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4"/>
  </p:notesMasterIdLst>
  <p:sldIdLst>
    <p:sldId id="497" r:id="rId2"/>
    <p:sldId id="485" r:id="rId3"/>
    <p:sldId id="487" r:id="rId4"/>
    <p:sldId id="486" r:id="rId5"/>
    <p:sldId id="489" r:id="rId6"/>
    <p:sldId id="477" r:id="rId7"/>
    <p:sldId id="494" r:id="rId8"/>
    <p:sldId id="479" r:id="rId9"/>
    <p:sldId id="480" r:id="rId10"/>
    <p:sldId id="478" r:id="rId11"/>
    <p:sldId id="483" r:id="rId12"/>
    <p:sldId id="443" r:id="rId13"/>
    <p:sldId id="488" r:id="rId14"/>
    <p:sldId id="490" r:id="rId15"/>
    <p:sldId id="491" r:id="rId16"/>
    <p:sldId id="492" r:id="rId17"/>
    <p:sldId id="498" r:id="rId18"/>
    <p:sldId id="499" r:id="rId19"/>
    <p:sldId id="482"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96" r:id="rId38"/>
    <p:sldId id="473" r:id="rId39"/>
    <p:sldId id="471" r:id="rId40"/>
    <p:sldId id="493" r:id="rId41"/>
    <p:sldId id="450" r:id="rId42"/>
    <p:sldId id="469" r:id="rId43"/>
  </p:sldIdLst>
  <p:sldSz cx="9144000" cy="6858000" type="screen4x3"/>
  <p:notesSz cx="6985000" cy="9283700"/>
  <p:defaultTextStyle>
    <a:defPPr>
      <a:defRPr lang="en-GB"/>
    </a:defPPr>
    <a:lvl1pPr algn="l" defTabSz="457200" rtl="0" fontAlgn="base">
      <a:spcBef>
        <a:spcPct val="0"/>
      </a:spcBef>
      <a:spcAft>
        <a:spcPct val="0"/>
      </a:spcAft>
      <a:defRPr kern="1200">
        <a:solidFill>
          <a:schemeClr val="bg1"/>
        </a:solidFill>
        <a:latin typeface="Arial" charset="0"/>
        <a:ea typeface="+mn-ea"/>
        <a:cs typeface="+mn-cs"/>
      </a:defRPr>
    </a:lvl1pPr>
    <a:lvl2pPr marL="742950" indent="-285750" algn="l" defTabSz="457200" rtl="0" fontAlgn="base">
      <a:spcBef>
        <a:spcPct val="0"/>
      </a:spcBef>
      <a:spcAft>
        <a:spcPct val="0"/>
      </a:spcAft>
      <a:defRPr kern="1200">
        <a:solidFill>
          <a:schemeClr val="bg1"/>
        </a:solidFill>
        <a:latin typeface="Arial" charset="0"/>
        <a:ea typeface="+mn-ea"/>
        <a:cs typeface="+mn-cs"/>
      </a:defRPr>
    </a:lvl2pPr>
    <a:lvl3pPr marL="1143000" indent="-228600" algn="l" defTabSz="457200" rtl="0" fontAlgn="base">
      <a:spcBef>
        <a:spcPct val="0"/>
      </a:spcBef>
      <a:spcAft>
        <a:spcPct val="0"/>
      </a:spcAft>
      <a:defRPr kern="1200">
        <a:solidFill>
          <a:schemeClr val="bg1"/>
        </a:solidFill>
        <a:latin typeface="Arial" charset="0"/>
        <a:ea typeface="+mn-ea"/>
        <a:cs typeface="+mn-cs"/>
      </a:defRPr>
    </a:lvl3pPr>
    <a:lvl4pPr marL="1600200" indent="-228600" algn="l" defTabSz="457200" rtl="0" fontAlgn="base">
      <a:spcBef>
        <a:spcPct val="0"/>
      </a:spcBef>
      <a:spcAft>
        <a:spcPct val="0"/>
      </a:spcAft>
      <a:defRPr kern="1200">
        <a:solidFill>
          <a:schemeClr val="bg1"/>
        </a:solidFill>
        <a:latin typeface="Arial" charset="0"/>
        <a:ea typeface="+mn-ea"/>
        <a:cs typeface="+mn-cs"/>
      </a:defRPr>
    </a:lvl4pPr>
    <a:lvl5pPr marL="2057400" indent="-228600" algn="l" defTabSz="457200"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66FF"/>
    <a:srgbClr val="6699FF"/>
    <a:srgbClr val="CCCCFF"/>
    <a:srgbClr val="CCECFF"/>
    <a:srgbClr val="0038EA"/>
    <a:srgbClr val="003CFA"/>
    <a:srgbClr val="000099"/>
    <a:srgbClr val="6600C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4" autoAdjust="0"/>
    <p:restoredTop sz="81215" autoAdjust="0"/>
  </p:normalViewPr>
  <p:slideViewPr>
    <p:cSldViewPr snapToGrid="0">
      <p:cViewPr>
        <p:scale>
          <a:sx n="100" d="100"/>
          <a:sy n="100" d="100"/>
        </p:scale>
        <p:origin x="-420"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066" y="-78"/>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85000" cy="9283700"/>
          </a:xfrm>
          <a:prstGeom prst="roundRect">
            <a:avLst>
              <a:gd name="adj" fmla="val 19"/>
            </a:avLst>
          </a:prstGeom>
          <a:solidFill>
            <a:srgbClr val="FFFFFF"/>
          </a:solidFill>
          <a:ln w="9360">
            <a:noFill/>
            <a:miter lim="800000"/>
            <a:headEnd/>
            <a:tailEnd/>
          </a:ln>
          <a:effectLst/>
        </p:spPr>
        <p:txBody>
          <a:bodyPr wrap="none" anchor="ctr"/>
          <a:lstStyle/>
          <a:p>
            <a:pPr>
              <a:lnSpc>
                <a:spcPct val="81000"/>
              </a:lnSpc>
              <a:buClr>
                <a:srgbClr val="000000"/>
              </a:buClr>
              <a:buSzPct val="100000"/>
              <a:buFont typeface="Times New Roman" pitchFamily="18" charset="0"/>
              <a:buNone/>
              <a:defRPr/>
            </a:pPr>
            <a:endParaRPr lang="en-US" dirty="0"/>
          </a:p>
        </p:txBody>
      </p:sp>
      <p:sp>
        <p:nvSpPr>
          <p:cNvPr id="2050" name="AutoShape 2"/>
          <p:cNvSpPr>
            <a:spLocks noChangeArrowheads="1"/>
          </p:cNvSpPr>
          <p:nvPr/>
        </p:nvSpPr>
        <p:spPr bwMode="auto">
          <a:xfrm>
            <a:off x="0" y="0"/>
            <a:ext cx="6985000" cy="9283700"/>
          </a:xfrm>
          <a:prstGeom prst="roundRect">
            <a:avLst>
              <a:gd name="adj" fmla="val 19"/>
            </a:avLst>
          </a:prstGeom>
          <a:solidFill>
            <a:srgbClr val="FFFFFF"/>
          </a:solidFill>
          <a:ln w="9525">
            <a:noFill/>
            <a:round/>
            <a:headEnd/>
            <a:tailEnd/>
          </a:ln>
          <a:effectLst/>
        </p:spPr>
        <p:txBody>
          <a:bodyPr wrap="none" anchor="ctr"/>
          <a:lstStyle/>
          <a:p>
            <a:pPr>
              <a:lnSpc>
                <a:spcPct val="81000"/>
              </a:lnSpc>
              <a:buClr>
                <a:srgbClr val="000000"/>
              </a:buClr>
              <a:buSzPct val="100000"/>
              <a:buFont typeface="Times New Roman" pitchFamily="18" charset="0"/>
              <a:buNone/>
              <a:defRPr/>
            </a:pPr>
            <a:endParaRPr lang="en-US" dirty="0"/>
          </a:p>
        </p:txBody>
      </p:sp>
      <p:sp>
        <p:nvSpPr>
          <p:cNvPr id="2051" name="AutoShape 3"/>
          <p:cNvSpPr>
            <a:spLocks noChangeArrowheads="1"/>
          </p:cNvSpPr>
          <p:nvPr/>
        </p:nvSpPr>
        <p:spPr bwMode="auto">
          <a:xfrm>
            <a:off x="0" y="0"/>
            <a:ext cx="6985000" cy="9283700"/>
          </a:xfrm>
          <a:prstGeom prst="roundRect">
            <a:avLst>
              <a:gd name="adj" fmla="val 19"/>
            </a:avLst>
          </a:prstGeom>
          <a:solidFill>
            <a:srgbClr val="FFFFFF"/>
          </a:solidFill>
          <a:ln w="9525">
            <a:noFill/>
            <a:round/>
            <a:headEnd/>
            <a:tailEnd/>
          </a:ln>
          <a:effectLst/>
        </p:spPr>
        <p:txBody>
          <a:bodyPr wrap="none" anchor="ctr"/>
          <a:lstStyle/>
          <a:p>
            <a:pPr>
              <a:lnSpc>
                <a:spcPct val="81000"/>
              </a:lnSpc>
              <a:buClr>
                <a:srgbClr val="000000"/>
              </a:buClr>
              <a:buSzPct val="100000"/>
              <a:buFont typeface="Times New Roman" pitchFamily="18" charset="0"/>
              <a:buNone/>
              <a:defRPr/>
            </a:pPr>
            <a:endParaRPr lang="en-US" dirty="0"/>
          </a:p>
        </p:txBody>
      </p:sp>
      <p:sp>
        <p:nvSpPr>
          <p:cNvPr id="2052" name="Text Box 4"/>
          <p:cNvSpPr txBox="1">
            <a:spLocks noChangeArrowheads="1"/>
          </p:cNvSpPr>
          <p:nvPr/>
        </p:nvSpPr>
        <p:spPr bwMode="auto">
          <a:xfrm>
            <a:off x="0" y="0"/>
            <a:ext cx="3027363" cy="463550"/>
          </a:xfrm>
          <a:prstGeom prst="rect">
            <a:avLst/>
          </a:prstGeom>
          <a:noFill/>
          <a:ln w="9525">
            <a:noFill/>
            <a:round/>
            <a:headEnd/>
            <a:tailEnd/>
          </a:ln>
          <a:effectLst/>
        </p:spPr>
        <p:txBody>
          <a:bodyPr wrap="none" anchor="ctr"/>
          <a:lstStyle/>
          <a:p>
            <a:pPr>
              <a:lnSpc>
                <a:spcPct val="81000"/>
              </a:lnSpc>
              <a:buClr>
                <a:srgbClr val="000000"/>
              </a:buClr>
              <a:buSzPct val="100000"/>
              <a:buFont typeface="Times New Roman" pitchFamily="18" charset="0"/>
              <a:buNone/>
              <a:defRPr/>
            </a:pPr>
            <a:endParaRPr lang="en-US" dirty="0"/>
          </a:p>
        </p:txBody>
      </p:sp>
      <p:sp>
        <p:nvSpPr>
          <p:cNvPr id="2053" name="Text Box 5"/>
          <p:cNvSpPr txBox="1">
            <a:spLocks noChangeArrowheads="1"/>
          </p:cNvSpPr>
          <p:nvPr/>
        </p:nvSpPr>
        <p:spPr bwMode="auto">
          <a:xfrm>
            <a:off x="3957638" y="0"/>
            <a:ext cx="3027362" cy="463550"/>
          </a:xfrm>
          <a:prstGeom prst="rect">
            <a:avLst/>
          </a:prstGeom>
          <a:noFill/>
          <a:ln w="9525">
            <a:noFill/>
            <a:round/>
            <a:headEnd/>
            <a:tailEnd/>
          </a:ln>
          <a:effectLst/>
        </p:spPr>
        <p:txBody>
          <a:bodyPr wrap="none" anchor="ctr"/>
          <a:lstStyle/>
          <a:p>
            <a:pPr>
              <a:lnSpc>
                <a:spcPct val="81000"/>
              </a:lnSpc>
              <a:buClr>
                <a:srgbClr val="000000"/>
              </a:buClr>
              <a:buSzPct val="100000"/>
              <a:buFont typeface="Times New Roman" pitchFamily="18" charset="0"/>
              <a:buNone/>
              <a:defRPr/>
            </a:pPr>
            <a:endParaRPr lang="en-US" dirty="0"/>
          </a:p>
        </p:txBody>
      </p:sp>
      <p:sp>
        <p:nvSpPr>
          <p:cNvPr id="12295" name="Rectangle 6"/>
          <p:cNvSpPr>
            <a:spLocks noGrp="1" noRot="1" noChangeAspect="1" noChangeArrowheads="1"/>
          </p:cNvSpPr>
          <p:nvPr>
            <p:ph type="sldImg"/>
          </p:nvPr>
        </p:nvSpPr>
        <p:spPr bwMode="auto">
          <a:xfrm>
            <a:off x="1173163" y="696913"/>
            <a:ext cx="4635500" cy="3476625"/>
          </a:xfrm>
          <a:prstGeom prst="rect">
            <a:avLst/>
          </a:prstGeom>
          <a:noFill/>
          <a:ln w="9525">
            <a:noFill/>
            <a:round/>
            <a:headEnd/>
            <a:tailEnd/>
          </a:ln>
        </p:spPr>
      </p:sp>
      <p:sp>
        <p:nvSpPr>
          <p:cNvPr id="2055" name="Rectangle 7"/>
          <p:cNvSpPr>
            <a:spLocks noGrp="1" noChangeArrowheads="1"/>
          </p:cNvSpPr>
          <p:nvPr>
            <p:ph type="body"/>
          </p:nvPr>
        </p:nvSpPr>
        <p:spPr bwMode="auto">
          <a:xfrm>
            <a:off x="698500" y="4410075"/>
            <a:ext cx="5584825" cy="41719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6" name="Text Box 8"/>
          <p:cNvSpPr txBox="1">
            <a:spLocks noChangeArrowheads="1"/>
          </p:cNvSpPr>
          <p:nvPr/>
        </p:nvSpPr>
        <p:spPr bwMode="auto">
          <a:xfrm>
            <a:off x="0" y="8818563"/>
            <a:ext cx="3027363" cy="463550"/>
          </a:xfrm>
          <a:prstGeom prst="rect">
            <a:avLst/>
          </a:prstGeom>
          <a:noFill/>
          <a:ln w="9525">
            <a:noFill/>
            <a:round/>
            <a:headEnd/>
            <a:tailEnd/>
          </a:ln>
          <a:effectLst/>
        </p:spPr>
        <p:txBody>
          <a:bodyPr wrap="none" anchor="ctr"/>
          <a:lstStyle/>
          <a:p>
            <a:pPr>
              <a:lnSpc>
                <a:spcPct val="81000"/>
              </a:lnSpc>
              <a:buClr>
                <a:srgbClr val="000000"/>
              </a:buClr>
              <a:buSzPct val="100000"/>
              <a:buFont typeface="Times New Roman" pitchFamily="18" charset="0"/>
              <a:buNone/>
              <a:defRPr/>
            </a:pPr>
            <a:endParaRPr lang="en-US" dirty="0"/>
          </a:p>
        </p:txBody>
      </p:sp>
      <p:sp>
        <p:nvSpPr>
          <p:cNvPr id="2057" name="Rectangle 9"/>
          <p:cNvSpPr>
            <a:spLocks noGrp="1" noChangeArrowheads="1"/>
          </p:cNvSpPr>
          <p:nvPr>
            <p:ph type="sldNum"/>
          </p:nvPr>
        </p:nvSpPr>
        <p:spPr bwMode="auto">
          <a:xfrm>
            <a:off x="3957638" y="8818563"/>
            <a:ext cx="3022600" cy="458787"/>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0">
                <a:solidFill>
                  <a:srgbClr val="000000"/>
                </a:solidFill>
                <a:cs typeface="Lucida Sans Unicode" pitchFamily="34" charset="0"/>
              </a:defRPr>
            </a:lvl1pPr>
          </a:lstStyle>
          <a:p>
            <a:pPr>
              <a:defRPr/>
            </a:pPr>
            <a:fld id="{718EA98C-0100-4BA3-B96D-ECCBC915973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p:sp>
      <p:sp>
        <p:nvSpPr>
          <p:cNvPr id="14338" name="Rectangle 3"/>
          <p:cNvSpPr>
            <a:spLocks noGrp="1" noChangeArrowheads="1"/>
          </p:cNvSpPr>
          <p:nvPr>
            <p:ph type="body" idx="1"/>
          </p:nvPr>
        </p:nvSpPr>
        <p:spPr>
          <a:noFill/>
          <a:ln/>
        </p:spPr>
        <p:txBody>
          <a:bodyPr/>
          <a:lstStyle/>
          <a:p>
            <a:r>
              <a:rPr lang="en-US" smtClean="0"/>
              <a:t>OASIS Identity Management 2010</a:t>
            </a:r>
          </a:p>
          <a:p>
            <a:r>
              <a:rPr lang="en-US" smtClean="0"/>
              <a:t>September 28,2010</a:t>
            </a:r>
          </a:p>
          <a:p>
            <a:endParaRPr lang="en-US" smtClean="0"/>
          </a:p>
          <a:p>
            <a:r>
              <a:rPr lang="en-US" smtClean="0"/>
              <a:t>Tom Smith: Tom.Smith@jhuapl.edu</a:t>
            </a:r>
          </a:p>
          <a:p>
            <a:r>
              <a:rPr lang="en-US" smtClean="0"/>
              <a:t>Maria Vachino: Maria.Vachino@jhuapl.edu</a:t>
            </a:r>
          </a:p>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p:sp>
      <p:sp>
        <p:nvSpPr>
          <p:cNvPr id="32770" name="Rectangle 3"/>
          <p:cNvSpPr>
            <a:spLocks noGrp="1" noChangeArrowheads="1"/>
          </p:cNvSpPr>
          <p:nvPr>
            <p:ph type="body" idx="1"/>
          </p:nvPr>
        </p:nvSpPr>
        <p:spPr>
          <a:noFill/>
          <a:ln/>
        </p:spPr>
        <p:txBody>
          <a:bodyPr/>
          <a:lstStyle/>
          <a:p>
            <a:r>
              <a:rPr lang="en-US" smtClean="0"/>
              <a:t>This effort focuses on the identify and access-control concepts and relationships that are involved in </a:t>
            </a:r>
          </a:p>
          <a:p>
            <a:r>
              <a:rPr lang="en-US" smtClean="0"/>
              <a:t>achieving compliance for Federal Users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p:sp>
      <p:sp>
        <p:nvSpPr>
          <p:cNvPr id="34818" name="Notes Placeholder 2"/>
          <p:cNvSpPr>
            <a:spLocks noGrp="1"/>
          </p:cNvSpPr>
          <p:nvPr>
            <p:ph type="body" idx="1"/>
          </p:nvPr>
        </p:nvSpPr>
        <p:spPr>
          <a:noFill/>
          <a:ln/>
        </p:spPr>
        <p:txBody>
          <a:bodyPr/>
          <a:lstStyle/>
          <a:p>
            <a:r>
              <a:rPr lang="en-US" smtClean="0"/>
              <a:t>Controlling </a:t>
            </a:r>
            <a:r>
              <a:rPr lang="en-US" b="1" i="1" smtClean="0"/>
              <a:t>access in accordance with a policy</a:t>
            </a:r>
          </a:p>
          <a:p>
            <a:endParaRPr lang="en-US" b="1" i="1" smtClean="0"/>
          </a:p>
          <a:p>
            <a:r>
              <a:rPr lang="en-US" b="1" i="1" smtClean="0"/>
              <a:t>3 prevailing models</a:t>
            </a:r>
          </a:p>
          <a:p>
            <a:endParaRPr lang="en-US" b="1" i="1" smtClean="0"/>
          </a:p>
          <a:p>
            <a:r>
              <a:rPr lang="en-US" b="1" smtClean="0"/>
              <a:t>Adaptability requires infrastructure</a:t>
            </a:r>
          </a:p>
          <a:p>
            <a:endParaRPr lang="en-US" smtClean="0"/>
          </a:p>
          <a:p>
            <a:r>
              <a:rPr lang="en-US" smtClean="0"/>
              <a:t>Identities focus access control on individuals, specific users and specific resources. They represent declarative access pairings for a specific user as granted by a particular protected resource. A protected resource declares access control by subject.</a:t>
            </a:r>
          </a:p>
          <a:p>
            <a:endParaRPr lang="en-US" smtClean="0"/>
          </a:p>
          <a:p>
            <a:r>
              <a:rPr lang="en-US" smtClean="0"/>
              <a:t>Roles define logical associations between business activities and the access control needs of protected resources. They represent a set of declarative access control categorizations (typing) that are required by activities for specific business areas. Therefore they support access control decisions for multiple subjects and protected resources to the extent that the semantics of the role are consistent across these business areas.</a:t>
            </a:r>
          </a:p>
          <a:p>
            <a:endParaRPr lang="en-US" smtClean="0"/>
          </a:p>
          <a:p>
            <a:r>
              <a:rPr lang="en-US" smtClean="0"/>
              <a:t>Attributes define a set of access control features for subjects, resources, actions, and the environment. These attributes are selected so that they can be combined dynamically to support the access control decisions of protected resources.</a:t>
            </a:r>
          </a:p>
          <a:p>
            <a:endParaRPr lang="en-US" smtClean="0"/>
          </a:p>
          <a:p>
            <a:r>
              <a:rPr lang="en-US" smtClean="0"/>
              <a:t>Each of these approaches requires more IdM infrastructure.</a:t>
            </a:r>
          </a:p>
          <a:p>
            <a:endParaRPr lang="en-US" smtClean="0"/>
          </a:p>
        </p:txBody>
      </p:sp>
      <p:sp>
        <p:nvSpPr>
          <p:cNvPr id="34819" name="Slide Number Placeholder 3"/>
          <p:cNvSpPr txBox="1">
            <a:spLocks noGrp="1"/>
          </p:cNvSpPr>
          <p:nvPr/>
        </p:nvSpPr>
        <p:spPr bwMode="auto">
          <a:xfrm>
            <a:off x="3957638" y="8818563"/>
            <a:ext cx="3022600" cy="458787"/>
          </a:xfrm>
          <a:prstGeom prst="rect">
            <a:avLst/>
          </a:prstGeom>
          <a:noFill/>
          <a:ln w="9525">
            <a:noFill/>
            <a:round/>
            <a:headEnd/>
            <a:tailEnd/>
          </a:ln>
        </p:spPr>
        <p:txBody>
          <a:bodyPr lIns="92880" tIns="46440" rIns="92880" bIns="46440" anchor="b"/>
          <a:lstStyle/>
          <a:p>
            <a: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30B9EDB-FB89-47A3-993C-260C7B69EA4C}" type="slidenum">
              <a:rPr lang="en-GB" sz="1200">
                <a:solidFill>
                  <a:srgbClr val="000000"/>
                </a:solidFill>
                <a:cs typeface="Lucida Sans Unicode" pitchFamily="34" charset="0"/>
              </a:rPr>
              <a: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cs typeface="Lucida Sans Unicod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p:nvPr>
        </p:nvSpPr>
        <p:spPr>
          <a:noFill/>
        </p:spPr>
        <p:txBody>
          <a:bodyPr/>
          <a:lstStyle/>
          <a:p>
            <a:fld id="{2A625B9C-C42C-462A-BB7D-662E07E47C00}" type="slidenum">
              <a:rPr lang="en-US" smtClean="0"/>
              <a:pPr/>
              <a:t>12</a:t>
            </a:fld>
            <a:endParaRPr lang="en-US" smtClean="0"/>
          </a:p>
        </p:txBody>
      </p:sp>
      <p:sp>
        <p:nvSpPr>
          <p:cNvPr id="36866" name="Rectangle 2"/>
          <p:cNvSpPr>
            <a:spLocks noGrp="1" noRot="1" noChangeAspect="1" noChangeArrowheads="1" noTextEdit="1"/>
          </p:cNvSpPr>
          <p:nvPr>
            <p:ph type="sldImg"/>
          </p:nvPr>
        </p:nvSpPr>
        <p:spPr>
          <a:xfrm>
            <a:off x="709613" y="155575"/>
            <a:ext cx="5570537" cy="4178300"/>
          </a:xfrm>
        </p:spPr>
      </p:sp>
      <p:sp>
        <p:nvSpPr>
          <p:cNvPr id="36867" name="Rectangle 3"/>
          <p:cNvSpPr>
            <a:spLocks noGrp="1" noChangeArrowheads="1"/>
          </p:cNvSpPr>
          <p:nvPr>
            <p:ph type="body" idx="1"/>
          </p:nvPr>
        </p:nvSpPr>
        <p:spPr>
          <a:noFill/>
          <a:ln/>
        </p:spPr>
        <p:txBody>
          <a:bodyPr/>
          <a:lstStyle/>
          <a:p>
            <a:pPr eaLnBrk="1" hangingPunct="1"/>
            <a:r>
              <a:rPr lang="en-US" smtClean="0"/>
              <a:t>Policy-based access control</a:t>
            </a:r>
          </a:p>
          <a:p>
            <a:pPr eaLnBrk="1" hangingPunct="1"/>
            <a:endParaRPr lang="en-US" smtClean="0"/>
          </a:p>
          <a:p>
            <a:pPr eaLnBrk="1" hangingPunct="1"/>
            <a:r>
              <a:rPr lang="en-US" b="1" smtClean="0"/>
              <a:t>Alignment</a:t>
            </a:r>
            <a:r>
              <a:rPr lang="en-US" smtClean="0"/>
              <a:t> – syntax and semantics</a:t>
            </a:r>
          </a:p>
          <a:p>
            <a:pPr eaLnBrk="1" hangingPunct="1"/>
            <a:r>
              <a:rPr lang="en-US" b="1" smtClean="0"/>
              <a:t>Sources</a:t>
            </a:r>
            <a:r>
              <a:rPr lang="en-US" smtClean="0"/>
              <a:t> – attestation for trust</a:t>
            </a:r>
          </a:p>
          <a:p>
            <a:pPr eaLnBrk="1" hangingPunct="1"/>
            <a:r>
              <a:rPr lang="en-US" b="1" smtClean="0"/>
              <a:t>Policy</a:t>
            </a:r>
            <a:r>
              <a:rPr lang="en-US" smtClean="0"/>
              <a:t> – business concerns</a:t>
            </a:r>
          </a:p>
          <a:p>
            <a:pPr eaLnBrk="1" hangingPunct="1"/>
            <a:endParaRPr lang="en-US" smtClean="0"/>
          </a:p>
          <a:p>
            <a:pPr eaLnBrk="1" hangingPunct="1"/>
            <a:endParaRPr lang="en-US" smtClean="0"/>
          </a:p>
          <a:p>
            <a:pPr eaLnBrk="1" hangingPunct="1"/>
            <a:r>
              <a:rPr lang="en-US" smtClean="0"/>
              <a:t>Access control involves authentication (establishing the requestor’s identity) and authorization (granting access to specific resources based on policies). </a:t>
            </a:r>
          </a:p>
          <a:p>
            <a:pPr eaLnBrk="1" hangingPunct="1"/>
            <a:endParaRPr lang="en-US" smtClean="0"/>
          </a:p>
          <a:p>
            <a:pPr eaLnBrk="1" hangingPunct="1"/>
            <a:r>
              <a:rPr lang="en-US" smtClean="0"/>
              <a:t>An access control solution has three essential concerns: attribute alignment, organizational policy , and authoritative sources.</a:t>
            </a:r>
          </a:p>
          <a:p>
            <a:pPr eaLnBrk="1" hangingPunct="1"/>
            <a:endParaRPr lang="en-US" smtClean="0"/>
          </a:p>
          <a:p>
            <a:pPr eaLnBrk="1" hangingPunct="1"/>
            <a:r>
              <a:rPr lang="en-US" smtClean="0"/>
              <a:t>Remove any side of the triangle and an organization’s ability to move to an ABAC environment becomes very difficult.</a:t>
            </a:r>
          </a:p>
          <a:p>
            <a:pPr eaLnBrk="1" hangingPunct="1"/>
            <a:endParaRPr lang="en-US" smtClean="0"/>
          </a:p>
          <a:p>
            <a:pPr eaLnBrk="1" hangingPunct="1"/>
            <a:r>
              <a:rPr lang="en-US" smtClean="0"/>
              <a:t>Organizational Policy (mandatory and discretionary) shapes the authorization needs of particular communities and information policy domains. Immaturity can result in wildly diverging authorization approaches. Often these decisions are made at a local or even application level with no mapping or traceability to the larger organizational direction. Ideally, policy defines a core set of attributes that are the key to making access control decisions within the Enterprise. Some of these attributes may be inferred or calculated from existing primary attributes. </a:t>
            </a:r>
          </a:p>
          <a:p>
            <a:pPr eaLnBrk="1" hangingPunct="1"/>
            <a:endParaRPr lang="en-US" smtClean="0"/>
          </a:p>
          <a:p>
            <a:pPr eaLnBrk="1" hangingPunct="1"/>
            <a:r>
              <a:rPr lang="en-US" smtClean="0"/>
              <a:t>Attribute Alignment of syntax &amp; semantics defines the attribute contracts that need to be satisfied when exchanging information across communities, organizations etc.  There may be a variety of different attribute contracts that an Enterprise like DHS requires when participating with partners and vouching for the identity of its constituents. It is not realistic to expect that DHS can mandate the attribute semantics of external entities, as such the ability to meet the external attribute contracts of multiple parties is very important to successful information sharing. At the same time, when external entities wish to access resources under DHS control, they will have to meet the a DHS Attribute Contract as well.</a:t>
            </a:r>
          </a:p>
          <a:p>
            <a:pPr eaLnBrk="1" hangingPunct="1"/>
            <a:endParaRPr lang="en-US" smtClean="0"/>
          </a:p>
          <a:p>
            <a:pPr eaLnBrk="1" hangingPunct="1"/>
            <a:r>
              <a:rPr lang="en-US" smtClean="0"/>
              <a:t>Defining Attributes and their Semantics without backing them to trusted Authoritative Sources is tantamount to picking attributes out of the air!  Unless and until a resource can trust that the attributes that are made available to make access control decisions are valid, true and vouched for by the organization that the subject belongs to, its security and organizational policies may not allow it to grant access to the subject.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p:sp>
      <p:sp>
        <p:nvSpPr>
          <p:cNvPr id="38914" name="Rectangle 3"/>
          <p:cNvSpPr>
            <a:spLocks noGrp="1" noChangeArrowheads="1"/>
          </p:cNvSpPr>
          <p:nvPr>
            <p:ph type="body" idx="1"/>
          </p:nvPr>
        </p:nvSpPr>
        <p:spPr>
          <a:noFill/>
          <a:ln/>
        </p:spPr>
        <p:txBody>
          <a:bodyPr/>
          <a:lstStyle/>
          <a:p>
            <a:r>
              <a:rPr lang="en-US" smtClean="0"/>
              <a:t>It addresses all three access-control essentials</a:t>
            </a:r>
          </a:p>
          <a:p>
            <a:r>
              <a:rPr lang="en-US" smtClean="0"/>
              <a:t>It is information centric</a:t>
            </a:r>
          </a:p>
          <a:p>
            <a:endParaRPr lang="en-US" smtClean="0"/>
          </a:p>
          <a:p>
            <a:r>
              <a:rPr lang="en-US" smtClean="0"/>
              <a:t>Problem Specific:</a:t>
            </a:r>
          </a:p>
          <a:p>
            <a:r>
              <a:rPr lang="en-US" smtClean="0"/>
              <a:t>The model identifies information concerns (</a:t>
            </a:r>
            <a:r>
              <a:rPr lang="en-US" b="1" smtClean="0"/>
              <a:t>attributes</a:t>
            </a:r>
            <a:r>
              <a:rPr lang="en-US" smtClean="0"/>
              <a:t>) for development and analysis</a:t>
            </a:r>
          </a:p>
          <a:p>
            <a:pPr>
              <a:buFont typeface="Arial" charset="0"/>
              <a:buChar char="•"/>
            </a:pPr>
            <a:r>
              <a:rPr lang="en-US" smtClean="0"/>
              <a:t> </a:t>
            </a:r>
            <a:r>
              <a:rPr lang="en-US" b="1" smtClean="0"/>
              <a:t>Policy</a:t>
            </a:r>
            <a:r>
              <a:rPr lang="en-US" smtClean="0"/>
              <a:t> and </a:t>
            </a:r>
            <a:r>
              <a:rPr lang="en-US" b="1" smtClean="0"/>
              <a:t>sources</a:t>
            </a:r>
            <a:r>
              <a:rPr lang="en-US" smtClean="0"/>
              <a:t> scope the decision space.</a:t>
            </a:r>
          </a:p>
          <a:p>
            <a:pPr>
              <a:buFont typeface="Arial" charset="0"/>
              <a:buChar char="•"/>
            </a:pPr>
            <a:endParaRPr lang="en-US" sz="2000" smtClean="0">
              <a:solidFill>
                <a:schemeClr val="tx1"/>
              </a:solidFill>
            </a:endParaRPr>
          </a:p>
          <a:p>
            <a:pPr>
              <a:buFont typeface="Arial" charset="0"/>
              <a:buNone/>
            </a:pPr>
            <a:r>
              <a:rPr lang="en-US" sz="2000" smtClean="0">
                <a:solidFill>
                  <a:schemeClr val="tx1"/>
                </a:solidFill>
              </a:rPr>
              <a:t>Technology-neutral:</a:t>
            </a:r>
          </a:p>
          <a:p>
            <a:pPr>
              <a:buFont typeface="Arial" charset="0"/>
              <a:buNone/>
            </a:pPr>
            <a:r>
              <a:rPr lang="en-US" sz="2000" smtClean="0">
                <a:solidFill>
                  <a:schemeClr val="tx1"/>
                </a:solidFill>
              </a:rPr>
              <a:t>It is a concept model, not a technology specific logical model. In fact it supports multiple logical models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p:nvPr>
        </p:nvSpPr>
        <p:spPr>
          <a:noFill/>
        </p:spPr>
        <p:txBody>
          <a:bodyPr/>
          <a:lstStyle/>
          <a:p>
            <a:fld id="{9B5664DD-BE0E-4068-9ED7-77D0570385EC}" type="slidenum">
              <a:rPr lang="en-US" smtClean="0"/>
              <a:pPr/>
              <a:t>14</a:t>
            </a:fld>
            <a:endParaRPr lang="en-US" smtClean="0"/>
          </a:p>
        </p:txBody>
      </p:sp>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a:ln/>
        </p:spPr>
        <p:txBody>
          <a:bodyPr/>
          <a:lstStyle/>
          <a:p>
            <a:r>
              <a:rPr lang="en-US" smtClean="0"/>
              <a:t>It identifies business terms and established semantic consensus – semantic alignment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p:nvPr>
        </p:nvSpPr>
        <p:spPr>
          <a:noFill/>
        </p:spPr>
        <p:txBody>
          <a:bodyPr/>
          <a:lstStyle/>
          <a:p>
            <a:fld id="{DB827268-2955-4B79-96C6-5CAD004E88BE}" type="slidenum">
              <a:rPr lang="en-US" smtClean="0"/>
              <a:pPr/>
              <a:t>15</a:t>
            </a:fld>
            <a:endParaRPr lang="en-US" smtClean="0"/>
          </a:p>
        </p:txBody>
      </p:sp>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p:spPr>
        <p:txBody>
          <a:bodyPr/>
          <a:lstStyle/>
          <a:p>
            <a:r>
              <a:rPr lang="en-US" smtClean="0"/>
              <a:t>It is a problem specific information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p:nvPr>
        </p:nvSpPr>
        <p:spPr>
          <a:noFill/>
        </p:spPr>
        <p:txBody>
          <a:bodyPr/>
          <a:lstStyle/>
          <a:p>
            <a:fld id="{8C8BC28C-B139-417E-9DB8-A1CFCD420328}" type="slidenum">
              <a:rPr lang="en-US" smtClean="0"/>
              <a:pPr/>
              <a:t>16</a:t>
            </a:fld>
            <a:endParaRPr lang="en-US" smtClean="0"/>
          </a:p>
        </p:txBody>
      </p:sp>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ln/>
        </p:spPr>
        <p:txBody>
          <a:bodyPr/>
          <a:lstStyle/>
          <a:p>
            <a:r>
              <a:rPr lang="en-US" smtClean="0"/>
              <a:t>As a concept model it the basis for Logical and Physical models.</a:t>
            </a:r>
          </a:p>
          <a:p>
            <a:r>
              <a:rPr lang="en-US" smtClean="0"/>
              <a:t>This separation of concerns provides agility as the baseline for technology insertion.</a:t>
            </a:r>
          </a:p>
          <a:p>
            <a:endParaRPr lang="en-US" smtClean="0"/>
          </a:p>
          <a:p>
            <a:r>
              <a:rPr lang="en-US" smtClean="0"/>
              <a:t>It is implementation independent.</a:t>
            </a:r>
          </a:p>
          <a:p>
            <a:r>
              <a:rPr lang="en-US" smtClean="0"/>
              <a:t>So it applies to equally to networks, enterprises, and federations. The information concepts and relationships are universal.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p:sp>
      <p:sp>
        <p:nvSpPr>
          <p:cNvPr id="47106"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p:sp>
      <p:sp>
        <p:nvSpPr>
          <p:cNvPr id="16386" name="Rectangle 3"/>
          <p:cNvSpPr>
            <a:spLocks noGrp="1" noChangeArrowheads="1"/>
          </p:cNvSpPr>
          <p:nvPr>
            <p:ph type="body" idx="1"/>
          </p:nvPr>
        </p:nvSpPr>
        <p:spPr>
          <a:noFill/>
          <a:ln/>
        </p:spPr>
        <p:txBody>
          <a:bodyPr/>
          <a:lstStyle/>
          <a:p>
            <a:r>
              <a:rPr lang="en-US" smtClean="0"/>
              <a:t>The problem is universal, getting the right information, right person, right time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17E83378-6143-45B8-BE61-8D8542178F87}" type="slidenum">
              <a:rPr lang="en-US" sz="1200" b="1"/>
              <a:pPr algn="r" defTabSz="928688"/>
              <a:t>20</a:t>
            </a:fld>
            <a:endParaRPr lang="en-US" sz="1200" b="1"/>
          </a:p>
        </p:txBody>
      </p:sp>
      <p:sp>
        <p:nvSpPr>
          <p:cNvPr id="53250"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CAEDF154-839B-4251-AD0B-49577EF90432}" type="slidenum">
              <a:rPr lang="en-US" sz="1200" b="1">
                <a:latin typeface="Calibri" pitchFamily="34" charset="0"/>
              </a:rPr>
              <a:pPr algn="r" defTabSz="928688">
                <a:lnSpc>
                  <a:spcPct val="81000"/>
                </a:lnSpc>
                <a:buClr>
                  <a:srgbClr val="000000"/>
                </a:buClr>
                <a:buSzPct val="100000"/>
              </a:pPr>
              <a:t>20</a:t>
            </a:fld>
            <a:endParaRPr lang="en-US" sz="1200" b="1">
              <a:latin typeface="Calibri" pitchFamily="34" charset="0"/>
            </a:endParaRPr>
          </a:p>
        </p:txBody>
      </p:sp>
      <p:sp>
        <p:nvSpPr>
          <p:cNvPr id="53251" name="Rectangle 2"/>
          <p:cNvSpPr>
            <a:spLocks noGrp="1" noRot="1" noChangeAspect="1" noChangeArrowheads="1" noTextEdit="1"/>
          </p:cNvSpPr>
          <p:nvPr>
            <p:ph type="sldImg"/>
          </p:nvPr>
        </p:nvSpPr>
        <p:spPr>
          <a:xfrm>
            <a:off x="1169988" y="696913"/>
            <a:ext cx="4643437" cy="3481387"/>
          </a:xfrm>
        </p:spPr>
      </p:sp>
      <p:sp>
        <p:nvSpPr>
          <p:cNvPr id="53252"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5100D590-7C8A-4F6C-AC44-27B6CDDC6E64}" type="slidenum">
              <a:rPr lang="en-US" sz="1200" b="1"/>
              <a:pPr algn="r" defTabSz="928688"/>
              <a:t>21</a:t>
            </a:fld>
            <a:endParaRPr lang="en-US" sz="1200" b="1"/>
          </a:p>
        </p:txBody>
      </p:sp>
      <p:sp>
        <p:nvSpPr>
          <p:cNvPr id="55298"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E066432B-26E6-4096-9E99-D830632F392B}" type="slidenum">
              <a:rPr lang="en-US" sz="1200" b="1">
                <a:latin typeface="Calibri" pitchFamily="34" charset="0"/>
              </a:rPr>
              <a:pPr algn="r" defTabSz="928688">
                <a:lnSpc>
                  <a:spcPct val="81000"/>
                </a:lnSpc>
                <a:buClr>
                  <a:srgbClr val="000000"/>
                </a:buClr>
                <a:buSzPct val="100000"/>
              </a:pPr>
              <a:t>21</a:t>
            </a:fld>
            <a:endParaRPr lang="en-US" sz="1200" b="1">
              <a:latin typeface="Calibri" pitchFamily="34" charset="0"/>
            </a:endParaRPr>
          </a:p>
        </p:txBody>
      </p:sp>
      <p:sp>
        <p:nvSpPr>
          <p:cNvPr id="55299" name="Rectangle 2"/>
          <p:cNvSpPr>
            <a:spLocks noGrp="1" noRot="1" noChangeAspect="1" noChangeArrowheads="1" noTextEdit="1"/>
          </p:cNvSpPr>
          <p:nvPr>
            <p:ph type="sldImg"/>
          </p:nvPr>
        </p:nvSpPr>
        <p:spPr>
          <a:xfrm>
            <a:off x="1169988" y="696913"/>
            <a:ext cx="4643437" cy="3481387"/>
          </a:xfrm>
        </p:spPr>
      </p:sp>
      <p:sp>
        <p:nvSpPr>
          <p:cNvPr id="55300"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83732442-6B35-4CAC-AEFE-8E2A35DECBBC}" type="slidenum">
              <a:rPr lang="en-US" sz="1200" b="1"/>
              <a:pPr algn="r" defTabSz="928688"/>
              <a:t>22</a:t>
            </a:fld>
            <a:endParaRPr lang="en-US" sz="1200" b="1"/>
          </a:p>
        </p:txBody>
      </p:sp>
      <p:sp>
        <p:nvSpPr>
          <p:cNvPr id="57346"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AEE8EAE6-9ACC-4004-8266-283EC17023CC}" type="slidenum">
              <a:rPr lang="en-US" sz="1200" b="1">
                <a:latin typeface="Calibri" pitchFamily="34" charset="0"/>
              </a:rPr>
              <a:pPr algn="r" defTabSz="928688">
                <a:lnSpc>
                  <a:spcPct val="81000"/>
                </a:lnSpc>
                <a:buClr>
                  <a:srgbClr val="000000"/>
                </a:buClr>
                <a:buSzPct val="100000"/>
              </a:pPr>
              <a:t>22</a:t>
            </a:fld>
            <a:endParaRPr lang="en-US" sz="1200" b="1">
              <a:latin typeface="Calibri" pitchFamily="34" charset="0"/>
            </a:endParaRPr>
          </a:p>
        </p:txBody>
      </p:sp>
      <p:sp>
        <p:nvSpPr>
          <p:cNvPr id="57347" name="Rectangle 2"/>
          <p:cNvSpPr>
            <a:spLocks noGrp="1" noRot="1" noChangeAspect="1" noChangeArrowheads="1" noTextEdit="1"/>
          </p:cNvSpPr>
          <p:nvPr>
            <p:ph type="sldImg"/>
          </p:nvPr>
        </p:nvSpPr>
        <p:spPr>
          <a:xfrm>
            <a:off x="1169988" y="696913"/>
            <a:ext cx="4643437" cy="3481387"/>
          </a:xfrm>
        </p:spPr>
      </p:sp>
      <p:sp>
        <p:nvSpPr>
          <p:cNvPr id="57348"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48A965A0-B432-4A4A-97AE-70BAFA5A874C}" type="slidenum">
              <a:rPr lang="en-US" sz="1200" b="1"/>
              <a:pPr algn="r" defTabSz="928688"/>
              <a:t>23</a:t>
            </a:fld>
            <a:endParaRPr lang="en-US" sz="1200" b="1"/>
          </a:p>
        </p:txBody>
      </p:sp>
      <p:sp>
        <p:nvSpPr>
          <p:cNvPr id="59394"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8869B31D-3FA2-4E64-89B1-41018222137E}" type="slidenum">
              <a:rPr lang="en-US" sz="1200" b="1">
                <a:latin typeface="Calibri" pitchFamily="34" charset="0"/>
              </a:rPr>
              <a:pPr algn="r" defTabSz="928688">
                <a:lnSpc>
                  <a:spcPct val="81000"/>
                </a:lnSpc>
                <a:buClr>
                  <a:srgbClr val="000000"/>
                </a:buClr>
                <a:buSzPct val="100000"/>
              </a:pPr>
              <a:t>23</a:t>
            </a:fld>
            <a:endParaRPr lang="en-US" sz="1200" b="1">
              <a:latin typeface="Calibri" pitchFamily="34" charset="0"/>
            </a:endParaRPr>
          </a:p>
        </p:txBody>
      </p:sp>
      <p:sp>
        <p:nvSpPr>
          <p:cNvPr id="59395" name="Rectangle 2"/>
          <p:cNvSpPr>
            <a:spLocks noGrp="1" noRot="1" noChangeAspect="1" noChangeArrowheads="1" noTextEdit="1"/>
          </p:cNvSpPr>
          <p:nvPr>
            <p:ph type="sldImg"/>
          </p:nvPr>
        </p:nvSpPr>
        <p:spPr>
          <a:xfrm>
            <a:off x="1169988" y="696913"/>
            <a:ext cx="4643437" cy="3481387"/>
          </a:xfrm>
        </p:spPr>
      </p:sp>
      <p:sp>
        <p:nvSpPr>
          <p:cNvPr id="59396"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a:endParaRPr lang="en-US" b="1" i="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B64C7487-3136-448F-88C7-6F49C61EF20E}" type="slidenum">
              <a:rPr lang="en-US" sz="1200" b="1"/>
              <a:pPr algn="r" defTabSz="928688"/>
              <a:t>24</a:t>
            </a:fld>
            <a:endParaRPr lang="en-US" sz="1200" b="1"/>
          </a:p>
        </p:txBody>
      </p:sp>
      <p:sp>
        <p:nvSpPr>
          <p:cNvPr id="61442"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0130EC1E-7894-477A-B425-008F60A10623}" type="slidenum">
              <a:rPr lang="en-US" sz="1200" b="1">
                <a:latin typeface="Calibri" pitchFamily="34" charset="0"/>
              </a:rPr>
              <a:pPr algn="r" defTabSz="928688">
                <a:lnSpc>
                  <a:spcPct val="81000"/>
                </a:lnSpc>
                <a:buClr>
                  <a:srgbClr val="000000"/>
                </a:buClr>
                <a:buSzPct val="100000"/>
              </a:pPr>
              <a:t>24</a:t>
            </a:fld>
            <a:endParaRPr lang="en-US" sz="1200" b="1">
              <a:latin typeface="Calibri" pitchFamily="34" charset="0"/>
            </a:endParaRPr>
          </a:p>
        </p:txBody>
      </p:sp>
      <p:sp>
        <p:nvSpPr>
          <p:cNvPr id="61443" name="Rectangle 2"/>
          <p:cNvSpPr>
            <a:spLocks noGrp="1" noRot="1" noChangeAspect="1" noChangeArrowheads="1" noTextEdit="1"/>
          </p:cNvSpPr>
          <p:nvPr>
            <p:ph type="sldImg"/>
          </p:nvPr>
        </p:nvSpPr>
        <p:spPr>
          <a:xfrm>
            <a:off x="1169988" y="696913"/>
            <a:ext cx="4643437" cy="3481387"/>
          </a:xfrm>
        </p:spPr>
      </p:sp>
      <p:sp>
        <p:nvSpPr>
          <p:cNvPr id="61444"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94B406DC-D899-43BA-A332-2CE7E8D722A3}" type="slidenum">
              <a:rPr lang="en-US" sz="1200" b="1"/>
              <a:pPr algn="r" defTabSz="928688"/>
              <a:t>25</a:t>
            </a:fld>
            <a:endParaRPr lang="en-US" sz="1200" b="1"/>
          </a:p>
        </p:txBody>
      </p:sp>
      <p:sp>
        <p:nvSpPr>
          <p:cNvPr id="63490"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76CBFCD8-D1A6-48A9-AF7B-D3672A9DC069}" type="slidenum">
              <a:rPr lang="en-US" sz="1200" b="1">
                <a:latin typeface="Calibri" pitchFamily="34" charset="0"/>
              </a:rPr>
              <a:pPr algn="r" defTabSz="928688">
                <a:lnSpc>
                  <a:spcPct val="81000"/>
                </a:lnSpc>
                <a:buClr>
                  <a:srgbClr val="000000"/>
                </a:buClr>
                <a:buSzPct val="100000"/>
              </a:pPr>
              <a:t>25</a:t>
            </a:fld>
            <a:endParaRPr lang="en-US" sz="1200" b="1">
              <a:latin typeface="Calibri" pitchFamily="34" charset="0"/>
            </a:endParaRPr>
          </a:p>
        </p:txBody>
      </p:sp>
      <p:sp>
        <p:nvSpPr>
          <p:cNvPr id="63491" name="Rectangle 2"/>
          <p:cNvSpPr>
            <a:spLocks noGrp="1" noRot="1" noChangeAspect="1" noChangeArrowheads="1" noTextEdit="1"/>
          </p:cNvSpPr>
          <p:nvPr>
            <p:ph type="sldImg"/>
          </p:nvPr>
        </p:nvSpPr>
        <p:spPr>
          <a:xfrm>
            <a:off x="1169988" y="696913"/>
            <a:ext cx="4643437" cy="3481387"/>
          </a:xfrm>
        </p:spPr>
      </p:sp>
      <p:sp>
        <p:nvSpPr>
          <p:cNvPr id="63492"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a:endParaRPr lang="en-US" b="1" i="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8F50994A-2BC3-4E56-AD49-FF6AD49555EC}" type="slidenum">
              <a:rPr lang="en-US" sz="1200" b="1"/>
              <a:pPr algn="r" defTabSz="928688"/>
              <a:t>26</a:t>
            </a:fld>
            <a:endParaRPr lang="en-US" sz="1200" b="1"/>
          </a:p>
        </p:txBody>
      </p:sp>
      <p:sp>
        <p:nvSpPr>
          <p:cNvPr id="65538"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1E81FF72-328D-4137-A0A5-46ECCA652C33}" type="slidenum">
              <a:rPr lang="en-US" sz="1200" b="1">
                <a:latin typeface="Calibri" pitchFamily="34" charset="0"/>
              </a:rPr>
              <a:pPr algn="r" defTabSz="928688">
                <a:lnSpc>
                  <a:spcPct val="81000"/>
                </a:lnSpc>
                <a:buClr>
                  <a:srgbClr val="000000"/>
                </a:buClr>
                <a:buSzPct val="100000"/>
              </a:pPr>
              <a:t>26</a:t>
            </a:fld>
            <a:endParaRPr lang="en-US" sz="1200" b="1">
              <a:latin typeface="Calibri" pitchFamily="34" charset="0"/>
            </a:endParaRPr>
          </a:p>
        </p:txBody>
      </p:sp>
      <p:sp>
        <p:nvSpPr>
          <p:cNvPr id="65539" name="Rectangle 2"/>
          <p:cNvSpPr>
            <a:spLocks noGrp="1" noRot="1" noChangeAspect="1" noChangeArrowheads="1" noTextEdit="1"/>
          </p:cNvSpPr>
          <p:nvPr>
            <p:ph type="sldImg"/>
          </p:nvPr>
        </p:nvSpPr>
        <p:spPr>
          <a:xfrm>
            <a:off x="1169988" y="696913"/>
            <a:ext cx="4643437" cy="3481387"/>
          </a:xfrm>
        </p:spPr>
      </p:sp>
      <p:sp>
        <p:nvSpPr>
          <p:cNvPr id="65540"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eaLnBrk="1" hangingPunct="1">
              <a:spcBef>
                <a:spcPct val="0"/>
              </a:spcBef>
            </a:pPr>
            <a:endParaRPr lang="en-US" b="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p:spPr>
        <p:txBody>
          <a:bodyPr/>
          <a:lstStyle/>
          <a:p>
            <a:fld id="{18B55380-A114-4E2E-B626-D892448E1C4D}" type="slidenum">
              <a:rPr lang="en-GB" smtClean="0"/>
              <a:pPr/>
              <a:t>27</a:t>
            </a:fld>
            <a:endParaRPr lang="en-GB" smtClean="0"/>
          </a:p>
        </p:txBody>
      </p:sp>
      <p:sp>
        <p:nvSpPr>
          <p:cNvPr id="67587" name="Text Box 1"/>
          <p:cNvSpPr txBox="1">
            <a:spLocks noChangeArrowheads="1"/>
          </p:cNvSpPr>
          <p:nvPr/>
        </p:nvSpPr>
        <p:spPr bwMode="auto">
          <a:xfrm>
            <a:off x="3957638" y="8818563"/>
            <a:ext cx="3027362" cy="463550"/>
          </a:xfrm>
          <a:prstGeom prst="rect">
            <a:avLst/>
          </a:prstGeom>
          <a:noFill/>
          <a:ln w="9525">
            <a:noFill/>
            <a:round/>
            <a:headEnd/>
            <a:tailEnd/>
          </a:ln>
        </p:spPr>
        <p:txBody>
          <a:bodyPr lIns="92880" tIns="57024" rIns="92880" bIns="46440" anchor="b"/>
          <a:lstStyle/>
          <a:p>
            <a: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37E86D6-81F1-4B03-9C95-B073A79467D5}" type="slidenum">
              <a:rPr lang="en-GB" sz="1200">
                <a:solidFill>
                  <a:srgbClr val="000000"/>
                </a:solidFill>
              </a:rPr>
              <a:pPr algn="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endParaRPr>
          </a:p>
        </p:txBody>
      </p:sp>
      <p:sp>
        <p:nvSpPr>
          <p:cNvPr id="67588" name="Text Box 2"/>
          <p:cNvSpPr txBox="1">
            <a:spLocks noChangeArrowheads="1"/>
          </p:cNvSpPr>
          <p:nvPr/>
        </p:nvSpPr>
        <p:spPr bwMode="auto">
          <a:xfrm>
            <a:off x="709613" y="155575"/>
            <a:ext cx="5572125" cy="41783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67589" name="Text Box 3"/>
          <p:cNvSpPr>
            <a:spLocks noGrp="1" noChangeArrowheads="1"/>
          </p:cNvSpPr>
          <p:nvPr>
            <p:ph type="body"/>
          </p:nvPr>
        </p:nvSpPr>
        <p:spPr>
          <a:xfrm>
            <a:off x="698500" y="4410075"/>
            <a:ext cx="5589588" cy="4176713"/>
          </a:xfrm>
          <a:noFill/>
          <a:ln/>
        </p:spPr>
        <p:txBody>
          <a:bodyPr lIns="92880" tIns="57024" rIns="92880" bIns="46440"/>
          <a:lstStyle/>
          <a:p>
            <a:pPr eaLnBrk="1" hangingPunct="1">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p:sp>
      <p:sp>
        <p:nvSpPr>
          <p:cNvPr id="69634" name="Rectangle 3"/>
          <p:cNvSpPr>
            <a:spLocks noGrp="1" noChangeArrowheads="1"/>
          </p:cNvSpPr>
          <p:nvPr>
            <p:ph type="body" idx="1"/>
          </p:nvPr>
        </p:nvSpPr>
        <p:spPr>
          <a:noFill/>
          <a:ln/>
        </p:spPr>
        <p:txBody>
          <a:bodyPr/>
          <a:lstStyle/>
          <a:p>
            <a:endParaRPr lang="en-US"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34662FAD-045C-48E6-AAA2-2DBF5EC0B0A5}" type="slidenum">
              <a:rPr lang="en-US" sz="1200">
                <a:solidFill>
                  <a:schemeClr val="tx1"/>
                </a:solidFill>
              </a:rPr>
              <a:pPr algn="r" defTabSz="930275"/>
              <a:t>29</a:t>
            </a:fld>
            <a:endParaRPr lang="en-US" sz="1200">
              <a:solidFill>
                <a:schemeClr val="tx1"/>
              </a:solidFill>
            </a:endParaRPr>
          </a:p>
        </p:txBody>
      </p:sp>
      <p:sp>
        <p:nvSpPr>
          <p:cNvPr id="71682"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F2E834CD-AAB4-43A3-B010-E9E1B5F06B22}" type="slidenum">
              <a:rPr lang="en-US" sz="1200">
                <a:solidFill>
                  <a:schemeClr val="tx1"/>
                </a:solidFill>
                <a:latin typeface="Calibri" pitchFamily="34" charset="0"/>
              </a:rPr>
              <a:pPr algn="r" defTabSz="930275">
                <a:lnSpc>
                  <a:spcPct val="81000"/>
                </a:lnSpc>
                <a:buClr>
                  <a:srgbClr val="000000"/>
                </a:buClr>
                <a:buSzPct val="100000"/>
              </a:pPr>
              <a:t>29</a:t>
            </a:fld>
            <a:endParaRPr lang="en-US" sz="1200">
              <a:solidFill>
                <a:schemeClr val="tx1"/>
              </a:solidFill>
              <a:latin typeface="Calibri" pitchFamily="34" charset="0"/>
            </a:endParaRPr>
          </a:p>
        </p:txBody>
      </p:sp>
      <p:sp>
        <p:nvSpPr>
          <p:cNvPr id="71683" name="Rectangle 2"/>
          <p:cNvSpPr>
            <a:spLocks noGrp="1" noRot="1" noChangeAspect="1" noChangeArrowheads="1" noTextEdit="1"/>
          </p:cNvSpPr>
          <p:nvPr>
            <p:ph type="sldImg"/>
          </p:nvPr>
        </p:nvSpPr>
        <p:spPr>
          <a:xfrm>
            <a:off x="1169988" y="696913"/>
            <a:ext cx="4643437" cy="3481387"/>
          </a:xfrm>
        </p:spPr>
      </p:sp>
      <p:sp>
        <p:nvSpPr>
          <p:cNvPr id="71684"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p:sp>
      <p:sp>
        <p:nvSpPr>
          <p:cNvPr id="18434" name="Rectangle 3"/>
          <p:cNvSpPr>
            <a:spLocks noGrp="1" noChangeArrowheads="1"/>
          </p:cNvSpPr>
          <p:nvPr>
            <p:ph type="body" idx="1"/>
          </p:nvPr>
        </p:nvSpPr>
        <p:spPr>
          <a:noFill/>
          <a:ln/>
        </p:spPr>
        <p:txBody>
          <a:bodyPr/>
          <a:lstStyle/>
          <a:p>
            <a:r>
              <a:rPr lang="en-US" smtClean="0"/>
              <a:t>Complicated by sovereign organizational boundaries - Federation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8F4E9147-0842-4371-8C72-B28E586255A3}" type="slidenum">
              <a:rPr lang="en-US" sz="1200">
                <a:solidFill>
                  <a:schemeClr val="tx1"/>
                </a:solidFill>
              </a:rPr>
              <a:pPr algn="r" defTabSz="930275"/>
              <a:t>30</a:t>
            </a:fld>
            <a:endParaRPr lang="en-US" sz="1200">
              <a:solidFill>
                <a:schemeClr val="tx1"/>
              </a:solidFill>
            </a:endParaRPr>
          </a:p>
        </p:txBody>
      </p:sp>
      <p:sp>
        <p:nvSpPr>
          <p:cNvPr id="73730"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88DA2670-58D0-44B5-AB9B-20177A13CBF4}" type="slidenum">
              <a:rPr lang="en-US" sz="1200">
                <a:solidFill>
                  <a:schemeClr val="tx1"/>
                </a:solidFill>
                <a:latin typeface="Calibri" pitchFamily="34" charset="0"/>
              </a:rPr>
              <a:pPr algn="r" defTabSz="930275">
                <a:lnSpc>
                  <a:spcPct val="81000"/>
                </a:lnSpc>
                <a:buClr>
                  <a:srgbClr val="000000"/>
                </a:buClr>
                <a:buSzPct val="100000"/>
              </a:pPr>
              <a:t>30</a:t>
            </a:fld>
            <a:endParaRPr lang="en-US" sz="1200">
              <a:solidFill>
                <a:schemeClr val="tx1"/>
              </a:solidFill>
              <a:latin typeface="Calibri" pitchFamily="34" charset="0"/>
            </a:endParaRPr>
          </a:p>
        </p:txBody>
      </p:sp>
      <p:sp>
        <p:nvSpPr>
          <p:cNvPr id="73731" name="Rectangle 2"/>
          <p:cNvSpPr>
            <a:spLocks noGrp="1" noRot="1" noChangeAspect="1" noChangeArrowheads="1" noTextEdit="1"/>
          </p:cNvSpPr>
          <p:nvPr>
            <p:ph type="sldImg"/>
          </p:nvPr>
        </p:nvSpPr>
        <p:spPr>
          <a:xfrm>
            <a:off x="1169988" y="696913"/>
            <a:ext cx="4643437" cy="3481387"/>
          </a:xfrm>
        </p:spPr>
      </p:sp>
      <p:sp>
        <p:nvSpPr>
          <p:cNvPr id="73732"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eaLnBrk="1" hangingPunct="1">
              <a:spcBef>
                <a:spcPct val="0"/>
              </a:spcBef>
            </a:pPr>
            <a:r>
              <a:rPr lang="en-GB" smtClean="0"/>
              <a:t>DHS, </a:t>
            </a:r>
            <a:r>
              <a:rPr lang="en-GB" i="1" smtClean="0"/>
              <a:t>Defining User Attributes for ABAC</a:t>
            </a:r>
            <a:r>
              <a:rPr lang="en-GB" smtClean="0"/>
              <a:t>, Waterman &amp; Hammer 5/15/07</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C8B6C4DE-44E8-42CC-A8C5-C2DDC8126A9D}" type="slidenum">
              <a:rPr lang="en-US" sz="1200">
                <a:solidFill>
                  <a:schemeClr val="tx1"/>
                </a:solidFill>
              </a:rPr>
              <a:pPr algn="r" defTabSz="930275"/>
              <a:t>31</a:t>
            </a:fld>
            <a:endParaRPr lang="en-US" sz="1200">
              <a:solidFill>
                <a:schemeClr val="tx1"/>
              </a:solidFill>
            </a:endParaRPr>
          </a:p>
        </p:txBody>
      </p:sp>
      <p:sp>
        <p:nvSpPr>
          <p:cNvPr id="75778"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847CCF76-F37F-464C-9DFF-07251240AF3E}" type="slidenum">
              <a:rPr lang="en-US" sz="1200">
                <a:solidFill>
                  <a:schemeClr val="tx1"/>
                </a:solidFill>
                <a:latin typeface="Calibri" pitchFamily="34" charset="0"/>
              </a:rPr>
              <a:pPr algn="r" defTabSz="930275">
                <a:lnSpc>
                  <a:spcPct val="81000"/>
                </a:lnSpc>
                <a:buClr>
                  <a:srgbClr val="000000"/>
                </a:buClr>
                <a:buSzPct val="100000"/>
              </a:pPr>
              <a:t>31</a:t>
            </a:fld>
            <a:endParaRPr lang="en-US" sz="1200">
              <a:solidFill>
                <a:schemeClr val="tx1"/>
              </a:solidFill>
              <a:latin typeface="Calibri" pitchFamily="34" charset="0"/>
            </a:endParaRPr>
          </a:p>
        </p:txBody>
      </p:sp>
      <p:sp>
        <p:nvSpPr>
          <p:cNvPr id="75779" name="Rectangle 2"/>
          <p:cNvSpPr>
            <a:spLocks noGrp="1" noRot="1" noChangeAspect="1" noChangeArrowheads="1" noTextEdit="1"/>
          </p:cNvSpPr>
          <p:nvPr>
            <p:ph type="sldImg"/>
          </p:nvPr>
        </p:nvSpPr>
        <p:spPr>
          <a:xfrm>
            <a:off x="1169988" y="696913"/>
            <a:ext cx="4643437" cy="3481387"/>
          </a:xfrm>
        </p:spPr>
      </p:sp>
      <p:sp>
        <p:nvSpPr>
          <p:cNvPr id="75780"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eaLnBrk="1" hangingPunct="1">
              <a:spcBef>
                <a:spcPct val="0"/>
              </a:spcBef>
            </a:pPr>
            <a:endParaRPr lang="en-US" sz="1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9B19070E-27D8-41F3-AC5B-3F1CE1692A50}" type="slidenum">
              <a:rPr lang="en-US" sz="1200">
                <a:solidFill>
                  <a:schemeClr val="tx1"/>
                </a:solidFill>
              </a:rPr>
              <a:pPr algn="r" defTabSz="930275"/>
              <a:t>32</a:t>
            </a:fld>
            <a:endParaRPr lang="en-US" sz="1200">
              <a:solidFill>
                <a:schemeClr val="tx1"/>
              </a:solidFill>
            </a:endParaRPr>
          </a:p>
        </p:txBody>
      </p:sp>
      <p:sp>
        <p:nvSpPr>
          <p:cNvPr id="77826"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CAC41597-1E66-40E5-B6BB-939E1F0E55B6}" type="slidenum">
              <a:rPr lang="en-US" sz="1200">
                <a:solidFill>
                  <a:schemeClr val="tx1"/>
                </a:solidFill>
                <a:latin typeface="Calibri" pitchFamily="34" charset="0"/>
              </a:rPr>
              <a:pPr algn="r" defTabSz="930275">
                <a:lnSpc>
                  <a:spcPct val="81000"/>
                </a:lnSpc>
                <a:buClr>
                  <a:srgbClr val="000000"/>
                </a:buClr>
                <a:buSzPct val="100000"/>
              </a:pPr>
              <a:t>32</a:t>
            </a:fld>
            <a:endParaRPr lang="en-US" sz="1200">
              <a:solidFill>
                <a:schemeClr val="tx1"/>
              </a:solidFill>
              <a:latin typeface="Calibri" pitchFamily="34" charset="0"/>
            </a:endParaRPr>
          </a:p>
        </p:txBody>
      </p:sp>
      <p:sp>
        <p:nvSpPr>
          <p:cNvPr id="77827" name="Rectangle 2"/>
          <p:cNvSpPr>
            <a:spLocks noGrp="1" noRot="1" noChangeAspect="1" noChangeArrowheads="1" noTextEdit="1"/>
          </p:cNvSpPr>
          <p:nvPr>
            <p:ph type="sldImg"/>
          </p:nvPr>
        </p:nvSpPr>
        <p:spPr>
          <a:xfrm>
            <a:off x="1169988" y="696913"/>
            <a:ext cx="4643437" cy="3481387"/>
          </a:xfrm>
        </p:spPr>
      </p:sp>
      <p:sp>
        <p:nvSpPr>
          <p:cNvPr id="77828"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a:lnSpc>
                <a:spcPct val="90000"/>
              </a:lnSpc>
            </a:pPr>
            <a:r>
              <a:rPr lang="en-US" smtClean="0"/>
              <a:t>Federal ICAM BAE (Identity Credenial &amp; Access Management Backend Attribute Exchange): see http://www.idmanagement.gov/ </a:t>
            </a:r>
          </a:p>
          <a:p>
            <a:pPr defTabSz="914400" eaLnBrk="1" hangingPunct="1">
              <a:lnSpc>
                <a:spcPct val="90000"/>
              </a:lnSpc>
              <a:spcBef>
                <a:spcPct val="0"/>
              </a:spcBef>
            </a:pPr>
            <a:endParaRPr lang="en-US" smtClean="0"/>
          </a:p>
          <a:p>
            <a:pPr defTabSz="914400">
              <a:lnSpc>
                <a:spcPct val="90000"/>
              </a:lnSpc>
            </a:pPr>
            <a:r>
              <a:rPr lang="en-US" smtClean="0"/>
              <a:t>Notes:</a:t>
            </a:r>
          </a:p>
          <a:p>
            <a:pPr defTabSz="914400">
              <a:lnSpc>
                <a:spcPct val="90000"/>
              </a:lnSpc>
            </a:pPr>
            <a:r>
              <a:rPr lang="en-US" smtClean="0"/>
              <a:t>1. “Employees” includes Contractors</a:t>
            </a:r>
          </a:p>
          <a:p>
            <a:pPr defTabSz="914400">
              <a:lnSpc>
                <a:spcPct val="90000"/>
              </a:lnSpc>
            </a:pPr>
            <a:r>
              <a:rPr lang="en-US" smtClean="0"/>
              <a:t>2. Preference attributes are not useful for access control decisions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F7A49783-182E-4AFC-ADE4-EBB26809240A}" type="slidenum">
              <a:rPr lang="en-US" sz="1200">
                <a:solidFill>
                  <a:schemeClr val="tx1"/>
                </a:solidFill>
              </a:rPr>
              <a:pPr algn="r" defTabSz="930275"/>
              <a:t>33</a:t>
            </a:fld>
            <a:endParaRPr lang="en-US" sz="1200">
              <a:solidFill>
                <a:schemeClr val="tx1"/>
              </a:solidFill>
            </a:endParaRPr>
          </a:p>
        </p:txBody>
      </p:sp>
      <p:sp>
        <p:nvSpPr>
          <p:cNvPr id="79874"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911B312C-A534-4E06-BE62-9B08F16C942D}" type="slidenum">
              <a:rPr lang="en-US" sz="1200">
                <a:solidFill>
                  <a:schemeClr val="tx1"/>
                </a:solidFill>
                <a:latin typeface="Calibri" pitchFamily="34" charset="0"/>
              </a:rPr>
              <a:pPr algn="r" defTabSz="930275">
                <a:lnSpc>
                  <a:spcPct val="81000"/>
                </a:lnSpc>
                <a:buClr>
                  <a:srgbClr val="000000"/>
                </a:buClr>
                <a:buSzPct val="100000"/>
              </a:pPr>
              <a:t>33</a:t>
            </a:fld>
            <a:endParaRPr lang="en-US" sz="1200">
              <a:solidFill>
                <a:schemeClr val="tx1"/>
              </a:solidFill>
              <a:latin typeface="Calibri" pitchFamily="34" charset="0"/>
            </a:endParaRPr>
          </a:p>
        </p:txBody>
      </p:sp>
      <p:sp>
        <p:nvSpPr>
          <p:cNvPr id="79875" name="Rectangle 2"/>
          <p:cNvSpPr>
            <a:spLocks noGrp="1" noRot="1" noChangeAspect="1" noChangeArrowheads="1" noTextEdit="1"/>
          </p:cNvSpPr>
          <p:nvPr>
            <p:ph type="sldImg"/>
          </p:nvPr>
        </p:nvSpPr>
        <p:spPr>
          <a:xfrm>
            <a:off x="1169988" y="696913"/>
            <a:ext cx="4643437" cy="3481387"/>
          </a:xfrm>
        </p:spPr>
      </p:sp>
      <p:sp>
        <p:nvSpPr>
          <p:cNvPr id="79876"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eaLnBrk="1" hangingPunct="1">
              <a:spcBef>
                <a:spcPct val="0"/>
              </a:spcBef>
            </a:pPr>
            <a:endParaRPr lang="en-US" smtClean="0"/>
          </a:p>
          <a:p>
            <a:pPr defTabSz="914400"/>
            <a:r>
              <a:rPr lang="en-US" smtClean="0"/>
              <a:t>Note:</a:t>
            </a:r>
          </a:p>
          <a:p>
            <a:pPr defTabSz="914400"/>
            <a:r>
              <a:rPr lang="en-US" smtClean="0"/>
              <a:t>Preference attributes are not useful for access control decisions</a:t>
            </a:r>
          </a:p>
          <a:p>
            <a:pPr defTabSz="914400"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E33FA1F7-2EB6-4D69-B183-DFA5DFEEADF8}" type="slidenum">
              <a:rPr lang="en-US" sz="1200">
                <a:solidFill>
                  <a:schemeClr val="tx1"/>
                </a:solidFill>
              </a:rPr>
              <a:pPr algn="r" defTabSz="930275"/>
              <a:t>34</a:t>
            </a:fld>
            <a:endParaRPr lang="en-US" sz="1200">
              <a:solidFill>
                <a:schemeClr val="tx1"/>
              </a:solidFill>
            </a:endParaRPr>
          </a:p>
        </p:txBody>
      </p:sp>
      <p:sp>
        <p:nvSpPr>
          <p:cNvPr id="81922"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CB1593D9-A4EB-49BE-973F-72A8B7E3EDE0}" type="slidenum">
              <a:rPr lang="en-US" sz="1200">
                <a:solidFill>
                  <a:schemeClr val="tx1"/>
                </a:solidFill>
                <a:latin typeface="Calibri" pitchFamily="34" charset="0"/>
              </a:rPr>
              <a:pPr algn="r" defTabSz="930275">
                <a:lnSpc>
                  <a:spcPct val="81000"/>
                </a:lnSpc>
                <a:buClr>
                  <a:srgbClr val="000000"/>
                </a:buClr>
                <a:buSzPct val="100000"/>
              </a:pPr>
              <a:t>34</a:t>
            </a:fld>
            <a:endParaRPr lang="en-US" sz="1200">
              <a:solidFill>
                <a:schemeClr val="tx1"/>
              </a:solidFill>
              <a:latin typeface="Calibri" pitchFamily="34" charset="0"/>
            </a:endParaRPr>
          </a:p>
        </p:txBody>
      </p:sp>
      <p:sp>
        <p:nvSpPr>
          <p:cNvPr id="81923" name="Rectangle 2"/>
          <p:cNvSpPr>
            <a:spLocks noGrp="1" noRot="1" noChangeAspect="1" noChangeArrowheads="1" noTextEdit="1"/>
          </p:cNvSpPr>
          <p:nvPr>
            <p:ph type="sldImg"/>
          </p:nvPr>
        </p:nvSpPr>
        <p:spPr>
          <a:xfrm>
            <a:off x="1169988" y="696913"/>
            <a:ext cx="4643437" cy="3481387"/>
          </a:xfrm>
        </p:spPr>
      </p:sp>
      <p:sp>
        <p:nvSpPr>
          <p:cNvPr id="81924"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a:r>
              <a:rPr lang="en-US" smtClean="0"/>
              <a:t>Based ON: DOD Enterprise Attributes Services Concept of Operations (CONOP) 03/29/2010 </a:t>
            </a:r>
          </a:p>
          <a:p>
            <a:pPr defTabSz="914400"/>
            <a:r>
              <a:rPr lang="en-US" smtClean="0"/>
              <a:t>Defense Manpower Data Center (DMDC) </a:t>
            </a:r>
          </a:p>
          <a:p>
            <a:pPr defTabSz="914400"/>
            <a:r>
              <a:rPr lang="en-US" smtClean="0"/>
              <a:t>Real-Time Broker Service (RBS) – DEERS data attribute service</a:t>
            </a:r>
          </a:p>
          <a:p>
            <a:pPr defTabSz="914400"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9" tIns="46474" rIns="92949" bIns="46474" anchor="b"/>
          <a:lstStyle/>
          <a:p>
            <a:pPr algn="r" defTabSz="930275"/>
            <a:fld id="{828D5209-AC23-4517-8A41-80EC03F7D0F5}" type="slidenum">
              <a:rPr lang="en-US" sz="1200">
                <a:solidFill>
                  <a:schemeClr val="tx1"/>
                </a:solidFill>
              </a:rPr>
              <a:pPr algn="r" defTabSz="930275"/>
              <a:t>35</a:t>
            </a:fld>
            <a:endParaRPr lang="en-US" sz="1200">
              <a:solidFill>
                <a:schemeClr val="tx1"/>
              </a:solidFill>
            </a:endParaRPr>
          </a:p>
        </p:txBody>
      </p:sp>
      <p:sp>
        <p:nvSpPr>
          <p:cNvPr id="83970"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24" tIns="46463" rIns="92924" bIns="46463" anchor="b"/>
          <a:lstStyle/>
          <a:p>
            <a:pPr algn="r" defTabSz="930275">
              <a:lnSpc>
                <a:spcPct val="81000"/>
              </a:lnSpc>
              <a:buClr>
                <a:srgbClr val="000000"/>
              </a:buClr>
              <a:buSzPct val="100000"/>
            </a:pPr>
            <a:fld id="{5774E563-961D-4A40-A5B0-E577C6309578}" type="slidenum">
              <a:rPr lang="en-US" sz="1200">
                <a:solidFill>
                  <a:schemeClr val="tx1"/>
                </a:solidFill>
                <a:latin typeface="Calibri" pitchFamily="34" charset="0"/>
              </a:rPr>
              <a:pPr algn="r" defTabSz="930275">
                <a:lnSpc>
                  <a:spcPct val="81000"/>
                </a:lnSpc>
                <a:buClr>
                  <a:srgbClr val="000000"/>
                </a:buClr>
                <a:buSzPct val="100000"/>
              </a:pPr>
              <a:t>35</a:t>
            </a:fld>
            <a:endParaRPr lang="en-US" sz="1200">
              <a:solidFill>
                <a:schemeClr val="tx1"/>
              </a:solidFill>
              <a:latin typeface="Calibri" pitchFamily="34" charset="0"/>
            </a:endParaRPr>
          </a:p>
        </p:txBody>
      </p:sp>
      <p:sp>
        <p:nvSpPr>
          <p:cNvPr id="83971" name="Rectangle 2"/>
          <p:cNvSpPr>
            <a:spLocks noGrp="1" noRot="1" noChangeAspect="1" noChangeArrowheads="1" noTextEdit="1"/>
          </p:cNvSpPr>
          <p:nvPr>
            <p:ph type="sldImg"/>
          </p:nvPr>
        </p:nvSpPr>
        <p:spPr>
          <a:xfrm>
            <a:off x="1169988" y="696913"/>
            <a:ext cx="4643437" cy="3481387"/>
          </a:xfrm>
        </p:spPr>
      </p:sp>
      <p:sp>
        <p:nvSpPr>
          <p:cNvPr id="83972" name="Rectangle 3"/>
          <p:cNvSpPr>
            <a:spLocks noGrp="1" noChangeArrowheads="1"/>
          </p:cNvSpPr>
          <p:nvPr>
            <p:ph type="body" idx="1"/>
          </p:nvPr>
        </p:nvSpPr>
        <p:spPr>
          <a:xfrm>
            <a:off x="698500" y="4410075"/>
            <a:ext cx="5588000" cy="4176713"/>
          </a:xfrm>
          <a:noFill/>
          <a:ln/>
        </p:spPr>
        <p:txBody>
          <a:bodyPr lIns="92924" tIns="46463" rIns="92924" bIns="46463"/>
          <a:lstStyle/>
          <a:p>
            <a:pPr defTabSz="914400" eaLnBrk="1" hangingPunct="1">
              <a:spcBef>
                <a:spcPct val="0"/>
              </a:spcBef>
            </a:pPr>
            <a:r>
              <a:rPr lang="en-US" smtClean="0"/>
              <a:t>(This is based on very limited information regarding the schema of the F/ERO repository.</a:t>
            </a:r>
          </a:p>
          <a:p>
            <a:pPr defTabSz="914400" eaLnBrk="1" hangingPunct="1">
              <a:spcBef>
                <a:spcPct val="0"/>
              </a:spcBef>
            </a:pPr>
            <a:r>
              <a:rPr lang="en-US" smtClean="0"/>
              <a:t>F/ERO = Federal Emergency Response Official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957638" y="8818563"/>
            <a:ext cx="3025775" cy="463550"/>
          </a:xfrm>
          <a:prstGeom prst="rect">
            <a:avLst/>
          </a:prstGeom>
          <a:noFill/>
          <a:ln w="9525">
            <a:noFill/>
            <a:miter lim="800000"/>
            <a:headEnd/>
            <a:tailEnd/>
          </a:ln>
        </p:spPr>
        <p:txBody>
          <a:bodyPr lIns="92943" tIns="46470" rIns="92943" bIns="46470" anchor="b"/>
          <a:lstStyle/>
          <a:p>
            <a:pPr algn="r" defTabSz="928688"/>
            <a:fld id="{CBAC5C0D-824B-45DA-AB85-C0E505F19DE2}" type="slidenum">
              <a:rPr lang="en-US" sz="1200" b="1"/>
              <a:pPr algn="r" defTabSz="928688"/>
              <a:t>36</a:t>
            </a:fld>
            <a:endParaRPr lang="en-US" sz="1200" b="1"/>
          </a:p>
        </p:txBody>
      </p:sp>
      <p:sp>
        <p:nvSpPr>
          <p:cNvPr id="86018"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17" tIns="46460" rIns="92917" bIns="46460" anchor="b"/>
          <a:lstStyle/>
          <a:p>
            <a:pPr algn="r" defTabSz="928688">
              <a:lnSpc>
                <a:spcPct val="81000"/>
              </a:lnSpc>
              <a:buClr>
                <a:srgbClr val="000000"/>
              </a:buClr>
              <a:buSzPct val="100000"/>
            </a:pPr>
            <a:fld id="{A74258BB-7D22-40A1-80A5-8C92F9E0C1A4}" type="slidenum">
              <a:rPr lang="en-US" sz="1200" b="1">
                <a:latin typeface="Calibri" pitchFamily="34" charset="0"/>
              </a:rPr>
              <a:pPr algn="r" defTabSz="928688">
                <a:lnSpc>
                  <a:spcPct val="81000"/>
                </a:lnSpc>
                <a:buClr>
                  <a:srgbClr val="000000"/>
                </a:buClr>
                <a:buSzPct val="100000"/>
              </a:pPr>
              <a:t>36</a:t>
            </a:fld>
            <a:endParaRPr lang="en-US" sz="1200" b="1">
              <a:latin typeface="Calibri" pitchFamily="34" charset="0"/>
            </a:endParaRPr>
          </a:p>
        </p:txBody>
      </p:sp>
      <p:sp>
        <p:nvSpPr>
          <p:cNvPr id="86019" name="Rectangle 2"/>
          <p:cNvSpPr>
            <a:spLocks noGrp="1" noRot="1" noChangeAspect="1" noChangeArrowheads="1" noTextEdit="1"/>
          </p:cNvSpPr>
          <p:nvPr>
            <p:ph type="sldImg"/>
          </p:nvPr>
        </p:nvSpPr>
        <p:spPr>
          <a:xfrm>
            <a:off x="1169988" y="696913"/>
            <a:ext cx="4643437" cy="3481387"/>
          </a:xfrm>
        </p:spPr>
      </p:sp>
      <p:sp>
        <p:nvSpPr>
          <p:cNvPr id="86020" name="Rectangle 3"/>
          <p:cNvSpPr>
            <a:spLocks noGrp="1" noChangeArrowheads="1"/>
          </p:cNvSpPr>
          <p:nvPr>
            <p:ph type="body" idx="1"/>
          </p:nvPr>
        </p:nvSpPr>
        <p:spPr>
          <a:xfrm>
            <a:off x="698500" y="4410075"/>
            <a:ext cx="5588000" cy="4176713"/>
          </a:xfrm>
          <a:noFill/>
          <a:ln/>
        </p:spPr>
        <p:txBody>
          <a:bodyPr lIns="92917" tIns="46460" rIns="92917" bIns="46460"/>
          <a:lstStyle/>
          <a:p>
            <a:pPr defTabSz="912813" eaLnBrk="1" hangingPunct="1">
              <a:lnSpc>
                <a:spcPct val="90000"/>
              </a:lnSpc>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p:nvPr>
        </p:nvSpPr>
        <p:spPr>
          <a:noFill/>
        </p:spPr>
        <p:txBody>
          <a:bodyPr/>
          <a:lstStyle/>
          <a:p>
            <a:fld id="{74D67225-45B3-4977-BA9C-A2D57B6E1A61}" type="slidenum">
              <a:rPr lang="en-US" smtClean="0"/>
              <a:pPr/>
              <a:t>37</a:t>
            </a:fld>
            <a:endParaRPr lang="en-US" smtClean="0"/>
          </a:p>
        </p:txBody>
      </p:sp>
      <p:sp>
        <p:nvSpPr>
          <p:cNvPr id="88066"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2" tIns="46475" rIns="92952" bIns="46475" anchor="b"/>
          <a:lstStyle/>
          <a:p>
            <a:pPr algn="r"/>
            <a:fld id="{6E26F27D-D164-496E-B212-F2EB41D66CFC}" type="slidenum">
              <a:rPr lang="en-US" sz="1200"/>
              <a:pPr algn="r"/>
              <a:t>37</a:t>
            </a:fld>
            <a:endParaRPr lang="en-US" sz="1200"/>
          </a:p>
        </p:txBody>
      </p:sp>
      <p:sp>
        <p:nvSpPr>
          <p:cNvPr id="88067" name="Rectangle 7"/>
          <p:cNvSpPr txBox="1">
            <a:spLocks noGrp="1" noChangeArrowheads="1"/>
          </p:cNvSpPr>
          <p:nvPr/>
        </p:nvSpPr>
        <p:spPr bwMode="auto">
          <a:xfrm>
            <a:off x="3954463" y="8818563"/>
            <a:ext cx="3028950" cy="463550"/>
          </a:xfrm>
          <a:prstGeom prst="rect">
            <a:avLst/>
          </a:prstGeom>
          <a:noFill/>
          <a:ln w="9525">
            <a:noFill/>
            <a:miter lim="800000"/>
            <a:headEnd/>
            <a:tailEnd/>
          </a:ln>
        </p:spPr>
        <p:txBody>
          <a:bodyPr lIns="92926" tIns="46465" rIns="92926" bIns="46465" anchor="b"/>
          <a:lstStyle/>
          <a:p>
            <a:pPr algn="r">
              <a:lnSpc>
                <a:spcPct val="81000"/>
              </a:lnSpc>
              <a:buClr>
                <a:srgbClr val="000000"/>
              </a:buClr>
              <a:buSzPct val="100000"/>
            </a:pPr>
            <a:fld id="{F03FCC6E-C85A-4F23-8C66-375B8AFF374E}" type="slidenum">
              <a:rPr lang="en-US" sz="1200">
                <a:latin typeface="Calibri" pitchFamily="34" charset="0"/>
              </a:rPr>
              <a:pPr algn="r">
                <a:lnSpc>
                  <a:spcPct val="81000"/>
                </a:lnSpc>
                <a:buClr>
                  <a:srgbClr val="000000"/>
                </a:buClr>
                <a:buSzPct val="100000"/>
              </a:pPr>
              <a:t>37</a:t>
            </a:fld>
            <a:endParaRPr lang="en-US" sz="1200">
              <a:latin typeface="Calibri" pitchFamily="34" charset="0"/>
            </a:endParaRPr>
          </a:p>
        </p:txBody>
      </p:sp>
      <p:sp>
        <p:nvSpPr>
          <p:cNvPr id="88068" name="Rectangle 2"/>
          <p:cNvSpPr>
            <a:spLocks noGrp="1" noRot="1" noChangeAspect="1" noChangeArrowheads="1" noTextEdit="1"/>
          </p:cNvSpPr>
          <p:nvPr>
            <p:ph type="sldImg"/>
          </p:nvPr>
        </p:nvSpPr>
        <p:spPr/>
      </p:sp>
      <p:sp>
        <p:nvSpPr>
          <p:cNvPr id="88069" name="Rectangle 3"/>
          <p:cNvSpPr>
            <a:spLocks noGrp="1" noChangeArrowheads="1"/>
          </p:cNvSpPr>
          <p:nvPr>
            <p:ph type="body" idx="1"/>
          </p:nvPr>
        </p:nvSpPr>
        <p:spPr>
          <a:noFill/>
          <a:ln/>
        </p:spPr>
        <p:txBody>
          <a:bodyPr lIns="92926" tIns="46465" rIns="92926" bIns="46465"/>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p:sp>
      <p:sp>
        <p:nvSpPr>
          <p:cNvPr id="90114" name="Rectangle 3"/>
          <p:cNvSpPr>
            <a:spLocks noGrp="1" noChangeAspect="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p:sp>
      <p:sp>
        <p:nvSpPr>
          <p:cNvPr id="92162" name="Rectangle 3"/>
          <p:cNvSpPr>
            <a:spLocks noGrp="1" noChangeAspect="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p:sp>
      <p:sp>
        <p:nvSpPr>
          <p:cNvPr id="20482" name="Rectangle 3"/>
          <p:cNvSpPr>
            <a:spLocks noGrp="1" noChangeArrowheads="1"/>
          </p:cNvSpPr>
          <p:nvPr>
            <p:ph type="body" idx="1"/>
          </p:nvPr>
        </p:nvSpPr>
        <p:spPr>
          <a:noFill/>
          <a:ln/>
        </p:spPr>
        <p:txBody>
          <a:bodyPr/>
          <a:lstStyle/>
          <a:p>
            <a:r>
              <a:rPr lang="en-US" smtClean="0"/>
              <a:t>For Department of Homeland Security these partners include agencies, departments, governments, etc.</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p:sp>
      <p:sp>
        <p:nvSpPr>
          <p:cNvPr id="94210" name="Rectangle 3"/>
          <p:cNvSpPr>
            <a:spLocks noGrp="1" noChangeAspect="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p:sp>
      <p:sp>
        <p:nvSpPr>
          <p:cNvPr id="962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p:sp>
      <p:sp>
        <p:nvSpPr>
          <p:cNvPr id="983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p:nvPr>
        </p:nvSpPr>
        <p:spPr>
          <a:noFill/>
        </p:spPr>
        <p:txBody>
          <a:bodyPr/>
          <a:lstStyle/>
          <a:p>
            <a:fld id="{83FFD30E-DA42-4937-8B38-5ED017806C91}" type="slidenum">
              <a:rPr lang="en-US" smtClean="0"/>
              <a:pPr/>
              <a:t>5</a:t>
            </a:fld>
            <a:endParaRPr lang="en-US" smtClean="0"/>
          </a:p>
        </p:txBody>
      </p:sp>
      <p:sp>
        <p:nvSpPr>
          <p:cNvPr id="22530" name="Rectangle 2"/>
          <p:cNvSpPr>
            <a:spLocks noGrp="1" noRot="1" noChangeAspect="1" noChangeArrowheads="1" noTextEdit="1"/>
          </p:cNvSpPr>
          <p:nvPr>
            <p:ph type="sldImg"/>
          </p:nvPr>
        </p:nvSpPr>
        <p:spPr/>
      </p:sp>
      <p:sp>
        <p:nvSpPr>
          <p:cNvPr id="22531" name="Rectangle 3"/>
          <p:cNvSpPr>
            <a:spLocks noGrp="1" noChangeArrowheads="1"/>
          </p:cNvSpPr>
          <p:nvPr>
            <p:ph type="body" idx="1"/>
          </p:nvPr>
        </p:nvSpPr>
        <p:spPr>
          <a:noFill/>
          <a:ln/>
        </p:spPr>
        <p:txBody>
          <a:bodyPr/>
          <a:lstStyle/>
          <a:p>
            <a:r>
              <a:rPr lang="en-US" smtClean="0"/>
              <a:t>The government mantra is breakdown the silos, stove pipes, and information islands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p:sp>
      <p:sp>
        <p:nvSpPr>
          <p:cNvPr id="24578" name="Rectangle 3"/>
          <p:cNvSpPr>
            <a:spLocks noGrp="1" noChangeArrowheads="1"/>
          </p:cNvSpPr>
          <p:nvPr>
            <p:ph type="body" idx="1"/>
          </p:nvPr>
        </p:nvSpPr>
        <p:spPr>
          <a:noFill/>
          <a:ln/>
        </p:spPr>
        <p:txBody>
          <a:bodyPr/>
          <a:lstStyle/>
          <a:p>
            <a:r>
              <a:rPr lang="en-US" smtClean="0"/>
              <a:t>Keep resources secure</a:t>
            </a:r>
          </a:p>
          <a:p>
            <a:r>
              <a:rPr lang="en-US" smtClean="0"/>
              <a:t>Control information access</a:t>
            </a:r>
          </a:p>
          <a:p>
            <a:endParaRPr lang="en-US" smtClean="0"/>
          </a:p>
          <a:p>
            <a:r>
              <a:rPr lang="en-US" smtClean="0"/>
              <a:t>Both internally and with external partners</a:t>
            </a:r>
          </a:p>
          <a:p>
            <a:endParaRPr lang="en-US" smtClean="0"/>
          </a:p>
          <a:p>
            <a:r>
              <a:rPr lang="en-US" smtClean="0"/>
              <a:t>Maintain compliance with Information Assurance and Information Sharing policies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p:sp>
      <p:sp>
        <p:nvSpPr>
          <p:cNvPr id="26626" name="Rectangle 3"/>
          <p:cNvSpPr>
            <a:spLocks noGrp="1" noChangeArrowheads="1"/>
          </p:cNvSpPr>
          <p:nvPr>
            <p:ph type="body" idx="1"/>
          </p:nvPr>
        </p:nvSpPr>
        <p:spPr>
          <a:noFill/>
          <a:ln/>
        </p:spPr>
        <p:txBody>
          <a:bodyPr/>
          <a:lstStyle/>
          <a:p>
            <a:r>
              <a:rPr lang="en-US" smtClean="0"/>
              <a:t>Viewing this problem with a top-down perspective helps minimize the “can’t see the forest for the trees” pitfall.</a:t>
            </a:r>
          </a:p>
          <a:p>
            <a:endParaRPr lang="en-US" smtClean="0"/>
          </a:p>
          <a:p>
            <a:r>
              <a:rPr lang="en-US" smtClean="0"/>
              <a:t>Objective: access-control based on policy</a:t>
            </a:r>
          </a:p>
          <a:p>
            <a:endParaRPr lang="en-US" smtClean="0"/>
          </a:p>
          <a:p>
            <a:r>
              <a:rPr lang="en-US" smtClean="0"/>
              <a:t>So policy defines the context of the decision space!</a:t>
            </a:r>
          </a:p>
          <a:p>
            <a:endParaRPr lang="en-US" smtClean="0"/>
          </a:p>
          <a:p>
            <a:r>
              <a:rPr lang="en-US" smtClean="0"/>
              <a:t>DHS commissioned Hammer &amp; Waterman, 2 lawyers with technical backgrounds, to study and document the policy and control relationship. </a:t>
            </a:r>
          </a:p>
          <a:p>
            <a:endParaRPr lang="en-US" smtClean="0"/>
          </a:p>
          <a:p>
            <a:r>
              <a:rPr lang="en-US" smtClean="0"/>
              <a:t>The concept model that we’re presenting is based on this work.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p:sp>
      <p:sp>
        <p:nvSpPr>
          <p:cNvPr id="28674" name="Rectangle 3"/>
          <p:cNvSpPr>
            <a:spLocks noGrp="1" noChangeArrowheads="1"/>
          </p:cNvSpPr>
          <p:nvPr>
            <p:ph type="body" idx="1"/>
          </p:nvPr>
        </p:nvSpPr>
        <p:spPr>
          <a:noFill/>
          <a:ln/>
        </p:spPr>
        <p:txBody>
          <a:bodyPr/>
          <a:lstStyle/>
          <a:p>
            <a:r>
              <a:rPr lang="en-US" smtClean="0"/>
              <a:t>Policies have their own unique set of problems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p:sp>
      <p:sp>
        <p:nvSpPr>
          <p:cNvPr id="30722" name="Rectangle 3"/>
          <p:cNvSpPr>
            <a:spLocks noGrp="1" noChangeArrowheads="1"/>
          </p:cNvSpPr>
          <p:nvPr>
            <p:ph type="body" idx="1"/>
          </p:nvPr>
        </p:nvSpPr>
        <p:spPr>
          <a:noFill/>
          <a:ln/>
        </p:spPr>
        <p:txBody>
          <a:bodyPr/>
          <a:lstStyle/>
          <a:p>
            <a:r>
              <a:rPr lang="en-US" smtClean="0"/>
              <a:t>…and issues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1">
            <a:gsLst>
              <a:gs pos="0">
                <a:srgbClr val="08175D"/>
              </a:gs>
              <a:gs pos="100000">
                <a:srgbClr val="08175D">
                  <a:alpha val="25000"/>
                </a:srgbClr>
              </a:gs>
            </a:gsLst>
            <a:lin ang="0" scaled="1"/>
          </a:gradFill>
          <a:ln w="9525">
            <a:noFill/>
            <a:miter lim="800000"/>
            <a:headEnd/>
            <a:tailEnd/>
          </a:ln>
        </p:spPr>
        <p:txBody>
          <a:bodyPr/>
          <a:lstStyle>
            <a:lvl1pPr algn="l" defTabSz="457200" rtl="0" eaLnBrk="1" fontAlgn="base" hangingPunct="1">
              <a:lnSpc>
                <a:spcPct val="81000"/>
              </a:lnSpc>
              <a:spcBef>
                <a:spcPct val="0"/>
              </a:spcBef>
              <a:spcAft>
                <a:spcPct val="0"/>
              </a:spcAft>
              <a:buClr>
                <a:srgbClr val="000000"/>
              </a:buClr>
              <a:buSzPct val="100000"/>
              <a:buFont typeface="Times New Roman" pitchFamily="18" charset="0"/>
              <a:defRPr lang="en-US" sz="4000" dirty="0" smtClean="0">
                <a:solidFill>
                  <a:schemeClr val="bg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5"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E0EF0D0C-F6D0-4870-81E8-C013C1D85AC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5"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CB1C3F85-B593-4A05-B620-AB09F3C7A89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5"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CEC6B874-7D93-4C02-8556-88446166AF3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1">
            <a:gsLst>
              <a:gs pos="0">
                <a:srgbClr val="08175D"/>
              </a:gs>
              <a:gs pos="100000">
                <a:srgbClr val="08175D">
                  <a:alpha val="25000"/>
                </a:srgbClr>
              </a:gs>
            </a:gsLst>
            <a:lin ang="0" scaled="1"/>
          </a:gradFill>
          <a:ln w="9525">
            <a:noFill/>
            <a:miter lim="800000"/>
            <a:headEnd/>
            <a:tailEnd/>
          </a:ln>
        </p:spPr>
        <p:txBody>
          <a:bodyPr rtlCol="0">
            <a:normAutofit/>
          </a:bodyPr>
          <a:lstStyle>
            <a:lvl1pPr algn="l" defTabSz="457200" rtl="0" eaLnBrk="1" fontAlgn="base" latinLnBrk="0" hangingPunct="1">
              <a:lnSpc>
                <a:spcPct val="81000"/>
              </a:lnSpc>
              <a:spcBef>
                <a:spcPct val="0"/>
              </a:spcBef>
              <a:spcAft>
                <a:spcPct val="0"/>
              </a:spcAft>
              <a:buClr>
                <a:srgbClr val="000000"/>
              </a:buClr>
              <a:buSzPct val="100000"/>
              <a:buFont typeface="Times New Roman" pitchFamily="18" charset="0"/>
              <a:buNone/>
              <a:defRPr lang="en-US" sz="4000" kern="1200" dirty="0" smtClean="0">
                <a:solidFill>
                  <a:schemeClr val="bg1"/>
                </a:solidFill>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6"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EB0616C7-83B5-4732-BDC2-8FE0BC0DAD85}"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1">
            <a:gsLst>
              <a:gs pos="0">
                <a:srgbClr val="08175D"/>
              </a:gs>
              <a:gs pos="100000">
                <a:srgbClr val="08175D">
                  <a:alpha val="25000"/>
                </a:srgbClr>
              </a:gs>
            </a:gsLst>
            <a:lin ang="0" scaled="1"/>
          </a:gradFill>
          <a:ln w="9525">
            <a:noFill/>
            <a:miter lim="800000"/>
            <a:headEnd/>
            <a:tailEnd/>
          </a:ln>
        </p:spPr>
        <p:txBody>
          <a:bodyPr rtlCol="0">
            <a:normAutofit/>
          </a:bodyPr>
          <a:lstStyle>
            <a:lvl1pPr algn="l" defTabSz="457200" rtl="0" eaLnBrk="1" fontAlgn="base" latinLnBrk="0" hangingPunct="1">
              <a:lnSpc>
                <a:spcPct val="81000"/>
              </a:lnSpc>
              <a:spcBef>
                <a:spcPct val="0"/>
              </a:spcBef>
              <a:spcAft>
                <a:spcPct val="0"/>
              </a:spcAft>
              <a:buClr>
                <a:srgbClr val="000000"/>
              </a:buClr>
              <a:buSzPct val="100000"/>
              <a:buFont typeface="Times New Roman" pitchFamily="18" charset="0"/>
              <a:buNone/>
              <a:defRPr lang="en-US" sz="4000" kern="1200" smtClean="0">
                <a:solidFill>
                  <a:schemeClr val="bg1"/>
                </a:solidFill>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8"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35F09F30-CEBD-4558-96EB-08E98CD9E0F3}"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1">
            <a:gsLst>
              <a:gs pos="0">
                <a:srgbClr val="08175D"/>
              </a:gs>
              <a:gs pos="100000">
                <a:srgbClr val="08175D">
                  <a:alpha val="25000"/>
                </a:srgbClr>
              </a:gs>
            </a:gsLst>
            <a:lin ang="0" scaled="1"/>
          </a:gradFill>
          <a:ln w="9525">
            <a:noFill/>
            <a:miter lim="800000"/>
            <a:headEnd/>
            <a:tailEnd/>
          </a:ln>
        </p:spPr>
        <p:txBody>
          <a:bodyPr rtlCol="0">
            <a:normAutofit/>
          </a:bodyPr>
          <a:lstStyle>
            <a:lvl1pPr algn="l" defTabSz="457200" rtl="0" eaLnBrk="1" fontAlgn="base" latinLnBrk="0" hangingPunct="1">
              <a:lnSpc>
                <a:spcPct val="81000"/>
              </a:lnSpc>
              <a:spcBef>
                <a:spcPct val="0"/>
              </a:spcBef>
              <a:spcAft>
                <a:spcPct val="0"/>
              </a:spcAft>
              <a:buClr>
                <a:srgbClr val="000000"/>
              </a:buClr>
              <a:buSzPct val="100000"/>
              <a:buFont typeface="Times New Roman" pitchFamily="18" charset="0"/>
              <a:buNone/>
              <a:defRPr lang="en-US" sz="4000" kern="1200" smtClean="0">
                <a:solidFill>
                  <a:schemeClr val="bg1"/>
                </a:solidFill>
                <a:latin typeface="+mj-lt"/>
                <a:ea typeface="+mj-ea"/>
                <a:cs typeface="+mj-cs"/>
              </a:defRPr>
            </a:lvl1pPr>
          </a:lstStyle>
          <a:p>
            <a:r>
              <a:rPr lang="en-US" smtClean="0"/>
              <a:t>Click to edit Master title style</a:t>
            </a:r>
            <a:endParaRPr lang="en-US"/>
          </a:p>
        </p:txBody>
      </p:sp>
      <p:sp>
        <p:nvSpPr>
          <p:cNvPr id="3"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4"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9A132776-170D-47F5-85BB-8248CCD13D1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3"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26C49EBE-91D7-4F90-8F96-41BCD287D58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6"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A6B33A72-CE09-4AB0-A0FE-32F32F4A2A75}"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6"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ACC4A5B3-966D-40E7-A5C0-06674AC0D68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rotWithShape="1">
            <a:gsLst>
              <a:gs pos="0">
                <a:srgbClr val="08175D"/>
              </a:gs>
              <a:gs pos="100000">
                <a:srgbClr val="08175D">
                  <a:alpha val="25000"/>
                </a:srgbClr>
              </a:gs>
            </a:gsLst>
            <a:lin ang="0" scaled="1"/>
          </a:gradFill>
          <a:ln w="9525">
            <a:noFill/>
            <a:miter lim="800000"/>
            <a:headEnd/>
            <a:tailEnd/>
          </a:ln>
        </p:spPr>
        <p:txBody>
          <a:bodyPr rtlCol="0">
            <a:normAutofit/>
          </a:bodyPr>
          <a:lstStyle>
            <a:lvl1pPr algn="l" defTabSz="457200" rtl="0" eaLnBrk="1" fontAlgn="base" latinLnBrk="0" hangingPunct="1">
              <a:lnSpc>
                <a:spcPct val="81000"/>
              </a:lnSpc>
              <a:spcBef>
                <a:spcPct val="0"/>
              </a:spcBef>
              <a:spcAft>
                <a:spcPct val="0"/>
              </a:spcAft>
              <a:buClr>
                <a:srgbClr val="000000"/>
              </a:buClr>
              <a:buSzPct val="100000"/>
              <a:buFont typeface="Times New Roman" pitchFamily="18" charset="0"/>
              <a:buNone/>
              <a:defRPr lang="en-US" sz="4000" kern="1200" smtClean="0">
                <a:solidFill>
                  <a:schemeClr val="bg1"/>
                </a:solidFill>
                <a:latin typeface="+mj-lt"/>
                <a:ea typeface="+mj-ea"/>
                <a:cs typeface="+mj-cs"/>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0" y="6629400"/>
            <a:ext cx="8763000" cy="228600"/>
          </a:xfrm>
          <a:solidFill>
            <a:srgbClr val="08175D"/>
          </a:solidFill>
        </p:spPr>
        <p:txBody>
          <a:bodyPr/>
          <a:lstStyle>
            <a:lvl1pPr algn="l">
              <a:defRPr>
                <a:solidFill>
                  <a:schemeClr val="bg1"/>
                </a:solidFill>
              </a:defRPr>
            </a:lvl1pPr>
          </a:lstStyle>
          <a:p>
            <a:pPr>
              <a:defRPr/>
            </a:pPr>
            <a:r>
              <a:rPr lang="en-US"/>
              <a:t>UNCLASSIFIED</a:t>
            </a:r>
          </a:p>
        </p:txBody>
      </p:sp>
      <p:sp>
        <p:nvSpPr>
          <p:cNvPr id="5" name="Slide Number Placeholder 5"/>
          <p:cNvSpPr>
            <a:spLocks noGrp="1"/>
          </p:cNvSpPr>
          <p:nvPr>
            <p:ph type="sldNum" sz="quarter" idx="11"/>
          </p:nvPr>
        </p:nvSpPr>
        <p:spPr>
          <a:xfrm>
            <a:off x="8763000" y="6629400"/>
            <a:ext cx="381000" cy="228600"/>
          </a:xfrm>
          <a:solidFill>
            <a:srgbClr val="08175D"/>
          </a:solidFill>
        </p:spPr>
        <p:txBody>
          <a:bodyPr/>
          <a:lstStyle>
            <a:lvl1pPr>
              <a:defRPr>
                <a:solidFill>
                  <a:schemeClr val="bg1"/>
                </a:solidFill>
              </a:defRPr>
            </a:lvl1pPr>
          </a:lstStyle>
          <a:p>
            <a:pPr>
              <a:defRPr/>
            </a:pPr>
            <a:fld id="{BD35FCD0-2921-4E2F-AD11-61A8BEC6BE40}"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a:defRPr/>
            </a:pPr>
            <a:r>
              <a:rPr lang="en-US"/>
              <a:t>UNCLASSIFIED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pPr>
              <a:defRPr/>
            </a:pPr>
            <a:fld id="{1AAA4DC5-036B-4F82-961C-C9BD95428FE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492125" y="1852613"/>
            <a:ext cx="8229600" cy="3041650"/>
          </a:xfrm>
        </p:spPr>
        <p:txBody>
          <a:bodyPr/>
          <a:lstStyle/>
          <a:p>
            <a:pPr defTabSz="457200" eaLnBrk="1" hangingPunct="1"/>
            <a:r>
              <a:rPr lang="en-US" sz="3600" b="1" i="1" smtClean="0">
                <a:solidFill>
                  <a:srgbClr val="0038EA"/>
                </a:solidFill>
                <a:latin typeface="Arial" charset="0"/>
              </a:rPr>
              <a:t>Modeling</a:t>
            </a:r>
            <a:br>
              <a:rPr lang="en-US" sz="3600" b="1" i="1" smtClean="0">
                <a:solidFill>
                  <a:srgbClr val="0038EA"/>
                </a:solidFill>
                <a:latin typeface="Arial" charset="0"/>
              </a:rPr>
            </a:br>
            <a:r>
              <a:rPr lang="en-US" sz="3600" b="1" i="1" smtClean="0">
                <a:solidFill>
                  <a:srgbClr val="0038EA"/>
                </a:solidFill>
                <a:latin typeface="Arial" charset="0"/>
              </a:rPr>
              <a:t> The Cross-organizational User Access Control Decision Space </a:t>
            </a:r>
            <a:br>
              <a:rPr lang="en-US" sz="3600" b="1" i="1" smtClean="0">
                <a:solidFill>
                  <a:srgbClr val="0038EA"/>
                </a:solidFill>
                <a:latin typeface="Arial" charset="0"/>
              </a:rPr>
            </a:br>
            <a:r>
              <a:rPr lang="en-US" sz="3600" b="1" i="1" smtClean="0">
                <a:solidFill>
                  <a:srgbClr val="0038EA"/>
                </a:solidFill>
                <a:latin typeface="Arial" charset="0"/>
              </a:rPr>
              <a:t>To Facilitate</a:t>
            </a:r>
            <a:br>
              <a:rPr lang="en-US" sz="3600" b="1" i="1" smtClean="0">
                <a:solidFill>
                  <a:srgbClr val="0038EA"/>
                </a:solidFill>
                <a:latin typeface="Arial" charset="0"/>
              </a:rPr>
            </a:br>
            <a:r>
              <a:rPr lang="en-US" sz="3600" b="1" i="1" smtClean="0">
                <a:solidFill>
                  <a:srgbClr val="0038EA"/>
                </a:solidFill>
                <a:latin typeface="Arial" charset="0"/>
              </a:rPr>
              <a:t> Secure Information Sharing</a:t>
            </a:r>
          </a:p>
        </p:txBody>
      </p:sp>
      <p:sp>
        <p:nvSpPr>
          <p:cNvPr id="13314" name="Rectangle 2"/>
          <p:cNvSpPr>
            <a:spLocks noChangeArrowheads="1"/>
          </p:cNvSpPr>
          <p:nvPr/>
        </p:nvSpPr>
        <p:spPr bwMode="auto">
          <a:xfrm>
            <a:off x="0" y="0"/>
            <a:ext cx="9144000" cy="8001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endParaRPr lang="en-US" sz="4000">
              <a:latin typeface="Calibri" pitchFamily="34" charset="0"/>
            </a:endParaRPr>
          </a:p>
        </p:txBody>
      </p:sp>
      <p:sp>
        <p:nvSpPr>
          <p:cNvPr id="13315" name="Rectangle 2"/>
          <p:cNvSpPr>
            <a:spLocks noChangeArrowheads="1"/>
          </p:cNvSpPr>
          <p:nvPr/>
        </p:nvSpPr>
        <p:spPr bwMode="auto">
          <a:xfrm>
            <a:off x="0" y="6072188"/>
            <a:ext cx="9144000" cy="785812"/>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endParaRPr lang="en-US" sz="4000">
              <a:latin typeface="Calibri" pitchFamily="34" charset="0"/>
            </a:endParaRPr>
          </a:p>
        </p:txBody>
      </p:sp>
      <p:sp>
        <p:nvSpPr>
          <p:cNvPr id="13316" name="Rectangle 5"/>
          <p:cNvSpPr>
            <a:spLocks noChangeArrowheads="1"/>
          </p:cNvSpPr>
          <p:nvPr/>
        </p:nvSpPr>
        <p:spPr bwMode="auto">
          <a:xfrm>
            <a:off x="0" y="6216650"/>
            <a:ext cx="6130925" cy="641350"/>
          </a:xfrm>
          <a:prstGeom prst="rect">
            <a:avLst/>
          </a:prstGeom>
          <a:noFill/>
          <a:ln w="9525">
            <a:noFill/>
            <a:miter lim="800000"/>
            <a:headEnd/>
            <a:tailEnd/>
          </a:ln>
        </p:spPr>
        <p:txBody>
          <a:bodyPr>
            <a:spAutoFit/>
          </a:bodyPr>
          <a:lstStyle/>
          <a:p>
            <a:pPr defTabSz="914400"/>
            <a:r>
              <a:rPr lang="en-US" b="1"/>
              <a:t>DHS Science &amp; Technology Directorate</a:t>
            </a:r>
          </a:p>
          <a:p>
            <a:pPr defTabSz="914400"/>
            <a:r>
              <a:rPr lang="en-US" b="1"/>
              <a:t>Command, Control and Interoperability Branch</a:t>
            </a:r>
          </a:p>
        </p:txBody>
      </p:sp>
      <p:pic>
        <p:nvPicPr>
          <p:cNvPr id="54" name="Picture 4" descr="DHS_IdM_Testbed_Logo_v3"/>
          <p:cNvPicPr>
            <a:picLocks noChangeAspect="1" noChangeArrowheads="1"/>
          </p:cNvPicPr>
          <p:nvPr/>
        </p:nvPicPr>
        <p:blipFill>
          <a:blip r:embed="rId3" cstate="print"/>
          <a:srcRect/>
          <a:stretch>
            <a:fillRect/>
          </a:stretch>
        </p:blipFill>
        <p:spPr bwMode="auto">
          <a:xfrm>
            <a:off x="7015163" y="0"/>
            <a:ext cx="2128837" cy="790575"/>
          </a:xfrm>
          <a:prstGeom prst="rect">
            <a:avLst/>
          </a:prstGeom>
          <a:solidFill>
            <a:schemeClr val="accent6">
              <a:lumMod val="50000"/>
            </a:schemeClr>
          </a:solidFill>
          <a:ln w="9525">
            <a:noFill/>
            <a:miter lim="800000"/>
            <a:headEnd/>
            <a:tailEnd/>
          </a:ln>
        </p:spPr>
      </p:pic>
      <p:pic>
        <p:nvPicPr>
          <p:cNvPr id="43" name="Picture 42" descr="DHS logo.psd"/>
          <p:cNvPicPr>
            <a:picLocks noChangeAspect="1"/>
          </p:cNvPicPr>
          <p:nvPr/>
        </p:nvPicPr>
        <p:blipFill>
          <a:blip r:embed="rId4" cstate="print"/>
          <a:stretch>
            <a:fillRect/>
          </a:stretch>
        </p:blipFill>
        <p:spPr>
          <a:xfrm>
            <a:off x="8266113" y="5980113"/>
            <a:ext cx="877887" cy="877887"/>
          </a:xfrm>
          <a:prstGeom prst="rect">
            <a:avLst/>
          </a:prstGeom>
          <a:effectLst>
            <a:outerShdw blurRad="114300" dist="38100" dir="2700000">
              <a:srgbClr val="000000">
                <a:alpha val="87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breaking-rules"/>
          <p:cNvPicPr>
            <a:picLocks noChangeAspect="1" noChangeArrowheads="1"/>
          </p:cNvPicPr>
          <p:nvPr/>
        </p:nvPicPr>
        <p:blipFill>
          <a:blip r:embed="rId3" cstate="print"/>
          <a:srcRect/>
          <a:stretch>
            <a:fillRect/>
          </a:stretch>
        </p:blipFill>
        <p:spPr bwMode="auto">
          <a:xfrm>
            <a:off x="2654300" y="1398588"/>
            <a:ext cx="3673475" cy="4897437"/>
          </a:xfrm>
          <a:prstGeom prst="rect">
            <a:avLst/>
          </a:prstGeom>
          <a:noFill/>
          <a:ln w="15875">
            <a:solidFill>
              <a:schemeClr val="tx1"/>
            </a:solidFill>
            <a:miter lim="800000"/>
            <a:headEnd/>
            <a:tailEnd/>
          </a:ln>
        </p:spPr>
      </p:pic>
      <p:sp>
        <p:nvSpPr>
          <p:cNvPr id="31746"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Policy Compliance?</a:t>
            </a:r>
          </a:p>
        </p:txBody>
      </p:sp>
      <p:graphicFrame>
        <p:nvGraphicFramePr>
          <p:cNvPr id="30724" name="Group 4"/>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28B72286-5F1A-4A65-A208-8712BCBEFF3F}"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10</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938213" y="6248400"/>
            <a:ext cx="7315200" cy="271463"/>
          </a:xfrm>
          <a:prstGeom prst="rect">
            <a:avLst/>
          </a:prstGeom>
          <a:noFill/>
          <a:ln w="9525">
            <a:noFill/>
            <a:miter lim="800000"/>
            <a:headEnd/>
            <a:tailEnd/>
          </a:ln>
        </p:spPr>
        <p:txBody>
          <a:bodyPr>
            <a:spAutoFit/>
          </a:bodyPr>
          <a:lstStyle/>
          <a:p>
            <a:r>
              <a:rPr lang="en-US" sz="1400">
                <a:solidFill>
                  <a:schemeClr val="tx1"/>
                </a:solidFill>
              </a:rPr>
              <a:t>Gerry Gebel, M. N. (2009). User Authorization. </a:t>
            </a:r>
            <a:r>
              <a:rPr lang="en-US" sz="1400" i="1">
                <a:solidFill>
                  <a:schemeClr val="tx1"/>
                </a:solidFill>
              </a:rPr>
              <a:t>Burton Group: Identity and Privacy Strategy</a:t>
            </a:r>
            <a:endParaRPr lang="en-US" sz="1400">
              <a:solidFill>
                <a:schemeClr val="tx1"/>
              </a:solidFill>
            </a:endParaRPr>
          </a:p>
        </p:txBody>
      </p:sp>
      <p:sp>
        <p:nvSpPr>
          <p:cNvPr id="5" name="Trapezoid 4"/>
          <p:cNvSpPr/>
          <p:nvPr/>
        </p:nvSpPr>
        <p:spPr bwMode="auto">
          <a:xfrm>
            <a:off x="2841625" y="2155825"/>
            <a:ext cx="3629025" cy="3957638"/>
          </a:xfrm>
          <a:prstGeom prst="trapezoid">
            <a:avLst>
              <a:gd name="adj" fmla="val 26262"/>
            </a:avLst>
          </a:prstGeom>
          <a:solidFill>
            <a:srgbClr val="CCECFF"/>
          </a:solidFill>
          <a:ln w="9525" cap="flat" cmpd="sng" algn="ctr">
            <a:solidFill>
              <a:schemeClr val="tx1"/>
            </a:solidFill>
            <a:prstDash val="solid"/>
            <a:round/>
            <a:headEnd type="none" w="med" len="med"/>
            <a:tailEnd type="none" w="med" len="med"/>
          </a:ln>
          <a:effectLst/>
        </p:spPr>
        <p:txBody>
          <a:bodyPr/>
          <a:lstStyle/>
          <a:p>
            <a:pPr>
              <a:lnSpc>
                <a:spcPct val="81000"/>
              </a:lnSpc>
              <a:buClr>
                <a:srgbClr val="000000"/>
              </a:buClr>
              <a:buSzPct val="100000"/>
              <a:buFont typeface="Times New Roman" pitchFamily="18" charset="0"/>
              <a:buNone/>
              <a:defRPr/>
            </a:pPr>
            <a:endParaRPr lang="en-US" dirty="0"/>
          </a:p>
        </p:txBody>
      </p:sp>
      <p:sp>
        <p:nvSpPr>
          <p:cNvPr id="33795" name="TextBox 5"/>
          <p:cNvSpPr txBox="1">
            <a:spLocks noChangeArrowheads="1"/>
          </p:cNvSpPr>
          <p:nvPr/>
        </p:nvSpPr>
        <p:spPr bwMode="auto">
          <a:xfrm>
            <a:off x="3584575" y="5418138"/>
            <a:ext cx="2206625" cy="676275"/>
          </a:xfrm>
          <a:prstGeom prst="rect">
            <a:avLst/>
          </a:prstGeom>
          <a:noFill/>
          <a:ln w="9525">
            <a:noFill/>
            <a:miter lim="800000"/>
            <a:headEnd/>
            <a:tailEnd/>
          </a:ln>
        </p:spPr>
        <p:txBody>
          <a:bodyPr wrap="none">
            <a:spAutoFit/>
          </a:bodyPr>
          <a:lstStyle/>
          <a:p>
            <a:pPr algn="ctr"/>
            <a:r>
              <a:rPr lang="en-US" sz="1400">
                <a:solidFill>
                  <a:schemeClr val="tx1"/>
                </a:solidFill>
              </a:rPr>
              <a:t>I</a:t>
            </a:r>
            <a:r>
              <a:rPr lang="en-US" sz="1400" b="1">
                <a:solidFill>
                  <a:schemeClr val="tx1"/>
                </a:solidFill>
              </a:rPr>
              <a:t>dentity-Based</a:t>
            </a:r>
          </a:p>
          <a:p>
            <a:pPr algn="ctr"/>
            <a:r>
              <a:rPr lang="en-US" sz="1200">
                <a:solidFill>
                  <a:schemeClr val="tx1"/>
                </a:solidFill>
              </a:rPr>
              <a:t>Basic Authorization</a:t>
            </a:r>
          </a:p>
          <a:p>
            <a:pPr algn="ctr"/>
            <a:r>
              <a:rPr lang="en-US" sz="1200">
                <a:solidFill>
                  <a:schemeClr val="tx1"/>
                </a:solidFill>
              </a:rPr>
              <a:t>Declarative access by subject</a:t>
            </a:r>
          </a:p>
        </p:txBody>
      </p:sp>
      <p:sp>
        <p:nvSpPr>
          <p:cNvPr id="33796" name="TextBox 6"/>
          <p:cNvSpPr txBox="1">
            <a:spLocks noChangeArrowheads="1"/>
          </p:cNvSpPr>
          <p:nvPr/>
        </p:nvSpPr>
        <p:spPr bwMode="auto">
          <a:xfrm>
            <a:off x="3529013" y="3852863"/>
            <a:ext cx="2309812" cy="677862"/>
          </a:xfrm>
          <a:prstGeom prst="rect">
            <a:avLst/>
          </a:prstGeom>
          <a:noFill/>
          <a:ln w="9525">
            <a:noFill/>
            <a:miter lim="800000"/>
            <a:headEnd/>
            <a:tailEnd/>
          </a:ln>
        </p:spPr>
        <p:txBody>
          <a:bodyPr wrap="none">
            <a:spAutoFit/>
          </a:bodyPr>
          <a:lstStyle/>
          <a:p>
            <a:pPr algn="ctr"/>
            <a:r>
              <a:rPr lang="en-US" sz="1400" b="1">
                <a:solidFill>
                  <a:schemeClr val="tx1"/>
                </a:solidFill>
              </a:rPr>
              <a:t>Role-Based</a:t>
            </a:r>
          </a:p>
          <a:p>
            <a:pPr algn="ctr"/>
            <a:r>
              <a:rPr lang="en-US" sz="1200">
                <a:solidFill>
                  <a:schemeClr val="tx1"/>
                </a:solidFill>
              </a:rPr>
              <a:t>Coarse-grained Authorization</a:t>
            </a:r>
          </a:p>
          <a:p>
            <a:pPr algn="ctr"/>
            <a:r>
              <a:rPr lang="en-US" sz="1200">
                <a:solidFill>
                  <a:schemeClr val="tx1"/>
                </a:solidFill>
              </a:rPr>
              <a:t>Declarative access by category</a:t>
            </a:r>
          </a:p>
        </p:txBody>
      </p:sp>
      <p:sp>
        <p:nvSpPr>
          <p:cNvPr id="33797" name="TextBox 7"/>
          <p:cNvSpPr txBox="1">
            <a:spLocks noChangeArrowheads="1"/>
          </p:cNvSpPr>
          <p:nvPr/>
        </p:nvSpPr>
        <p:spPr bwMode="auto">
          <a:xfrm>
            <a:off x="3392488" y="2286000"/>
            <a:ext cx="2576512" cy="862013"/>
          </a:xfrm>
          <a:prstGeom prst="rect">
            <a:avLst/>
          </a:prstGeom>
          <a:noFill/>
          <a:ln w="9525">
            <a:noFill/>
            <a:miter lim="800000"/>
            <a:headEnd/>
            <a:tailEnd/>
          </a:ln>
        </p:spPr>
        <p:txBody>
          <a:bodyPr>
            <a:spAutoFit/>
          </a:bodyPr>
          <a:lstStyle/>
          <a:p>
            <a:pPr algn="ctr"/>
            <a:r>
              <a:rPr lang="en-US" sz="1400" b="1">
                <a:solidFill>
                  <a:schemeClr val="tx1"/>
                </a:solidFill>
              </a:rPr>
              <a:t>Attribute-Based</a:t>
            </a:r>
          </a:p>
          <a:p>
            <a:pPr algn="ctr"/>
            <a:r>
              <a:rPr lang="en-US" sz="1200">
                <a:solidFill>
                  <a:schemeClr val="tx1"/>
                </a:solidFill>
              </a:rPr>
              <a:t>Fine-grained Authorization</a:t>
            </a:r>
          </a:p>
          <a:p>
            <a:pPr algn="ctr"/>
            <a:r>
              <a:rPr lang="en-US" sz="1200">
                <a:solidFill>
                  <a:schemeClr val="tx1"/>
                </a:solidFill>
              </a:rPr>
              <a:t>Dynamic access</a:t>
            </a:r>
          </a:p>
          <a:p>
            <a:pPr algn="ctr"/>
            <a:r>
              <a:rPr lang="en-US" sz="1200">
                <a:solidFill>
                  <a:schemeClr val="tx1"/>
                </a:solidFill>
              </a:rPr>
              <a:t>Externalized policy</a:t>
            </a:r>
          </a:p>
        </p:txBody>
      </p:sp>
      <p:cxnSp>
        <p:nvCxnSpPr>
          <p:cNvPr id="33798" name="Straight Arrow Connector 24"/>
          <p:cNvCxnSpPr>
            <a:cxnSpLocks noChangeShapeType="1"/>
            <a:stCxn id="33795" idx="0"/>
            <a:endCxn id="33796" idx="2"/>
          </p:cNvCxnSpPr>
          <p:nvPr/>
        </p:nvCxnSpPr>
        <p:spPr bwMode="auto">
          <a:xfrm rot="16200000" flipV="1">
            <a:off x="4242594" y="4972844"/>
            <a:ext cx="887413" cy="3175"/>
          </a:xfrm>
          <a:prstGeom prst="straightConnector1">
            <a:avLst/>
          </a:prstGeom>
          <a:noFill/>
          <a:ln w="9525" algn="ctr">
            <a:solidFill>
              <a:schemeClr val="tx1"/>
            </a:solidFill>
            <a:round/>
            <a:headEnd/>
            <a:tailEnd type="arrow" w="med" len="med"/>
          </a:ln>
        </p:spPr>
      </p:cxnSp>
      <p:cxnSp>
        <p:nvCxnSpPr>
          <p:cNvPr id="33799" name="Straight Arrow Connector 26"/>
          <p:cNvCxnSpPr>
            <a:cxnSpLocks noChangeShapeType="1"/>
            <a:stCxn id="33796" idx="0"/>
            <a:endCxn id="33797" idx="2"/>
          </p:cNvCxnSpPr>
          <p:nvPr/>
        </p:nvCxnSpPr>
        <p:spPr bwMode="auto">
          <a:xfrm rot="16200000" flipV="1">
            <a:off x="4330701" y="3498850"/>
            <a:ext cx="704850" cy="3175"/>
          </a:xfrm>
          <a:prstGeom prst="straightConnector1">
            <a:avLst/>
          </a:prstGeom>
          <a:noFill/>
          <a:ln w="9525" algn="ctr">
            <a:solidFill>
              <a:schemeClr val="tx1"/>
            </a:solidFill>
            <a:round/>
            <a:headEnd/>
            <a:tailEnd type="arrow" w="med" len="med"/>
          </a:ln>
        </p:spPr>
      </p:cxnSp>
      <p:sp>
        <p:nvSpPr>
          <p:cNvPr id="33800" name="Rectangle 2"/>
          <p:cNvSpPr>
            <a:spLocks noChangeArrowheads="1"/>
          </p:cNvSpPr>
          <p:nvPr/>
        </p:nvSpPr>
        <p:spPr bwMode="auto">
          <a:xfrm>
            <a:off x="0" y="0"/>
            <a:ext cx="9144000" cy="866775"/>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Access Control</a:t>
            </a:r>
          </a:p>
        </p:txBody>
      </p:sp>
      <p:graphicFrame>
        <p:nvGraphicFramePr>
          <p:cNvPr id="32784" name="Group 16"/>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35B54055-B3DA-4BD0-A33C-36B53500B67D}"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11</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33804" name="TextBox 11"/>
          <p:cNvSpPr txBox="1">
            <a:spLocks noChangeArrowheads="1"/>
          </p:cNvSpPr>
          <p:nvPr/>
        </p:nvSpPr>
        <p:spPr bwMode="auto">
          <a:xfrm>
            <a:off x="1258888" y="1012825"/>
            <a:ext cx="6765925" cy="708025"/>
          </a:xfrm>
          <a:prstGeom prst="rect">
            <a:avLst/>
          </a:prstGeom>
          <a:noFill/>
          <a:ln w="9525">
            <a:noFill/>
            <a:miter lim="800000"/>
            <a:headEnd/>
            <a:tailEnd/>
          </a:ln>
        </p:spPr>
        <p:txBody>
          <a:bodyPr wrap="none">
            <a:spAutoFit/>
          </a:bodyPr>
          <a:lstStyle/>
          <a:p>
            <a:pPr algn="ctr"/>
            <a:r>
              <a:rPr lang="en-US" sz="2000" b="1" i="1">
                <a:solidFill>
                  <a:srgbClr val="3366FF"/>
                </a:solidFill>
              </a:rPr>
              <a:t>Ensuring that requested actions on resource are only </a:t>
            </a:r>
          </a:p>
          <a:p>
            <a:pPr algn="ctr"/>
            <a:r>
              <a:rPr lang="en-US" sz="2000" b="1" i="1">
                <a:solidFill>
                  <a:srgbClr val="3366FF"/>
                </a:solidFill>
              </a:rPr>
              <a:t>granted in compliance with applicable policy</a:t>
            </a:r>
          </a:p>
        </p:txBody>
      </p:sp>
      <p:sp>
        <p:nvSpPr>
          <p:cNvPr id="14" name="Down Arrow 13"/>
          <p:cNvSpPr/>
          <p:nvPr/>
        </p:nvSpPr>
        <p:spPr bwMode="auto">
          <a:xfrm rot="10800000">
            <a:off x="1758950" y="2168525"/>
            <a:ext cx="966788" cy="3952875"/>
          </a:xfrm>
          <a:prstGeom prst="downArrow">
            <a:avLst/>
          </a:prstGeom>
          <a:solidFill>
            <a:schemeClr val="bg1">
              <a:lumMod val="85000"/>
              <a:alpha val="56000"/>
            </a:schemeClr>
          </a:solidFill>
          <a:ln w="9525" cap="flat" cmpd="sng" algn="ctr">
            <a:noFill/>
            <a:prstDash val="solid"/>
            <a:round/>
            <a:headEnd type="none" w="med" len="med"/>
            <a:tailEnd type="none" w="med" len="med"/>
          </a:ln>
          <a:effectLst/>
        </p:spPr>
        <p:txBody>
          <a:bodyPr/>
          <a:lstStyle/>
          <a:p>
            <a:pPr>
              <a:lnSpc>
                <a:spcPct val="81000"/>
              </a:lnSpc>
              <a:buClr>
                <a:srgbClr val="000000"/>
              </a:buClr>
              <a:buSzPct val="100000"/>
              <a:buFont typeface="Times New Roman" pitchFamily="18" charset="0"/>
              <a:buNone/>
              <a:defRPr/>
            </a:pPr>
            <a:endParaRPr lang="en-US" dirty="0"/>
          </a:p>
        </p:txBody>
      </p:sp>
      <p:sp>
        <p:nvSpPr>
          <p:cNvPr id="33806" name="TextBox 12"/>
          <p:cNvSpPr txBox="1">
            <a:spLocks noChangeArrowheads="1"/>
          </p:cNvSpPr>
          <p:nvPr/>
        </p:nvSpPr>
        <p:spPr bwMode="auto">
          <a:xfrm>
            <a:off x="1450975" y="3938588"/>
            <a:ext cx="1568450" cy="368300"/>
          </a:xfrm>
          <a:prstGeom prst="rect">
            <a:avLst/>
          </a:prstGeom>
          <a:noFill/>
          <a:ln w="9525">
            <a:noFill/>
            <a:miter lim="800000"/>
            <a:headEnd/>
            <a:tailEnd/>
          </a:ln>
        </p:spPr>
        <p:txBody>
          <a:bodyPr wrap="none">
            <a:spAutoFit/>
          </a:bodyPr>
          <a:lstStyle/>
          <a:p>
            <a:pPr algn="ctr"/>
            <a:r>
              <a:rPr lang="en-US" b="1">
                <a:solidFill>
                  <a:srgbClr val="3366FF"/>
                </a:solidFill>
              </a:rPr>
              <a:t>Adaptability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4"/>
          <p:cNvSpPr>
            <a:spLocks noChangeArrowheads="1"/>
          </p:cNvSpPr>
          <p:nvPr/>
        </p:nvSpPr>
        <p:spPr bwMode="auto">
          <a:xfrm>
            <a:off x="1439863" y="846138"/>
            <a:ext cx="6126162" cy="5348287"/>
          </a:xfrm>
          <a:prstGeom prst="triangle">
            <a:avLst>
              <a:gd name="adj" fmla="val 50014"/>
            </a:avLst>
          </a:prstGeom>
          <a:gradFill rotWithShape="1">
            <a:gsLst>
              <a:gs pos="0">
                <a:srgbClr val="CCECFF"/>
              </a:gs>
              <a:gs pos="100000">
                <a:srgbClr val="5E6D76"/>
              </a:gs>
            </a:gsLst>
            <a:path path="shape">
              <a:fillToRect l="50000" t="50000" r="50000" b="50000"/>
            </a:path>
          </a:gra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237573" name="AutoShape 5"/>
          <p:cNvSpPr>
            <a:spLocks noChangeArrowheads="1"/>
          </p:cNvSpPr>
          <p:nvPr/>
        </p:nvSpPr>
        <p:spPr bwMode="auto">
          <a:xfrm rot="10800000">
            <a:off x="1411288" y="5691188"/>
            <a:ext cx="6232525" cy="557212"/>
          </a:xfrm>
          <a:custGeom>
            <a:avLst/>
            <a:gdLst>
              <a:gd name="G0" fmla="+- 3117 0 0"/>
              <a:gd name="G1" fmla="+- 21600 0 3117"/>
              <a:gd name="G2" fmla="*/ 3117 1 2"/>
              <a:gd name="G3" fmla="+- 21600 0 G2"/>
              <a:gd name="G4" fmla="+/ 3117 21600 2"/>
              <a:gd name="G5" fmla="+/ G1 0 2"/>
              <a:gd name="G6" fmla="*/ 21600 21600 3117"/>
              <a:gd name="G7" fmla="*/ G6 1 2"/>
              <a:gd name="G8" fmla="+- 21600 0 G7"/>
              <a:gd name="G9" fmla="*/ 21600 1 2"/>
              <a:gd name="G10" fmla="+- 3117 0 G9"/>
              <a:gd name="G11" fmla="?: G10 G8 0"/>
              <a:gd name="G12" fmla="?: G10 G7 21600"/>
              <a:gd name="T0" fmla="*/ 20041 w 21600"/>
              <a:gd name="T1" fmla="*/ 10800 h 21600"/>
              <a:gd name="T2" fmla="*/ 10800 w 21600"/>
              <a:gd name="T3" fmla="*/ 21600 h 21600"/>
              <a:gd name="T4" fmla="*/ 1559 w 21600"/>
              <a:gd name="T5" fmla="*/ 10800 h 21600"/>
              <a:gd name="T6" fmla="*/ 10800 w 21600"/>
              <a:gd name="T7" fmla="*/ 0 h 21600"/>
              <a:gd name="T8" fmla="*/ 3359 w 21600"/>
              <a:gd name="T9" fmla="*/ 3359 h 21600"/>
              <a:gd name="T10" fmla="*/ 18241 w 21600"/>
              <a:gd name="T11" fmla="*/ 18241 h 21600"/>
            </a:gdLst>
            <a:ahLst/>
            <a:cxnLst>
              <a:cxn ang="0">
                <a:pos x="T0" y="T1"/>
              </a:cxn>
              <a:cxn ang="0">
                <a:pos x="T2" y="T3"/>
              </a:cxn>
              <a:cxn ang="0">
                <a:pos x="T4" y="T5"/>
              </a:cxn>
              <a:cxn ang="0">
                <a:pos x="T6" y="T7"/>
              </a:cxn>
            </a:cxnLst>
            <a:rect l="T8" t="T9" r="T10" b="T11"/>
            <a:pathLst>
              <a:path w="21600" h="21600">
                <a:moveTo>
                  <a:pt x="0" y="0"/>
                </a:moveTo>
                <a:lnTo>
                  <a:pt x="3117" y="21600"/>
                </a:lnTo>
                <a:lnTo>
                  <a:pt x="18483" y="21600"/>
                </a:lnTo>
                <a:lnTo>
                  <a:pt x="21600" y="0"/>
                </a:lnTo>
                <a:close/>
              </a:path>
            </a:pathLst>
          </a:custGeom>
          <a:gradFill rotWithShape="1">
            <a:gsLst>
              <a:gs pos="0">
                <a:schemeClr val="accent1">
                  <a:gamma/>
                  <a:shade val="46275"/>
                  <a:invGamma/>
                </a:schemeClr>
              </a:gs>
              <a:gs pos="50000">
                <a:srgbClr val="CCECFF"/>
              </a:gs>
              <a:gs pos="100000">
                <a:schemeClr val="accent1">
                  <a:gamma/>
                  <a:shade val="46275"/>
                  <a:invGamma/>
                </a:schemeClr>
              </a:gs>
            </a:gsLst>
            <a:lin ang="5400000" scaled="1"/>
          </a:gradFill>
          <a:ln w="9525">
            <a:solidFill>
              <a:schemeClr val="tx1"/>
            </a:solidFill>
            <a:miter lim="800000"/>
            <a:headEnd/>
            <a:tailEnd/>
          </a:ln>
          <a:effectLst/>
        </p:spPr>
        <p:txBody>
          <a:bodyPr rot="10800000" wrap="none" anchor="ctr"/>
          <a:lstStyle/>
          <a:p>
            <a:pPr algn="ctr">
              <a:lnSpc>
                <a:spcPct val="81000"/>
              </a:lnSpc>
              <a:buClr>
                <a:srgbClr val="000000"/>
              </a:buClr>
              <a:buSzPct val="100000"/>
              <a:buFont typeface="Times New Roman" pitchFamily="18" charset="0"/>
              <a:buNone/>
              <a:defRPr/>
            </a:pPr>
            <a:r>
              <a:rPr lang="en-US" sz="2800" dirty="0">
                <a:solidFill>
                  <a:schemeClr val="tx1"/>
                </a:solidFill>
                <a:latin typeface="Verdana" pitchFamily="34" charset="0"/>
              </a:rPr>
              <a:t>Policy</a:t>
            </a:r>
          </a:p>
        </p:txBody>
      </p:sp>
      <p:sp>
        <p:nvSpPr>
          <p:cNvPr id="237574" name="AutoShape 6"/>
          <p:cNvSpPr>
            <a:spLocks noChangeArrowheads="1"/>
          </p:cNvSpPr>
          <p:nvPr/>
        </p:nvSpPr>
        <p:spPr bwMode="auto">
          <a:xfrm rot="3590409">
            <a:off x="2697163" y="3395662"/>
            <a:ext cx="6261100" cy="536575"/>
          </a:xfrm>
          <a:custGeom>
            <a:avLst/>
            <a:gdLst>
              <a:gd name="G0" fmla="+- 3117 0 0"/>
              <a:gd name="G1" fmla="+- 21600 0 3117"/>
              <a:gd name="G2" fmla="*/ 3117 1 2"/>
              <a:gd name="G3" fmla="+- 21600 0 G2"/>
              <a:gd name="G4" fmla="+/ 3117 21600 2"/>
              <a:gd name="G5" fmla="+/ G1 0 2"/>
              <a:gd name="G6" fmla="*/ 21600 21600 3117"/>
              <a:gd name="G7" fmla="*/ G6 1 2"/>
              <a:gd name="G8" fmla="+- 21600 0 G7"/>
              <a:gd name="G9" fmla="*/ 21600 1 2"/>
              <a:gd name="G10" fmla="+- 3117 0 G9"/>
              <a:gd name="G11" fmla="?: G10 G8 0"/>
              <a:gd name="G12" fmla="?: G10 G7 21600"/>
              <a:gd name="T0" fmla="*/ 20041 w 21600"/>
              <a:gd name="T1" fmla="*/ 10800 h 21600"/>
              <a:gd name="T2" fmla="*/ 10800 w 21600"/>
              <a:gd name="T3" fmla="*/ 21600 h 21600"/>
              <a:gd name="T4" fmla="*/ 1559 w 21600"/>
              <a:gd name="T5" fmla="*/ 10800 h 21600"/>
              <a:gd name="T6" fmla="*/ 10800 w 21600"/>
              <a:gd name="T7" fmla="*/ 0 h 21600"/>
              <a:gd name="T8" fmla="*/ 3359 w 21600"/>
              <a:gd name="T9" fmla="*/ 3359 h 21600"/>
              <a:gd name="T10" fmla="*/ 18241 w 21600"/>
              <a:gd name="T11" fmla="*/ 18241 h 21600"/>
            </a:gdLst>
            <a:ahLst/>
            <a:cxnLst>
              <a:cxn ang="0">
                <a:pos x="T0" y="T1"/>
              </a:cxn>
              <a:cxn ang="0">
                <a:pos x="T2" y="T3"/>
              </a:cxn>
              <a:cxn ang="0">
                <a:pos x="T4" y="T5"/>
              </a:cxn>
              <a:cxn ang="0">
                <a:pos x="T6" y="T7"/>
              </a:cxn>
            </a:cxnLst>
            <a:rect l="T8" t="T9" r="T10" b="T11"/>
            <a:pathLst>
              <a:path w="21600" h="21600">
                <a:moveTo>
                  <a:pt x="0" y="0"/>
                </a:moveTo>
                <a:lnTo>
                  <a:pt x="3117" y="21600"/>
                </a:lnTo>
                <a:lnTo>
                  <a:pt x="18483" y="21600"/>
                </a:lnTo>
                <a:lnTo>
                  <a:pt x="21600" y="0"/>
                </a:lnTo>
                <a:close/>
              </a:path>
            </a:pathLst>
          </a:custGeom>
          <a:gradFill rotWithShape="1">
            <a:gsLst>
              <a:gs pos="0">
                <a:schemeClr val="accent1">
                  <a:gamma/>
                  <a:shade val="46275"/>
                  <a:invGamma/>
                </a:schemeClr>
              </a:gs>
              <a:gs pos="50000">
                <a:srgbClr val="CCECFF"/>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lnSpc>
                <a:spcPct val="81000"/>
              </a:lnSpc>
              <a:buClr>
                <a:srgbClr val="000000"/>
              </a:buClr>
              <a:buSzPct val="100000"/>
              <a:buFont typeface="Times New Roman" pitchFamily="18" charset="0"/>
              <a:buNone/>
              <a:defRPr/>
            </a:pPr>
            <a:r>
              <a:rPr lang="en-US" sz="2800" dirty="0">
                <a:solidFill>
                  <a:schemeClr val="tx1"/>
                </a:solidFill>
                <a:latin typeface="Verdana" pitchFamily="34" charset="0"/>
              </a:rPr>
              <a:t>Authoritative Sources</a:t>
            </a:r>
          </a:p>
        </p:txBody>
      </p:sp>
      <p:sp>
        <p:nvSpPr>
          <p:cNvPr id="237575" name="AutoShape 7"/>
          <p:cNvSpPr>
            <a:spLocks noChangeArrowheads="1"/>
          </p:cNvSpPr>
          <p:nvPr/>
        </p:nvSpPr>
        <p:spPr bwMode="auto">
          <a:xfrm rot="17983301" flipH="1">
            <a:off x="53975" y="3406775"/>
            <a:ext cx="6229350" cy="533400"/>
          </a:xfrm>
          <a:custGeom>
            <a:avLst/>
            <a:gdLst>
              <a:gd name="G0" fmla="+- 3117 0 0"/>
              <a:gd name="G1" fmla="+- 21600 0 3117"/>
              <a:gd name="G2" fmla="*/ 3117 1 2"/>
              <a:gd name="G3" fmla="+- 21600 0 G2"/>
              <a:gd name="G4" fmla="+/ 3117 21600 2"/>
              <a:gd name="G5" fmla="+/ G1 0 2"/>
              <a:gd name="G6" fmla="*/ 21600 21600 3117"/>
              <a:gd name="G7" fmla="*/ G6 1 2"/>
              <a:gd name="G8" fmla="+- 21600 0 G7"/>
              <a:gd name="G9" fmla="*/ 21600 1 2"/>
              <a:gd name="G10" fmla="+- 3117 0 G9"/>
              <a:gd name="G11" fmla="?: G10 G8 0"/>
              <a:gd name="G12" fmla="?: G10 G7 21600"/>
              <a:gd name="T0" fmla="*/ 20041 w 21600"/>
              <a:gd name="T1" fmla="*/ 10800 h 21600"/>
              <a:gd name="T2" fmla="*/ 10800 w 21600"/>
              <a:gd name="T3" fmla="*/ 21600 h 21600"/>
              <a:gd name="T4" fmla="*/ 1559 w 21600"/>
              <a:gd name="T5" fmla="*/ 10800 h 21600"/>
              <a:gd name="T6" fmla="*/ 10800 w 21600"/>
              <a:gd name="T7" fmla="*/ 0 h 21600"/>
              <a:gd name="T8" fmla="*/ 3359 w 21600"/>
              <a:gd name="T9" fmla="*/ 3359 h 21600"/>
              <a:gd name="T10" fmla="*/ 18241 w 21600"/>
              <a:gd name="T11" fmla="*/ 18241 h 21600"/>
            </a:gdLst>
            <a:ahLst/>
            <a:cxnLst>
              <a:cxn ang="0">
                <a:pos x="T0" y="T1"/>
              </a:cxn>
              <a:cxn ang="0">
                <a:pos x="T2" y="T3"/>
              </a:cxn>
              <a:cxn ang="0">
                <a:pos x="T4" y="T5"/>
              </a:cxn>
              <a:cxn ang="0">
                <a:pos x="T6" y="T7"/>
              </a:cxn>
            </a:cxnLst>
            <a:rect l="T8" t="T9" r="T10" b="T11"/>
            <a:pathLst>
              <a:path w="21600" h="21600">
                <a:moveTo>
                  <a:pt x="0" y="0"/>
                </a:moveTo>
                <a:lnTo>
                  <a:pt x="3117" y="21600"/>
                </a:lnTo>
                <a:lnTo>
                  <a:pt x="18483" y="21600"/>
                </a:lnTo>
                <a:lnTo>
                  <a:pt x="21600" y="0"/>
                </a:lnTo>
                <a:close/>
              </a:path>
            </a:pathLst>
          </a:custGeom>
          <a:gradFill rotWithShape="1">
            <a:gsLst>
              <a:gs pos="0">
                <a:schemeClr val="accent1">
                  <a:gamma/>
                  <a:shade val="46275"/>
                  <a:invGamma/>
                </a:schemeClr>
              </a:gs>
              <a:gs pos="50000">
                <a:srgbClr val="CCECFF"/>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lnSpc>
                <a:spcPct val="81000"/>
              </a:lnSpc>
              <a:buClr>
                <a:srgbClr val="000000"/>
              </a:buClr>
              <a:buSzPct val="100000"/>
              <a:defRPr/>
            </a:pPr>
            <a:r>
              <a:rPr lang="en-US" sz="2800" dirty="0">
                <a:solidFill>
                  <a:schemeClr val="tx1"/>
                </a:solidFill>
                <a:latin typeface="Verdana" pitchFamily="34" charset="0"/>
              </a:rPr>
              <a:t>Attribute Alignment</a:t>
            </a:r>
          </a:p>
        </p:txBody>
      </p:sp>
      <p:sp>
        <p:nvSpPr>
          <p:cNvPr id="237576" name="Text Box 8"/>
          <p:cNvSpPr txBox="1">
            <a:spLocks noChangeArrowheads="1"/>
          </p:cNvSpPr>
          <p:nvPr/>
        </p:nvSpPr>
        <p:spPr bwMode="auto">
          <a:xfrm>
            <a:off x="3313113" y="3575050"/>
            <a:ext cx="2290762" cy="157003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lnSpc>
                <a:spcPct val="120000"/>
              </a:lnSpc>
              <a:buClr>
                <a:srgbClr val="000000"/>
              </a:buClr>
              <a:buSzPct val="100000"/>
              <a:buFont typeface="Times New Roman" pitchFamily="18" charset="0"/>
              <a:buNone/>
              <a:defRPr/>
            </a:pPr>
            <a:r>
              <a:rPr lang="en-US" sz="4000" b="1" dirty="0">
                <a:solidFill>
                  <a:schemeClr val="tx1"/>
                </a:solidFill>
                <a:latin typeface="Verdana" pitchFamily="34" charset="0"/>
              </a:rPr>
              <a:t>Access</a:t>
            </a:r>
          </a:p>
          <a:p>
            <a:pPr algn="ctr">
              <a:lnSpc>
                <a:spcPct val="120000"/>
              </a:lnSpc>
              <a:buClr>
                <a:srgbClr val="000000"/>
              </a:buClr>
              <a:buSzPct val="100000"/>
              <a:buFont typeface="Times New Roman" pitchFamily="18" charset="0"/>
              <a:buNone/>
              <a:defRPr/>
            </a:pPr>
            <a:r>
              <a:rPr lang="en-US" sz="4000" b="1" dirty="0">
                <a:solidFill>
                  <a:schemeClr val="tx1"/>
                </a:solidFill>
                <a:latin typeface="Verdana" pitchFamily="34" charset="0"/>
              </a:rPr>
              <a:t>Control</a:t>
            </a:r>
          </a:p>
        </p:txBody>
      </p:sp>
      <p:sp>
        <p:nvSpPr>
          <p:cNvPr id="35846" name="Rectangle 2"/>
          <p:cNvSpPr>
            <a:spLocks noChangeArrowheads="1"/>
          </p:cNvSpPr>
          <p:nvPr/>
        </p:nvSpPr>
        <p:spPr bwMode="auto">
          <a:xfrm>
            <a:off x="0" y="0"/>
            <a:ext cx="9144000" cy="74295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Access Control Essentials</a:t>
            </a:r>
          </a:p>
        </p:txBody>
      </p:sp>
      <p:graphicFrame>
        <p:nvGraphicFramePr>
          <p:cNvPr id="34827" name="Group 11"/>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352B1B2D-6BB0-4DA7-A97A-77DDB6077696}"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12</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Why Concept Modeling?</a:t>
            </a:r>
          </a:p>
        </p:txBody>
      </p:sp>
      <p:pic>
        <p:nvPicPr>
          <p:cNvPr id="37890" name="Picture 2" descr="C:\Documents and Settings\smithtc1\Desktop\butterfly.jpg"/>
          <p:cNvPicPr>
            <a:picLocks noChangeAspect="1" noChangeArrowheads="1"/>
          </p:cNvPicPr>
          <p:nvPr/>
        </p:nvPicPr>
        <p:blipFill>
          <a:blip r:embed="rId3" cstate="print"/>
          <a:srcRect/>
          <a:stretch>
            <a:fillRect/>
          </a:stretch>
        </p:blipFill>
        <p:spPr bwMode="auto">
          <a:xfrm>
            <a:off x="1422400" y="1738313"/>
            <a:ext cx="6010275" cy="4041775"/>
          </a:xfrm>
          <a:prstGeom prst="rect">
            <a:avLst/>
          </a:prstGeom>
          <a:noFill/>
          <a:ln w="9525">
            <a:noFill/>
            <a:miter lim="800000"/>
            <a:headEnd/>
            <a:tailEnd/>
          </a:ln>
        </p:spPr>
      </p:pic>
      <p:sp>
        <p:nvSpPr>
          <p:cNvPr id="37891" name="TextBox 11"/>
          <p:cNvSpPr txBox="1">
            <a:spLocks noChangeArrowheads="1"/>
          </p:cNvSpPr>
          <p:nvPr/>
        </p:nvSpPr>
        <p:spPr bwMode="auto">
          <a:xfrm>
            <a:off x="1346200" y="1076325"/>
            <a:ext cx="6318250" cy="522288"/>
          </a:xfrm>
          <a:prstGeom prst="rect">
            <a:avLst/>
          </a:prstGeom>
          <a:noFill/>
          <a:ln w="9525">
            <a:noFill/>
            <a:miter lim="800000"/>
            <a:headEnd/>
            <a:tailEnd/>
          </a:ln>
        </p:spPr>
        <p:txBody>
          <a:bodyPr wrap="none">
            <a:spAutoFit/>
          </a:bodyPr>
          <a:lstStyle/>
          <a:p>
            <a:pPr algn="ctr"/>
            <a:r>
              <a:rPr lang="en-US" sz="2800" b="1" i="1">
                <a:solidFill>
                  <a:srgbClr val="3366FF"/>
                </a:solidFill>
              </a:rPr>
              <a:t>Captures Information Requirements</a:t>
            </a:r>
          </a:p>
        </p:txBody>
      </p:sp>
      <p:sp>
        <p:nvSpPr>
          <p:cNvPr id="37892" name="TextBox 11"/>
          <p:cNvSpPr txBox="1">
            <a:spLocks noChangeArrowheads="1"/>
          </p:cNvSpPr>
          <p:nvPr/>
        </p:nvSpPr>
        <p:spPr bwMode="auto">
          <a:xfrm>
            <a:off x="1277938" y="5899150"/>
            <a:ext cx="6223000" cy="461963"/>
          </a:xfrm>
          <a:prstGeom prst="rect">
            <a:avLst/>
          </a:prstGeom>
          <a:noFill/>
          <a:ln w="9525">
            <a:noFill/>
            <a:miter lim="800000"/>
            <a:headEnd/>
            <a:tailEnd/>
          </a:ln>
        </p:spPr>
        <p:txBody>
          <a:bodyPr wrap="none">
            <a:spAutoFit/>
          </a:bodyPr>
          <a:lstStyle/>
          <a:p>
            <a:pPr algn="ctr"/>
            <a:r>
              <a:rPr lang="en-US" sz="2400" b="1" i="1">
                <a:solidFill>
                  <a:srgbClr val="3366FF"/>
                </a:solidFill>
              </a:rPr>
              <a:t>Problem Specific &amp; Technology-neutral </a:t>
            </a:r>
          </a:p>
        </p:txBody>
      </p:sp>
      <p:graphicFrame>
        <p:nvGraphicFramePr>
          <p:cNvPr id="36870" name="Group 6"/>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9A36425A-239F-4F17-89E4-74807236F14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13</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crayon row"/>
          <p:cNvPicPr>
            <a:picLocks noChangeAspect="1" noChangeArrowheads="1"/>
          </p:cNvPicPr>
          <p:nvPr/>
        </p:nvPicPr>
        <p:blipFill>
          <a:blip r:embed="rId3" cstate="print"/>
          <a:srcRect/>
          <a:stretch>
            <a:fillRect/>
          </a:stretch>
        </p:blipFill>
        <p:spPr bwMode="auto">
          <a:xfrm>
            <a:off x="4414838" y="1916113"/>
            <a:ext cx="4110037" cy="3143250"/>
          </a:xfrm>
          <a:prstGeom prst="rect">
            <a:avLst/>
          </a:prstGeom>
          <a:noFill/>
          <a:ln w="25400">
            <a:solidFill>
              <a:schemeClr val="tx1"/>
            </a:solidFill>
            <a:miter lim="800000"/>
            <a:headEnd/>
            <a:tailEnd/>
          </a:ln>
        </p:spPr>
      </p:pic>
      <p:pic>
        <p:nvPicPr>
          <p:cNvPr id="39938" name="Picture 7" descr="jumbled crayons"/>
          <p:cNvPicPr>
            <a:picLocks noChangeAspect="1" noChangeArrowheads="1"/>
          </p:cNvPicPr>
          <p:nvPr/>
        </p:nvPicPr>
        <p:blipFill>
          <a:blip r:embed="rId4" cstate="print"/>
          <a:srcRect/>
          <a:stretch>
            <a:fillRect/>
          </a:stretch>
        </p:blipFill>
        <p:spPr bwMode="auto">
          <a:xfrm>
            <a:off x="801688" y="1860550"/>
            <a:ext cx="3224212" cy="3224213"/>
          </a:xfrm>
          <a:prstGeom prst="rect">
            <a:avLst/>
          </a:prstGeom>
          <a:noFill/>
          <a:ln w="9525">
            <a:noFill/>
            <a:miter lim="800000"/>
            <a:headEnd/>
            <a:tailEnd/>
          </a:ln>
        </p:spPr>
      </p:pic>
      <p:sp>
        <p:nvSpPr>
          <p:cNvPr id="39939" name="Rectangle 2"/>
          <p:cNvSpPr>
            <a:spLocks noChangeArrowheads="1"/>
          </p:cNvSpPr>
          <p:nvPr/>
        </p:nvSpPr>
        <p:spPr bwMode="auto">
          <a:xfrm>
            <a:off x="0" y="0"/>
            <a:ext cx="9144000" cy="904875"/>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Why Concept Modeling?</a:t>
            </a:r>
          </a:p>
        </p:txBody>
      </p:sp>
      <p:sp>
        <p:nvSpPr>
          <p:cNvPr id="39940" name="TextBox 11"/>
          <p:cNvSpPr txBox="1">
            <a:spLocks noChangeArrowheads="1"/>
          </p:cNvSpPr>
          <p:nvPr/>
        </p:nvSpPr>
        <p:spPr bwMode="auto">
          <a:xfrm>
            <a:off x="2755900" y="1076325"/>
            <a:ext cx="3625850" cy="522288"/>
          </a:xfrm>
          <a:prstGeom prst="rect">
            <a:avLst/>
          </a:prstGeom>
          <a:noFill/>
          <a:ln w="9525">
            <a:noFill/>
            <a:miter lim="800000"/>
            <a:headEnd/>
            <a:tailEnd/>
          </a:ln>
        </p:spPr>
        <p:txBody>
          <a:bodyPr wrap="none">
            <a:spAutoFit/>
          </a:bodyPr>
          <a:lstStyle/>
          <a:p>
            <a:pPr algn="ctr"/>
            <a:r>
              <a:rPr lang="en-US" sz="2800" b="1" i="1">
                <a:solidFill>
                  <a:srgbClr val="3366FF"/>
                </a:solidFill>
              </a:rPr>
              <a:t>Semantic Alignment</a:t>
            </a:r>
          </a:p>
        </p:txBody>
      </p:sp>
      <p:sp>
        <p:nvSpPr>
          <p:cNvPr id="39941" name="TextBox 11"/>
          <p:cNvSpPr txBox="1">
            <a:spLocks noChangeArrowheads="1"/>
          </p:cNvSpPr>
          <p:nvPr/>
        </p:nvSpPr>
        <p:spPr bwMode="auto">
          <a:xfrm>
            <a:off x="1958975" y="5626100"/>
            <a:ext cx="5092700" cy="830263"/>
          </a:xfrm>
          <a:prstGeom prst="rect">
            <a:avLst/>
          </a:prstGeom>
          <a:noFill/>
          <a:ln w="9525">
            <a:noFill/>
            <a:miter lim="800000"/>
            <a:headEnd/>
            <a:tailEnd/>
          </a:ln>
        </p:spPr>
        <p:txBody>
          <a:bodyPr wrap="none">
            <a:spAutoFit/>
          </a:bodyPr>
          <a:lstStyle/>
          <a:p>
            <a:pPr marL="0" lvl="1" indent="0" algn="ctr"/>
            <a:r>
              <a:rPr lang="en-US" sz="2400" b="1" i="1">
                <a:solidFill>
                  <a:srgbClr val="3366FF"/>
                </a:solidFill>
              </a:rPr>
              <a:t>Identifies Business Terms</a:t>
            </a:r>
          </a:p>
          <a:p>
            <a:pPr algn="ctr"/>
            <a:r>
              <a:rPr lang="en-US" sz="2400" b="1" i="1">
                <a:solidFill>
                  <a:srgbClr val="3366FF"/>
                </a:solidFill>
              </a:rPr>
              <a:t>Establishes Semantic Consensus</a:t>
            </a:r>
          </a:p>
        </p:txBody>
      </p:sp>
      <p:graphicFrame>
        <p:nvGraphicFramePr>
          <p:cNvPr id="38919" name="Group 7"/>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85937887-7F35-4B50-B962-796B60C4549F}"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14</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0"/>
            <a:ext cx="9144000" cy="9144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Why Concept Modeling?</a:t>
            </a:r>
          </a:p>
        </p:txBody>
      </p:sp>
      <p:sp>
        <p:nvSpPr>
          <p:cNvPr id="41986" name="TextBox 11"/>
          <p:cNvSpPr txBox="1">
            <a:spLocks noChangeArrowheads="1"/>
          </p:cNvSpPr>
          <p:nvPr/>
        </p:nvSpPr>
        <p:spPr bwMode="auto">
          <a:xfrm>
            <a:off x="3549650" y="949325"/>
            <a:ext cx="2101850" cy="523875"/>
          </a:xfrm>
          <a:prstGeom prst="rect">
            <a:avLst/>
          </a:prstGeom>
          <a:noFill/>
          <a:ln w="9525">
            <a:noFill/>
            <a:miter lim="800000"/>
            <a:headEnd/>
            <a:tailEnd/>
          </a:ln>
        </p:spPr>
        <p:txBody>
          <a:bodyPr wrap="none">
            <a:spAutoFit/>
          </a:bodyPr>
          <a:lstStyle/>
          <a:p>
            <a:pPr algn="ctr"/>
            <a:r>
              <a:rPr lang="en-US" sz="2800" b="1" i="1">
                <a:solidFill>
                  <a:srgbClr val="3366FF"/>
                </a:solidFill>
              </a:rPr>
              <a:t>Framework</a:t>
            </a:r>
          </a:p>
        </p:txBody>
      </p:sp>
      <p:pic>
        <p:nvPicPr>
          <p:cNvPr id="41987" name="Picture 3"/>
          <p:cNvPicPr>
            <a:picLocks noChangeAspect="1" noChangeArrowheads="1"/>
          </p:cNvPicPr>
          <p:nvPr/>
        </p:nvPicPr>
        <p:blipFill>
          <a:blip r:embed="rId3" cstate="print"/>
          <a:srcRect/>
          <a:stretch>
            <a:fillRect/>
          </a:stretch>
        </p:blipFill>
        <p:spPr bwMode="auto">
          <a:xfrm>
            <a:off x="2016125" y="1658938"/>
            <a:ext cx="5067300" cy="3800475"/>
          </a:xfrm>
          <a:prstGeom prst="rect">
            <a:avLst/>
          </a:prstGeom>
          <a:noFill/>
          <a:ln w="9525">
            <a:noFill/>
            <a:miter lim="800000"/>
            <a:headEnd/>
            <a:tailEnd/>
          </a:ln>
        </p:spPr>
      </p:pic>
      <p:sp>
        <p:nvSpPr>
          <p:cNvPr id="41988" name="TextBox 11"/>
          <p:cNvSpPr txBox="1">
            <a:spLocks noChangeArrowheads="1"/>
          </p:cNvSpPr>
          <p:nvPr/>
        </p:nvSpPr>
        <p:spPr bwMode="auto">
          <a:xfrm>
            <a:off x="2697163" y="5686425"/>
            <a:ext cx="3616325" cy="465138"/>
          </a:xfrm>
          <a:prstGeom prst="rect">
            <a:avLst/>
          </a:prstGeom>
          <a:noFill/>
          <a:ln w="9525">
            <a:noFill/>
            <a:miter lim="800000"/>
            <a:headEnd/>
            <a:tailEnd/>
          </a:ln>
        </p:spPr>
        <p:txBody>
          <a:bodyPr>
            <a:spAutoFit/>
          </a:bodyPr>
          <a:lstStyle/>
          <a:p>
            <a:pPr marL="0" lvl="1" indent="0" algn="ctr"/>
            <a:r>
              <a:rPr lang="en-US" sz="2400" b="1" i="1">
                <a:solidFill>
                  <a:srgbClr val="3366FF"/>
                </a:solidFill>
              </a:rPr>
              <a:t>Conceptual Foundation</a:t>
            </a:r>
          </a:p>
        </p:txBody>
      </p:sp>
      <p:graphicFrame>
        <p:nvGraphicFramePr>
          <p:cNvPr id="40966" name="Group 6"/>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D9F361D3-5AD6-4725-92C8-AE60ADF3ABB4}"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15</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0"/>
            <a:ext cx="9144000" cy="866775"/>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Why Concept Modeling?</a:t>
            </a:r>
          </a:p>
        </p:txBody>
      </p:sp>
      <p:sp>
        <p:nvSpPr>
          <p:cNvPr id="44034" name="TextBox 11"/>
          <p:cNvSpPr txBox="1">
            <a:spLocks noChangeArrowheads="1"/>
          </p:cNvSpPr>
          <p:nvPr/>
        </p:nvSpPr>
        <p:spPr bwMode="auto">
          <a:xfrm>
            <a:off x="3736975" y="949325"/>
            <a:ext cx="1284288" cy="523875"/>
          </a:xfrm>
          <a:prstGeom prst="rect">
            <a:avLst/>
          </a:prstGeom>
          <a:noFill/>
          <a:ln w="9525">
            <a:noFill/>
            <a:miter lim="800000"/>
            <a:headEnd/>
            <a:tailEnd/>
          </a:ln>
        </p:spPr>
        <p:txBody>
          <a:bodyPr wrap="none">
            <a:spAutoFit/>
          </a:bodyPr>
          <a:lstStyle/>
          <a:p>
            <a:pPr algn="ctr"/>
            <a:r>
              <a:rPr lang="en-US" sz="2800" b="1" i="1">
                <a:solidFill>
                  <a:srgbClr val="3366FF"/>
                </a:solidFill>
              </a:rPr>
              <a:t>Agility</a:t>
            </a:r>
          </a:p>
        </p:txBody>
      </p:sp>
      <p:sp>
        <p:nvSpPr>
          <p:cNvPr id="44035" name="TextBox 11"/>
          <p:cNvSpPr txBox="1">
            <a:spLocks noChangeArrowheads="1"/>
          </p:cNvSpPr>
          <p:nvPr/>
        </p:nvSpPr>
        <p:spPr bwMode="auto">
          <a:xfrm>
            <a:off x="2103438" y="5953125"/>
            <a:ext cx="4803775" cy="461963"/>
          </a:xfrm>
          <a:prstGeom prst="rect">
            <a:avLst/>
          </a:prstGeom>
          <a:noFill/>
          <a:ln w="9525">
            <a:noFill/>
            <a:miter lim="800000"/>
            <a:headEnd/>
            <a:tailEnd/>
          </a:ln>
        </p:spPr>
        <p:txBody>
          <a:bodyPr wrap="none">
            <a:spAutoFit/>
          </a:bodyPr>
          <a:lstStyle/>
          <a:p>
            <a:pPr algn="ctr"/>
            <a:r>
              <a:rPr lang="en-US" sz="2400" b="1" i="1">
                <a:solidFill>
                  <a:srgbClr val="3366FF"/>
                </a:solidFill>
              </a:rPr>
              <a:t>Baselines Technology Insertion</a:t>
            </a:r>
          </a:p>
        </p:txBody>
      </p:sp>
      <p:pic>
        <p:nvPicPr>
          <p:cNvPr id="44036" name="Picture 2"/>
          <p:cNvPicPr>
            <a:picLocks noChangeAspect="1" noChangeArrowheads="1"/>
          </p:cNvPicPr>
          <p:nvPr/>
        </p:nvPicPr>
        <p:blipFill>
          <a:blip r:embed="rId3" cstate="print"/>
          <a:srcRect/>
          <a:stretch>
            <a:fillRect/>
          </a:stretch>
        </p:blipFill>
        <p:spPr bwMode="auto">
          <a:xfrm>
            <a:off x="2670175" y="1628775"/>
            <a:ext cx="3481388" cy="4098925"/>
          </a:xfrm>
          <a:prstGeom prst="rect">
            <a:avLst/>
          </a:prstGeom>
          <a:noFill/>
          <a:ln w="9525">
            <a:noFill/>
            <a:miter lim="800000"/>
            <a:headEnd/>
            <a:tailEnd/>
          </a:ln>
        </p:spPr>
      </p:pic>
      <p:graphicFrame>
        <p:nvGraphicFramePr>
          <p:cNvPr id="43014" name="Group 6"/>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7CF319D9-2CC1-42B9-B377-05129859C08D}"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16</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RedHatMama"/>
          <p:cNvPicPr>
            <a:picLocks noChangeAspect="1" noChangeArrowheads="1"/>
          </p:cNvPicPr>
          <p:nvPr/>
        </p:nvPicPr>
        <p:blipFill>
          <a:blip r:embed="rId3" cstate="print"/>
          <a:srcRect/>
          <a:stretch>
            <a:fillRect/>
          </a:stretch>
        </p:blipFill>
        <p:spPr bwMode="auto">
          <a:xfrm>
            <a:off x="5222875" y="1565275"/>
            <a:ext cx="3709988" cy="4530725"/>
          </a:xfrm>
          <a:prstGeom prst="rect">
            <a:avLst/>
          </a:prstGeom>
          <a:noFill/>
          <a:ln w="9525">
            <a:noFill/>
            <a:miter lim="800000"/>
            <a:headEnd/>
            <a:tailEnd/>
          </a:ln>
        </p:spPr>
      </p:pic>
      <p:sp>
        <p:nvSpPr>
          <p:cNvPr id="46082" name="Text Box 15"/>
          <p:cNvSpPr txBox="1">
            <a:spLocks noChangeArrowheads="1"/>
          </p:cNvSpPr>
          <p:nvPr/>
        </p:nvSpPr>
        <p:spPr bwMode="auto">
          <a:xfrm>
            <a:off x="5264150" y="1052513"/>
            <a:ext cx="3603625" cy="519112"/>
          </a:xfrm>
          <a:prstGeom prst="rect">
            <a:avLst/>
          </a:prstGeom>
          <a:noFill/>
          <a:ln w="9525">
            <a:noFill/>
            <a:miter lim="800000"/>
            <a:headEnd/>
            <a:tailEnd/>
          </a:ln>
        </p:spPr>
        <p:txBody>
          <a:bodyPr>
            <a:spAutoFit/>
          </a:bodyPr>
          <a:lstStyle/>
          <a:p>
            <a:pPr algn="ctr" defTabSz="914400"/>
            <a:r>
              <a:rPr lang="en-US" sz="2800" b="1" i="1">
                <a:solidFill>
                  <a:srgbClr val="3366FF"/>
                </a:solidFill>
              </a:rPr>
              <a:t>Desired View</a:t>
            </a:r>
          </a:p>
        </p:txBody>
      </p:sp>
      <p:graphicFrame>
        <p:nvGraphicFramePr>
          <p:cNvPr id="51207" name="Group 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21A547DD-6928-4AEB-8DDE-ED72A45A21F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17</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46086"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pPr>
            <a:r>
              <a:rPr lang="en-US" sz="4400"/>
              <a:t>What is a Federal User?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366713" y="868363"/>
            <a:ext cx="3522662" cy="876300"/>
          </a:xfrm>
        </p:spPr>
        <p:txBody>
          <a:bodyPr/>
          <a:lstStyle/>
          <a:p>
            <a:pPr eaLnBrk="1" hangingPunct="1"/>
            <a:r>
              <a:rPr lang="en-US" sz="2800" b="1" i="1" smtClean="0">
                <a:solidFill>
                  <a:srgbClr val="3366FF"/>
                </a:solidFill>
                <a:latin typeface="Arial" charset="0"/>
              </a:rPr>
              <a:t>Current View</a:t>
            </a:r>
          </a:p>
        </p:txBody>
      </p:sp>
      <p:pic>
        <p:nvPicPr>
          <p:cNvPr id="48130" name="Picture 5" descr="picasso-cubism-1307886-l"/>
          <p:cNvPicPr>
            <a:picLocks noChangeAspect="1" noChangeArrowheads="1"/>
          </p:cNvPicPr>
          <p:nvPr/>
        </p:nvPicPr>
        <p:blipFill>
          <a:blip r:embed="rId3" cstate="print"/>
          <a:srcRect/>
          <a:stretch>
            <a:fillRect/>
          </a:stretch>
        </p:blipFill>
        <p:spPr bwMode="auto">
          <a:xfrm>
            <a:off x="252413" y="1566863"/>
            <a:ext cx="3608387" cy="4638675"/>
          </a:xfrm>
          <a:prstGeom prst="rect">
            <a:avLst/>
          </a:prstGeom>
          <a:noFill/>
          <a:ln w="9525">
            <a:noFill/>
            <a:miter lim="800000"/>
            <a:headEnd/>
            <a:tailEnd/>
          </a:ln>
        </p:spPr>
      </p:pic>
      <p:pic>
        <p:nvPicPr>
          <p:cNvPr id="48131" name="Picture 6" descr="RedHatMama"/>
          <p:cNvPicPr>
            <a:picLocks noChangeAspect="1" noChangeArrowheads="1"/>
          </p:cNvPicPr>
          <p:nvPr/>
        </p:nvPicPr>
        <p:blipFill>
          <a:blip r:embed="rId4" cstate="print"/>
          <a:srcRect/>
          <a:stretch>
            <a:fillRect/>
          </a:stretch>
        </p:blipFill>
        <p:spPr bwMode="auto">
          <a:xfrm>
            <a:off x="5222875" y="1565275"/>
            <a:ext cx="3709988" cy="4530725"/>
          </a:xfrm>
          <a:prstGeom prst="rect">
            <a:avLst/>
          </a:prstGeom>
          <a:noFill/>
          <a:ln w="9525">
            <a:noFill/>
            <a:miter lim="800000"/>
            <a:headEnd/>
            <a:tailEnd/>
          </a:ln>
        </p:spPr>
      </p:pic>
      <p:sp>
        <p:nvSpPr>
          <p:cNvPr id="48132" name="Text Box 15"/>
          <p:cNvSpPr txBox="1">
            <a:spLocks noChangeArrowheads="1"/>
          </p:cNvSpPr>
          <p:nvPr/>
        </p:nvSpPr>
        <p:spPr bwMode="auto">
          <a:xfrm>
            <a:off x="5264150" y="1052513"/>
            <a:ext cx="3603625" cy="519112"/>
          </a:xfrm>
          <a:prstGeom prst="rect">
            <a:avLst/>
          </a:prstGeom>
          <a:noFill/>
          <a:ln w="9525">
            <a:noFill/>
            <a:miter lim="800000"/>
            <a:headEnd/>
            <a:tailEnd/>
          </a:ln>
        </p:spPr>
        <p:txBody>
          <a:bodyPr>
            <a:spAutoFit/>
          </a:bodyPr>
          <a:lstStyle/>
          <a:p>
            <a:pPr algn="ctr" defTabSz="914400"/>
            <a:r>
              <a:rPr lang="en-US" sz="2800" b="1" i="1">
                <a:solidFill>
                  <a:srgbClr val="3366FF"/>
                </a:solidFill>
              </a:rPr>
              <a:t>Desired View</a:t>
            </a:r>
          </a:p>
        </p:txBody>
      </p:sp>
      <p:graphicFrame>
        <p:nvGraphicFramePr>
          <p:cNvPr id="51207" name="Group 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21A547DD-6928-4AEB-8DDE-ED72A45A21F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18</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48136"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pPr>
            <a:r>
              <a:rPr lang="en-US" sz="4400"/>
              <a:t>What is a Federal User?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picasso-cubism-1307886-l"/>
          <p:cNvPicPr>
            <a:picLocks noChangeAspect="1" noChangeArrowheads="1"/>
          </p:cNvPicPr>
          <p:nvPr/>
        </p:nvPicPr>
        <p:blipFill>
          <a:blip r:embed="rId3" cstate="print"/>
          <a:srcRect/>
          <a:stretch>
            <a:fillRect/>
          </a:stretch>
        </p:blipFill>
        <p:spPr bwMode="auto">
          <a:xfrm>
            <a:off x="252413" y="1566863"/>
            <a:ext cx="3608387" cy="4638675"/>
          </a:xfrm>
          <a:prstGeom prst="rect">
            <a:avLst/>
          </a:prstGeom>
          <a:noFill/>
          <a:ln w="9525">
            <a:noFill/>
            <a:miter lim="800000"/>
            <a:headEnd/>
            <a:tailEnd/>
          </a:ln>
        </p:spPr>
      </p:pic>
      <p:pic>
        <p:nvPicPr>
          <p:cNvPr id="50178" name="Picture 4" descr="RedHatMama"/>
          <p:cNvPicPr>
            <a:picLocks noChangeAspect="1" noChangeArrowheads="1"/>
          </p:cNvPicPr>
          <p:nvPr/>
        </p:nvPicPr>
        <p:blipFill>
          <a:blip r:embed="rId4" cstate="print"/>
          <a:srcRect/>
          <a:stretch>
            <a:fillRect/>
          </a:stretch>
        </p:blipFill>
        <p:spPr bwMode="auto">
          <a:xfrm>
            <a:off x="5222875" y="1565275"/>
            <a:ext cx="3709988" cy="4530725"/>
          </a:xfrm>
          <a:prstGeom prst="rect">
            <a:avLst/>
          </a:prstGeom>
          <a:noFill/>
          <a:ln w="9525">
            <a:noFill/>
            <a:miter lim="800000"/>
            <a:headEnd/>
            <a:tailEnd/>
          </a:ln>
        </p:spPr>
      </p:pic>
      <p:pic>
        <p:nvPicPr>
          <p:cNvPr id="50179" name="Picture 7" descr="ANd9GcTAAzLBB9wXClFKDrYuSF1491cX_T4P11_I-32Q4EmyQNdktMw&amp;t=1&amp;usg=__y4-BSBovBIvJ9dlfvmFc3rsosdo="/>
          <p:cNvPicPr>
            <a:picLocks noChangeAspect="1" noChangeArrowheads="1"/>
          </p:cNvPicPr>
          <p:nvPr/>
        </p:nvPicPr>
        <p:blipFill>
          <a:blip r:embed="rId5" cstate="print"/>
          <a:srcRect/>
          <a:stretch>
            <a:fillRect/>
          </a:stretch>
        </p:blipFill>
        <p:spPr bwMode="auto">
          <a:xfrm>
            <a:off x="3924300" y="2600325"/>
            <a:ext cx="1235075" cy="1838325"/>
          </a:xfrm>
          <a:prstGeom prst="rect">
            <a:avLst/>
          </a:prstGeom>
          <a:noFill/>
          <a:ln w="9525">
            <a:noFill/>
            <a:miter lim="800000"/>
            <a:headEnd/>
            <a:tailEnd/>
          </a:ln>
        </p:spPr>
      </p:pic>
      <p:graphicFrame>
        <p:nvGraphicFramePr>
          <p:cNvPr id="50189" name="Group 13"/>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182392D3-67EF-4FA0-9CF4-B1162E2DA28F}"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19</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50183"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pPr>
            <a:r>
              <a:rPr lang="en-US" sz="4400"/>
              <a:t>What is a Federal User?</a:t>
            </a:r>
          </a:p>
        </p:txBody>
      </p:sp>
      <p:sp>
        <p:nvSpPr>
          <p:cNvPr id="50184" name="Rectangle 2"/>
          <p:cNvSpPr>
            <a:spLocks/>
          </p:cNvSpPr>
          <p:nvPr/>
        </p:nvSpPr>
        <p:spPr bwMode="auto">
          <a:xfrm>
            <a:off x="292100" y="869950"/>
            <a:ext cx="3522663" cy="876300"/>
          </a:xfrm>
          <a:prstGeom prst="rect">
            <a:avLst/>
          </a:prstGeom>
          <a:noFill/>
          <a:ln w="9525">
            <a:noFill/>
            <a:miter lim="800000"/>
            <a:headEnd/>
            <a:tailEnd/>
          </a:ln>
        </p:spPr>
        <p:txBody>
          <a:bodyPr anchor="ctr"/>
          <a:lstStyle/>
          <a:p>
            <a:pPr algn="ctr" defTabSz="914400"/>
            <a:r>
              <a:rPr lang="en-US" sz="2800" b="1" i="1">
                <a:solidFill>
                  <a:srgbClr val="3366FF"/>
                </a:solidFill>
              </a:rPr>
              <a:t>Current View</a:t>
            </a:r>
          </a:p>
        </p:txBody>
      </p:sp>
      <p:sp>
        <p:nvSpPr>
          <p:cNvPr id="50185" name="Text Box 15"/>
          <p:cNvSpPr txBox="1">
            <a:spLocks noChangeArrowheads="1"/>
          </p:cNvSpPr>
          <p:nvPr/>
        </p:nvSpPr>
        <p:spPr bwMode="auto">
          <a:xfrm>
            <a:off x="5276850" y="1030288"/>
            <a:ext cx="3603625" cy="519112"/>
          </a:xfrm>
          <a:prstGeom prst="rect">
            <a:avLst/>
          </a:prstGeom>
          <a:noFill/>
          <a:ln w="9525">
            <a:noFill/>
            <a:miter lim="800000"/>
            <a:headEnd/>
            <a:tailEnd/>
          </a:ln>
        </p:spPr>
        <p:txBody>
          <a:bodyPr>
            <a:spAutoFit/>
          </a:bodyPr>
          <a:lstStyle/>
          <a:p>
            <a:pPr algn="ctr" defTabSz="914400"/>
            <a:r>
              <a:rPr lang="en-US" sz="2800" b="1" i="1">
                <a:solidFill>
                  <a:srgbClr val="3366FF"/>
                </a:solidFill>
              </a:rPr>
              <a:t>Desired 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latin typeface="Calibri" pitchFamily="34" charset="0"/>
              </a:rPr>
              <a:t>Problem?</a:t>
            </a:r>
          </a:p>
        </p:txBody>
      </p:sp>
      <p:pic>
        <p:nvPicPr>
          <p:cNvPr id="15362" name="Picture 2" descr="C:\Documents and Settings\smithtc1\Desktop\Right Info-person-time.jpeg"/>
          <p:cNvPicPr>
            <a:picLocks noChangeAspect="1" noChangeArrowheads="1"/>
          </p:cNvPicPr>
          <p:nvPr/>
        </p:nvPicPr>
        <p:blipFill>
          <a:blip r:embed="rId3" cstate="print"/>
          <a:srcRect/>
          <a:stretch>
            <a:fillRect/>
          </a:stretch>
        </p:blipFill>
        <p:spPr bwMode="auto">
          <a:xfrm>
            <a:off x="481013" y="3495675"/>
            <a:ext cx="8343900" cy="2668588"/>
          </a:xfrm>
          <a:prstGeom prst="rect">
            <a:avLst/>
          </a:prstGeom>
          <a:noFill/>
          <a:ln w="9525">
            <a:noFill/>
            <a:miter lim="800000"/>
            <a:headEnd/>
            <a:tailEnd/>
          </a:ln>
        </p:spPr>
      </p:pic>
      <p:pic>
        <p:nvPicPr>
          <p:cNvPr id="15363" name="Picture 3" descr="C:\Documents and Settings\smithtc1\Desktop\Time.jpeg"/>
          <p:cNvPicPr>
            <a:picLocks noChangeAspect="1" noChangeArrowheads="1"/>
          </p:cNvPicPr>
          <p:nvPr/>
        </p:nvPicPr>
        <p:blipFill>
          <a:blip r:embed="rId4" cstate="print"/>
          <a:srcRect/>
          <a:stretch>
            <a:fillRect/>
          </a:stretch>
        </p:blipFill>
        <p:spPr bwMode="auto">
          <a:xfrm>
            <a:off x="3071813" y="1417638"/>
            <a:ext cx="2676525" cy="1704975"/>
          </a:xfrm>
          <a:prstGeom prst="rect">
            <a:avLst/>
          </a:prstGeom>
          <a:noFill/>
          <a:ln w="9525">
            <a:noFill/>
            <a:miter lim="800000"/>
            <a:headEnd/>
            <a:tailEnd/>
          </a:ln>
        </p:spPr>
      </p:pic>
      <p:graphicFrame>
        <p:nvGraphicFramePr>
          <p:cNvPr id="16389" name="Group 5"/>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08ADA9BF-C74E-4C1A-9548-AF49852FB35B}"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262"/>
          <p:cNvSpPr>
            <a:spLocks noChangeShapeType="1"/>
          </p:cNvSpPr>
          <p:nvPr/>
        </p:nvSpPr>
        <p:spPr bwMode="auto">
          <a:xfrm flipH="1">
            <a:off x="5956300" y="4197350"/>
            <a:ext cx="844550" cy="0"/>
          </a:xfrm>
          <a:prstGeom prst="line">
            <a:avLst/>
          </a:prstGeom>
          <a:noFill/>
          <a:ln w="9525">
            <a:solidFill>
              <a:schemeClr val="tx1"/>
            </a:solidFill>
            <a:round/>
            <a:headEnd/>
            <a:tailEnd/>
          </a:ln>
        </p:spPr>
        <p:txBody>
          <a:bodyPr/>
          <a:lstStyle/>
          <a:p>
            <a:endParaRPr lang="en-US"/>
          </a:p>
        </p:txBody>
      </p:sp>
      <p:sp>
        <p:nvSpPr>
          <p:cNvPr id="52226" name="Text Box 228"/>
          <p:cNvSpPr txBox="1">
            <a:spLocks noChangeArrowheads="1"/>
          </p:cNvSpPr>
          <p:nvPr/>
        </p:nvSpPr>
        <p:spPr bwMode="auto">
          <a:xfrm>
            <a:off x="6315075" y="2203450"/>
            <a:ext cx="527050" cy="200025"/>
          </a:xfrm>
          <a:prstGeom prst="rect">
            <a:avLst/>
          </a:prstGeom>
          <a:noFill/>
          <a:ln w="9525">
            <a:noFill/>
            <a:miter lim="800000"/>
            <a:headEnd/>
            <a:tailEnd/>
          </a:ln>
        </p:spPr>
        <p:txBody>
          <a:bodyPr>
            <a:spAutoFit/>
          </a:bodyPr>
          <a:lstStyle/>
          <a:p>
            <a:r>
              <a:rPr lang="en-US" sz="700" b="1">
                <a:solidFill>
                  <a:schemeClr val="tx1"/>
                </a:solidFill>
              </a:rPr>
              <a:t>identify</a:t>
            </a:r>
          </a:p>
        </p:txBody>
      </p:sp>
      <p:grpSp>
        <p:nvGrpSpPr>
          <p:cNvPr id="52227" name="Group 259"/>
          <p:cNvGrpSpPr>
            <a:grpSpLocks/>
          </p:cNvGrpSpPr>
          <p:nvPr/>
        </p:nvGrpSpPr>
        <p:grpSpPr bwMode="auto">
          <a:xfrm>
            <a:off x="6691313" y="2162175"/>
            <a:ext cx="114300" cy="133350"/>
            <a:chOff x="3319" y="2995"/>
            <a:chExt cx="72" cy="84"/>
          </a:xfrm>
        </p:grpSpPr>
        <p:sp>
          <p:nvSpPr>
            <p:cNvPr id="2" name="Line 379"/>
            <p:cNvSpPr>
              <a:spLocks noChangeShapeType="1"/>
            </p:cNvSpPr>
            <p:nvPr/>
          </p:nvSpPr>
          <p:spPr bwMode="auto">
            <a:xfrm flipV="1">
              <a:off x="3319" y="2995"/>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9" y="3038"/>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52228"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grpSp>
        <p:nvGrpSpPr>
          <p:cNvPr id="52229" name="Group 117"/>
          <p:cNvGrpSpPr>
            <a:grpSpLocks/>
          </p:cNvGrpSpPr>
          <p:nvPr/>
        </p:nvGrpSpPr>
        <p:grpSpPr bwMode="auto">
          <a:xfrm>
            <a:off x="2424113" y="3168650"/>
            <a:ext cx="3949700" cy="476250"/>
            <a:chOff x="1527" y="1996"/>
            <a:chExt cx="2488" cy="300"/>
          </a:xfrm>
        </p:grpSpPr>
        <p:sp>
          <p:nvSpPr>
            <p:cNvPr id="52480"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481"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52230" name="Group 327"/>
          <p:cNvGrpSpPr>
            <a:grpSpLocks/>
          </p:cNvGrpSpPr>
          <p:nvPr/>
        </p:nvGrpSpPr>
        <p:grpSpPr bwMode="auto">
          <a:xfrm>
            <a:off x="3105150" y="4378325"/>
            <a:ext cx="146050" cy="306388"/>
            <a:chOff x="1956" y="2758"/>
            <a:chExt cx="92" cy="193"/>
          </a:xfrm>
        </p:grpSpPr>
        <p:grpSp>
          <p:nvGrpSpPr>
            <p:cNvPr id="52474" name="Group 328"/>
            <p:cNvGrpSpPr>
              <a:grpSpLocks/>
            </p:cNvGrpSpPr>
            <p:nvPr/>
          </p:nvGrpSpPr>
          <p:grpSpPr bwMode="auto">
            <a:xfrm>
              <a:off x="1956" y="2884"/>
              <a:ext cx="92" cy="67"/>
              <a:chOff x="3502" y="1928"/>
              <a:chExt cx="92" cy="67"/>
            </a:xfrm>
          </p:grpSpPr>
          <p:sp>
            <p:nvSpPr>
              <p:cNvPr id="52478" name="Line 292"/>
              <p:cNvSpPr>
                <a:spLocks noChangeShapeType="1"/>
              </p:cNvSpPr>
              <p:nvPr/>
            </p:nvSpPr>
            <p:spPr bwMode="auto">
              <a:xfrm rot="-5400000" flipH="1" flipV="1">
                <a:off x="3489" y="1941"/>
                <a:ext cx="67" cy="42"/>
              </a:xfrm>
              <a:prstGeom prst="line">
                <a:avLst/>
              </a:prstGeom>
              <a:noFill/>
              <a:ln w="9525">
                <a:solidFill>
                  <a:schemeClr val="tx1"/>
                </a:solidFill>
                <a:round/>
                <a:headEnd/>
                <a:tailEnd/>
              </a:ln>
            </p:spPr>
            <p:txBody>
              <a:bodyPr/>
              <a:lstStyle/>
              <a:p>
                <a:endParaRPr lang="en-US"/>
              </a:p>
            </p:txBody>
          </p:sp>
          <p:sp>
            <p:nvSpPr>
              <p:cNvPr id="52479" name="Line 293"/>
              <p:cNvSpPr>
                <a:spLocks noChangeShapeType="1"/>
              </p:cNvSpPr>
              <p:nvPr/>
            </p:nvSpPr>
            <p:spPr bwMode="auto">
              <a:xfrm rot="16200000" flipH="1">
                <a:off x="3539" y="1941"/>
                <a:ext cx="67" cy="42"/>
              </a:xfrm>
              <a:prstGeom prst="line">
                <a:avLst/>
              </a:prstGeom>
              <a:noFill/>
              <a:ln w="9525">
                <a:solidFill>
                  <a:schemeClr val="tx1"/>
                </a:solidFill>
                <a:round/>
                <a:headEnd/>
                <a:tailEnd/>
              </a:ln>
            </p:spPr>
            <p:txBody>
              <a:bodyPr/>
              <a:lstStyle/>
              <a:p>
                <a:endParaRPr lang="en-US"/>
              </a:p>
            </p:txBody>
          </p:sp>
        </p:grpSp>
        <p:sp>
          <p:nvSpPr>
            <p:cNvPr id="52475" name="Line 284"/>
            <p:cNvSpPr>
              <a:spLocks noChangeShapeType="1"/>
            </p:cNvSpPr>
            <p:nvPr/>
          </p:nvSpPr>
          <p:spPr bwMode="auto">
            <a:xfrm rot="5400000" flipH="1">
              <a:off x="1944" y="2771"/>
              <a:ext cx="67" cy="42"/>
            </a:xfrm>
            <a:prstGeom prst="line">
              <a:avLst/>
            </a:prstGeom>
            <a:noFill/>
            <a:ln w="9525">
              <a:solidFill>
                <a:schemeClr val="tx1"/>
              </a:solidFill>
              <a:round/>
              <a:headEnd/>
              <a:tailEnd/>
            </a:ln>
          </p:spPr>
          <p:txBody>
            <a:bodyPr/>
            <a:lstStyle/>
            <a:p>
              <a:endParaRPr lang="en-US"/>
            </a:p>
          </p:txBody>
        </p:sp>
        <p:sp>
          <p:nvSpPr>
            <p:cNvPr id="52476" name="Line 285"/>
            <p:cNvSpPr>
              <a:spLocks noChangeShapeType="1"/>
            </p:cNvSpPr>
            <p:nvPr/>
          </p:nvSpPr>
          <p:spPr bwMode="auto">
            <a:xfrm rot="5400000" flipH="1" flipV="1">
              <a:off x="1992" y="2771"/>
              <a:ext cx="66" cy="41"/>
            </a:xfrm>
            <a:prstGeom prst="line">
              <a:avLst/>
            </a:prstGeom>
            <a:noFill/>
            <a:ln w="9525">
              <a:solidFill>
                <a:schemeClr val="tx1"/>
              </a:solidFill>
              <a:round/>
              <a:headEnd/>
              <a:tailEnd/>
            </a:ln>
          </p:spPr>
          <p:txBody>
            <a:bodyPr/>
            <a:lstStyle/>
            <a:p>
              <a:endParaRPr lang="en-US"/>
            </a:p>
          </p:txBody>
        </p:sp>
        <p:cxnSp>
          <p:nvCxnSpPr>
            <p:cNvPr id="52477" name="Elbow Connector 351"/>
            <p:cNvCxnSpPr>
              <a:cxnSpLocks noChangeShapeType="1"/>
            </p:cNvCxnSpPr>
            <p:nvPr/>
          </p:nvCxnSpPr>
          <p:spPr bwMode="auto">
            <a:xfrm rot="5400000" flipH="1" flipV="1">
              <a:off x="1909" y="2854"/>
              <a:ext cx="185" cy="1"/>
            </a:xfrm>
            <a:prstGeom prst="straightConnector1">
              <a:avLst/>
            </a:prstGeom>
            <a:noFill/>
            <a:ln w="9525" algn="ctr">
              <a:solidFill>
                <a:schemeClr val="tx1"/>
              </a:solidFill>
              <a:round/>
              <a:headEnd/>
              <a:tailEnd/>
            </a:ln>
          </p:spPr>
        </p:cxnSp>
      </p:grpSp>
      <p:grpSp>
        <p:nvGrpSpPr>
          <p:cNvPr id="52231" name="Group 334"/>
          <p:cNvGrpSpPr>
            <a:grpSpLocks/>
          </p:cNvGrpSpPr>
          <p:nvPr/>
        </p:nvGrpSpPr>
        <p:grpSpPr bwMode="auto">
          <a:xfrm>
            <a:off x="4395788" y="4914900"/>
            <a:ext cx="133350" cy="685800"/>
            <a:chOff x="2769" y="3096"/>
            <a:chExt cx="84" cy="432"/>
          </a:xfrm>
        </p:grpSpPr>
        <p:sp>
          <p:nvSpPr>
            <p:cNvPr id="52470" name="Line 69"/>
            <p:cNvSpPr>
              <a:spLocks noChangeShapeType="1"/>
            </p:cNvSpPr>
            <p:nvPr/>
          </p:nvSpPr>
          <p:spPr bwMode="auto">
            <a:xfrm>
              <a:off x="2813" y="3112"/>
              <a:ext cx="0" cy="416"/>
            </a:xfrm>
            <a:prstGeom prst="line">
              <a:avLst/>
            </a:prstGeom>
            <a:noFill/>
            <a:ln w="9525">
              <a:solidFill>
                <a:schemeClr val="tx1"/>
              </a:solidFill>
              <a:round/>
              <a:headEnd/>
              <a:tailEnd/>
            </a:ln>
          </p:spPr>
          <p:txBody>
            <a:bodyPr/>
            <a:lstStyle/>
            <a:p>
              <a:endParaRPr lang="en-US"/>
            </a:p>
          </p:txBody>
        </p:sp>
        <p:sp>
          <p:nvSpPr>
            <p:cNvPr id="52471" name="Line 249"/>
            <p:cNvSpPr>
              <a:spLocks noChangeShapeType="1"/>
            </p:cNvSpPr>
            <p:nvPr/>
          </p:nvSpPr>
          <p:spPr bwMode="auto">
            <a:xfrm rot="16200000" flipH="1">
              <a:off x="2756" y="3109"/>
              <a:ext cx="67" cy="42"/>
            </a:xfrm>
            <a:prstGeom prst="line">
              <a:avLst/>
            </a:prstGeom>
            <a:noFill/>
            <a:ln w="9525">
              <a:solidFill>
                <a:schemeClr val="tx1"/>
              </a:solidFill>
              <a:round/>
              <a:headEnd/>
              <a:tailEnd/>
            </a:ln>
          </p:spPr>
          <p:txBody>
            <a:bodyPr/>
            <a:lstStyle/>
            <a:p>
              <a:endParaRPr lang="en-US"/>
            </a:p>
          </p:txBody>
        </p:sp>
        <p:sp>
          <p:nvSpPr>
            <p:cNvPr id="52472" name="Line 250"/>
            <p:cNvSpPr>
              <a:spLocks noChangeShapeType="1"/>
            </p:cNvSpPr>
            <p:nvPr/>
          </p:nvSpPr>
          <p:spPr bwMode="auto">
            <a:xfrm rot="-5400000" flipH="1" flipV="1">
              <a:off x="2799" y="3115"/>
              <a:ext cx="67" cy="41"/>
            </a:xfrm>
            <a:prstGeom prst="line">
              <a:avLst/>
            </a:prstGeom>
            <a:noFill/>
            <a:ln w="9525">
              <a:solidFill>
                <a:schemeClr val="tx1"/>
              </a:solidFill>
              <a:round/>
              <a:headEnd/>
              <a:tailEnd/>
            </a:ln>
          </p:spPr>
          <p:txBody>
            <a:bodyPr/>
            <a:lstStyle/>
            <a:p>
              <a:endParaRPr lang="en-US"/>
            </a:p>
          </p:txBody>
        </p:sp>
        <p:sp>
          <p:nvSpPr>
            <p:cNvPr id="52473" name="Line 298"/>
            <p:cNvSpPr>
              <a:spLocks noChangeShapeType="1"/>
            </p:cNvSpPr>
            <p:nvPr/>
          </p:nvSpPr>
          <p:spPr bwMode="auto">
            <a:xfrm>
              <a:off x="2781" y="3191"/>
              <a:ext cx="62" cy="0"/>
            </a:xfrm>
            <a:prstGeom prst="line">
              <a:avLst/>
            </a:prstGeom>
            <a:noFill/>
            <a:ln w="9525">
              <a:solidFill>
                <a:schemeClr val="tx1"/>
              </a:solidFill>
              <a:round/>
              <a:headEnd/>
              <a:tailEnd/>
            </a:ln>
          </p:spPr>
          <p:txBody>
            <a:bodyPr/>
            <a:lstStyle/>
            <a:p>
              <a:endParaRPr lang="en-US"/>
            </a:p>
          </p:txBody>
        </p:sp>
      </p:grpSp>
      <p:grpSp>
        <p:nvGrpSpPr>
          <p:cNvPr id="52232" name="Group 339"/>
          <p:cNvGrpSpPr>
            <a:grpSpLocks/>
          </p:cNvGrpSpPr>
          <p:nvPr/>
        </p:nvGrpSpPr>
        <p:grpSpPr bwMode="auto">
          <a:xfrm>
            <a:off x="4395788" y="4381500"/>
            <a:ext cx="141287" cy="293688"/>
            <a:chOff x="2769" y="2760"/>
            <a:chExt cx="89" cy="185"/>
          </a:xfrm>
        </p:grpSpPr>
        <p:sp>
          <p:nvSpPr>
            <p:cNvPr id="52466"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sp>
          <p:nvSpPr>
            <p:cNvPr id="52467" name="Line 292"/>
            <p:cNvSpPr>
              <a:spLocks noChangeShapeType="1"/>
            </p:cNvSpPr>
            <p:nvPr/>
          </p:nvSpPr>
          <p:spPr bwMode="auto">
            <a:xfrm rot="-5400000" flipH="1" flipV="1">
              <a:off x="2756" y="2891"/>
              <a:ext cx="67" cy="42"/>
            </a:xfrm>
            <a:prstGeom prst="line">
              <a:avLst/>
            </a:prstGeom>
            <a:noFill/>
            <a:ln w="9525">
              <a:solidFill>
                <a:schemeClr val="tx1"/>
              </a:solidFill>
              <a:round/>
              <a:headEnd/>
              <a:tailEnd/>
            </a:ln>
          </p:spPr>
          <p:txBody>
            <a:bodyPr/>
            <a:lstStyle/>
            <a:p>
              <a:endParaRPr lang="en-US"/>
            </a:p>
          </p:txBody>
        </p:sp>
        <p:sp>
          <p:nvSpPr>
            <p:cNvPr id="52468" name="Line 293"/>
            <p:cNvSpPr>
              <a:spLocks noChangeShapeType="1"/>
            </p:cNvSpPr>
            <p:nvPr/>
          </p:nvSpPr>
          <p:spPr bwMode="auto">
            <a:xfrm rot="16200000" flipH="1">
              <a:off x="2803" y="2891"/>
              <a:ext cx="67" cy="42"/>
            </a:xfrm>
            <a:prstGeom prst="line">
              <a:avLst/>
            </a:prstGeom>
            <a:noFill/>
            <a:ln w="9525">
              <a:solidFill>
                <a:schemeClr val="tx1"/>
              </a:solidFill>
              <a:round/>
              <a:headEnd/>
              <a:tailEnd/>
            </a:ln>
          </p:spPr>
          <p:txBody>
            <a:bodyPr/>
            <a:lstStyle/>
            <a:p>
              <a:endParaRPr lang="en-US"/>
            </a:p>
          </p:txBody>
        </p:sp>
        <p:sp>
          <p:nvSpPr>
            <p:cNvPr id="52469" name="Line 298"/>
            <p:cNvSpPr>
              <a:spLocks noChangeShapeType="1"/>
            </p:cNvSpPr>
            <p:nvPr/>
          </p:nvSpPr>
          <p:spPr bwMode="auto">
            <a:xfrm>
              <a:off x="2783" y="2863"/>
              <a:ext cx="64" cy="0"/>
            </a:xfrm>
            <a:prstGeom prst="line">
              <a:avLst/>
            </a:prstGeom>
            <a:noFill/>
            <a:ln w="9525">
              <a:solidFill>
                <a:schemeClr val="tx1"/>
              </a:solidFill>
              <a:round/>
              <a:headEnd/>
              <a:tailEnd/>
            </a:ln>
          </p:spPr>
          <p:txBody>
            <a:bodyPr/>
            <a:lstStyle/>
            <a:p>
              <a:endParaRPr lang="en-US"/>
            </a:p>
          </p:txBody>
        </p:sp>
      </p:grpSp>
      <p:grpSp>
        <p:nvGrpSpPr>
          <p:cNvPr id="52233" name="Group 326"/>
          <p:cNvGrpSpPr>
            <a:grpSpLocks/>
          </p:cNvGrpSpPr>
          <p:nvPr/>
        </p:nvGrpSpPr>
        <p:grpSpPr bwMode="auto">
          <a:xfrm>
            <a:off x="3217863" y="5240338"/>
            <a:ext cx="1169987" cy="503237"/>
            <a:chOff x="2027" y="3301"/>
            <a:chExt cx="737" cy="317"/>
          </a:xfrm>
        </p:grpSpPr>
        <p:sp>
          <p:nvSpPr>
            <p:cNvPr id="52459" name="Rectangle 398"/>
            <p:cNvSpPr>
              <a:spLocks noChangeArrowheads="1"/>
            </p:cNvSpPr>
            <p:nvPr/>
          </p:nvSpPr>
          <p:spPr bwMode="auto">
            <a:xfrm>
              <a:off x="2489" y="3549"/>
              <a:ext cx="56" cy="58"/>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52460" name="AutoShape 186"/>
            <p:cNvCxnSpPr>
              <a:cxnSpLocks noChangeShapeType="1"/>
              <a:stCxn id="52327" idx="0"/>
              <a:endCxn id="52459" idx="1"/>
            </p:cNvCxnSpPr>
            <p:nvPr/>
          </p:nvCxnSpPr>
          <p:spPr bwMode="auto">
            <a:xfrm rot="-5400000" flipH="1" flipV="1">
              <a:off x="2495" y="3518"/>
              <a:ext cx="54" cy="65"/>
            </a:xfrm>
            <a:prstGeom prst="bentConnector4">
              <a:avLst>
                <a:gd name="adj1" fmla="val -266667"/>
                <a:gd name="adj2" fmla="val 321537"/>
              </a:avLst>
            </a:prstGeom>
            <a:noFill/>
            <a:ln w="9525">
              <a:solidFill>
                <a:schemeClr val="tx1"/>
              </a:solidFill>
              <a:miter lim="800000"/>
              <a:headEnd/>
              <a:tailEnd/>
            </a:ln>
          </p:spPr>
        </p:cxnSp>
        <p:grpSp>
          <p:nvGrpSpPr>
            <p:cNvPr id="52461" name="Group 263"/>
            <p:cNvGrpSpPr>
              <a:grpSpLocks/>
            </p:cNvGrpSpPr>
            <p:nvPr/>
          </p:nvGrpSpPr>
          <p:grpSpPr bwMode="auto">
            <a:xfrm>
              <a:off x="2416" y="3535"/>
              <a:ext cx="67" cy="83"/>
              <a:chOff x="3831154" y="5612341"/>
              <a:chExt cx="106362" cy="131762"/>
            </a:xfrm>
          </p:grpSpPr>
          <p:sp>
            <p:nvSpPr>
              <p:cNvPr id="52464" name="Line 358"/>
              <p:cNvSpPr>
                <a:spLocks noChangeShapeType="1"/>
              </p:cNvSpPr>
              <p:nvPr/>
            </p:nvSpPr>
            <p:spPr bwMode="auto">
              <a:xfrm>
                <a:off x="3831154" y="5679016"/>
                <a:ext cx="106362" cy="65087"/>
              </a:xfrm>
              <a:prstGeom prst="line">
                <a:avLst/>
              </a:prstGeom>
              <a:noFill/>
              <a:ln w="9525">
                <a:solidFill>
                  <a:schemeClr val="tx1"/>
                </a:solidFill>
                <a:round/>
                <a:headEnd/>
                <a:tailEnd/>
              </a:ln>
            </p:spPr>
            <p:txBody>
              <a:bodyPr/>
              <a:lstStyle/>
              <a:p>
                <a:endParaRPr lang="en-US"/>
              </a:p>
            </p:txBody>
          </p:sp>
          <p:sp>
            <p:nvSpPr>
              <p:cNvPr id="52465" name="Line 359"/>
              <p:cNvSpPr>
                <a:spLocks noChangeShapeType="1"/>
              </p:cNvSpPr>
              <p:nvPr/>
            </p:nvSpPr>
            <p:spPr bwMode="auto">
              <a:xfrm flipV="1">
                <a:off x="3831154" y="5612341"/>
                <a:ext cx="106362" cy="66675"/>
              </a:xfrm>
              <a:prstGeom prst="line">
                <a:avLst/>
              </a:prstGeom>
              <a:noFill/>
              <a:ln w="9525">
                <a:solidFill>
                  <a:schemeClr val="tx1"/>
                </a:solidFill>
                <a:round/>
                <a:headEnd/>
                <a:tailEnd/>
              </a:ln>
            </p:spPr>
            <p:txBody>
              <a:bodyPr/>
              <a:lstStyle/>
              <a:p>
                <a:endParaRPr lang="en-US"/>
              </a:p>
            </p:txBody>
          </p:sp>
        </p:grpSp>
        <p:sp>
          <p:nvSpPr>
            <p:cNvPr id="52462" name="Text Box 142"/>
            <p:cNvSpPr txBox="1">
              <a:spLocks noChangeArrowheads="1"/>
            </p:cNvSpPr>
            <p:nvPr/>
          </p:nvSpPr>
          <p:spPr bwMode="auto">
            <a:xfrm>
              <a:off x="2027" y="3395"/>
              <a:ext cx="350" cy="1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member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52463" name="Text Box 142"/>
            <p:cNvSpPr txBox="1">
              <a:spLocks noChangeArrowheads="1"/>
            </p:cNvSpPr>
            <p:nvPr/>
          </p:nvSpPr>
          <p:spPr bwMode="auto">
            <a:xfrm>
              <a:off x="2424" y="3301"/>
              <a:ext cx="340" cy="108"/>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composed of</a:t>
              </a:r>
            </a:p>
          </p:txBody>
        </p:sp>
      </p:grpSp>
      <p:grpSp>
        <p:nvGrpSpPr>
          <p:cNvPr id="52234" name="Group 300"/>
          <p:cNvGrpSpPr>
            <a:grpSpLocks/>
          </p:cNvGrpSpPr>
          <p:nvPr/>
        </p:nvGrpSpPr>
        <p:grpSpPr bwMode="auto">
          <a:xfrm>
            <a:off x="6199188" y="2465388"/>
            <a:ext cx="688975" cy="704850"/>
            <a:chOff x="6199188" y="2465388"/>
            <a:chExt cx="688975" cy="704850"/>
          </a:xfrm>
        </p:grpSpPr>
        <p:sp>
          <p:nvSpPr>
            <p:cNvPr id="52452" name="Rectangle 398"/>
            <p:cNvSpPr>
              <a:spLocks noChangeArrowheads="1"/>
            </p:cNvSpPr>
            <p:nvPr/>
          </p:nvSpPr>
          <p:spPr bwMode="auto">
            <a:xfrm>
              <a:off x="6799263" y="2493963"/>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453" name="Rectangle 398"/>
            <p:cNvSpPr>
              <a:spLocks noChangeArrowheads="1"/>
            </p:cNvSpPr>
            <p:nvPr/>
          </p:nvSpPr>
          <p:spPr bwMode="auto">
            <a:xfrm>
              <a:off x="6799263" y="24892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454" name="Group 271"/>
            <p:cNvGrpSpPr>
              <a:grpSpLocks/>
            </p:cNvGrpSpPr>
            <p:nvPr/>
          </p:nvGrpSpPr>
          <p:grpSpPr bwMode="auto">
            <a:xfrm>
              <a:off x="6199188" y="2465388"/>
              <a:ext cx="600075" cy="704850"/>
              <a:chOff x="6199188" y="2465388"/>
              <a:chExt cx="600075" cy="704850"/>
            </a:xfrm>
          </p:grpSpPr>
          <p:grpSp>
            <p:nvGrpSpPr>
              <p:cNvPr id="52455" name="Group 30"/>
              <p:cNvGrpSpPr>
                <a:grpSpLocks/>
              </p:cNvGrpSpPr>
              <p:nvPr/>
            </p:nvGrpSpPr>
            <p:grpSpPr bwMode="auto">
              <a:xfrm>
                <a:off x="6688138" y="2465388"/>
                <a:ext cx="106362" cy="133350"/>
                <a:chOff x="4034" y="1589"/>
                <a:chExt cx="67" cy="84"/>
              </a:xfrm>
            </p:grpSpPr>
            <p:sp>
              <p:nvSpPr>
                <p:cNvPr id="52457" name="Line 93"/>
                <p:cNvSpPr>
                  <a:spLocks noChangeShapeType="1"/>
                </p:cNvSpPr>
                <p:nvPr/>
              </p:nvSpPr>
              <p:spPr bwMode="auto">
                <a:xfrm rot="10800000" flipH="1">
                  <a:off x="4034" y="1589"/>
                  <a:ext cx="67" cy="42"/>
                </a:xfrm>
                <a:prstGeom prst="line">
                  <a:avLst/>
                </a:prstGeom>
                <a:noFill/>
                <a:ln w="9525">
                  <a:solidFill>
                    <a:schemeClr val="tx1"/>
                  </a:solidFill>
                  <a:round/>
                  <a:headEnd/>
                  <a:tailEnd/>
                </a:ln>
              </p:spPr>
              <p:txBody>
                <a:bodyPr/>
                <a:lstStyle/>
                <a:p>
                  <a:endParaRPr lang="en-US"/>
                </a:p>
              </p:txBody>
            </p:sp>
            <p:sp>
              <p:nvSpPr>
                <p:cNvPr id="52458" name="Line 94"/>
                <p:cNvSpPr>
                  <a:spLocks noChangeShapeType="1"/>
                </p:cNvSpPr>
                <p:nvPr/>
              </p:nvSpPr>
              <p:spPr bwMode="auto">
                <a:xfrm rot="10800000" flipH="1" flipV="1">
                  <a:off x="4034" y="1631"/>
                  <a:ext cx="67" cy="42"/>
                </a:xfrm>
                <a:prstGeom prst="line">
                  <a:avLst/>
                </a:prstGeom>
                <a:noFill/>
                <a:ln w="9525">
                  <a:solidFill>
                    <a:schemeClr val="tx1"/>
                  </a:solidFill>
                  <a:round/>
                  <a:headEnd/>
                  <a:tailEnd/>
                </a:ln>
              </p:spPr>
              <p:txBody>
                <a:bodyPr/>
                <a:lstStyle/>
                <a:p>
                  <a:endParaRPr lang="en-US"/>
                </a:p>
              </p:txBody>
            </p:sp>
          </p:grpSp>
          <p:cxnSp>
            <p:nvCxnSpPr>
              <p:cNvPr id="52456" name="Elbow Connector 390"/>
              <p:cNvCxnSpPr>
                <a:cxnSpLocks noChangeShapeType="1"/>
                <a:stCxn id="52235" idx="0"/>
                <a:endCxn id="52453" idx="1"/>
              </p:cNvCxnSpPr>
              <p:nvPr/>
            </p:nvCxnSpPr>
            <p:spPr bwMode="auto">
              <a:xfrm rot="5400000" flipH="1" flipV="1">
                <a:off x="6181726" y="2552700"/>
                <a:ext cx="635000" cy="600075"/>
              </a:xfrm>
              <a:prstGeom prst="bentConnector2">
                <a:avLst/>
              </a:prstGeom>
              <a:noFill/>
              <a:ln w="9525" algn="ctr">
                <a:solidFill>
                  <a:schemeClr val="tx1"/>
                </a:solidFill>
                <a:miter lim="800000"/>
                <a:headEnd/>
                <a:tailEnd/>
              </a:ln>
            </p:spPr>
          </p:cxnSp>
        </p:grpSp>
      </p:grpSp>
      <p:sp>
        <p:nvSpPr>
          <p:cNvPr id="52235" name="Rectangle 398"/>
          <p:cNvSpPr>
            <a:spLocks noChangeArrowheads="1"/>
          </p:cNvSpPr>
          <p:nvPr/>
        </p:nvSpPr>
        <p:spPr bwMode="auto">
          <a:xfrm>
            <a:off x="6154738" y="31702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236" name="Group 306"/>
          <p:cNvGrpSpPr>
            <a:grpSpLocks/>
          </p:cNvGrpSpPr>
          <p:nvPr/>
        </p:nvGrpSpPr>
        <p:grpSpPr bwMode="auto">
          <a:xfrm>
            <a:off x="1147763" y="1797050"/>
            <a:ext cx="363537" cy="177800"/>
            <a:chOff x="1147763" y="1797050"/>
            <a:chExt cx="363537" cy="177800"/>
          </a:xfrm>
        </p:grpSpPr>
        <p:sp>
          <p:nvSpPr>
            <p:cNvPr id="52446"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447"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448" name="Group 302"/>
            <p:cNvGrpSpPr>
              <a:grpSpLocks/>
            </p:cNvGrpSpPr>
            <p:nvPr/>
          </p:nvGrpSpPr>
          <p:grpSpPr bwMode="auto">
            <a:xfrm>
              <a:off x="1147763" y="1843088"/>
              <a:ext cx="106362" cy="131762"/>
              <a:chOff x="1147763" y="1843088"/>
              <a:chExt cx="106362" cy="131762"/>
            </a:xfrm>
          </p:grpSpPr>
          <p:sp>
            <p:nvSpPr>
              <p:cNvPr id="52450"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52451"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52449"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52237"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238" name="Group 310"/>
          <p:cNvGrpSpPr>
            <a:grpSpLocks/>
          </p:cNvGrpSpPr>
          <p:nvPr/>
        </p:nvGrpSpPr>
        <p:grpSpPr bwMode="auto">
          <a:xfrm>
            <a:off x="2390775" y="1960563"/>
            <a:ext cx="676275" cy="141287"/>
            <a:chOff x="2390775" y="1960563"/>
            <a:chExt cx="676275" cy="141287"/>
          </a:xfrm>
        </p:grpSpPr>
        <p:sp>
          <p:nvSpPr>
            <p:cNvPr id="52440"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441" name="Line 74"/>
            <p:cNvSpPr>
              <a:spLocks noChangeShapeType="1"/>
            </p:cNvSpPr>
            <p:nvPr/>
          </p:nvSpPr>
          <p:spPr bwMode="auto">
            <a:xfrm flipH="1">
              <a:off x="2390775" y="2033588"/>
              <a:ext cx="585788" cy="0"/>
            </a:xfrm>
            <a:prstGeom prst="line">
              <a:avLst/>
            </a:prstGeom>
            <a:noFill/>
            <a:ln w="9525">
              <a:solidFill>
                <a:schemeClr val="tx1"/>
              </a:solidFill>
              <a:round/>
              <a:headEnd/>
              <a:tailEnd/>
            </a:ln>
          </p:spPr>
          <p:txBody>
            <a:bodyPr/>
            <a:lstStyle/>
            <a:p>
              <a:endParaRPr lang="en-US"/>
            </a:p>
          </p:txBody>
        </p:sp>
        <p:grpSp>
          <p:nvGrpSpPr>
            <p:cNvPr id="52442" name="Group 267"/>
            <p:cNvGrpSpPr>
              <a:grpSpLocks/>
            </p:cNvGrpSpPr>
            <p:nvPr/>
          </p:nvGrpSpPr>
          <p:grpSpPr bwMode="auto">
            <a:xfrm>
              <a:off x="2822576" y="1960563"/>
              <a:ext cx="149225" cy="141287"/>
              <a:chOff x="2822576" y="1960563"/>
              <a:chExt cx="149225" cy="141287"/>
            </a:xfrm>
          </p:grpSpPr>
          <p:sp>
            <p:nvSpPr>
              <p:cNvPr id="52443" name="Line 93"/>
              <p:cNvSpPr>
                <a:spLocks noChangeShapeType="1"/>
              </p:cNvSpPr>
              <p:nvPr/>
            </p:nvSpPr>
            <p:spPr bwMode="auto">
              <a:xfrm rot="10800000" flipH="1">
                <a:off x="2865438" y="1960563"/>
                <a:ext cx="106363" cy="66675"/>
              </a:xfrm>
              <a:prstGeom prst="line">
                <a:avLst/>
              </a:prstGeom>
              <a:noFill/>
              <a:ln w="9525">
                <a:solidFill>
                  <a:schemeClr val="tx1"/>
                </a:solidFill>
                <a:round/>
                <a:headEnd/>
                <a:tailEnd/>
              </a:ln>
            </p:spPr>
            <p:txBody>
              <a:bodyPr/>
              <a:lstStyle/>
              <a:p>
                <a:endParaRPr lang="en-US"/>
              </a:p>
            </p:txBody>
          </p:sp>
          <p:sp>
            <p:nvSpPr>
              <p:cNvPr id="52444" name="Line 94"/>
              <p:cNvSpPr>
                <a:spLocks noChangeShapeType="1"/>
              </p:cNvSpPr>
              <p:nvPr/>
            </p:nvSpPr>
            <p:spPr bwMode="auto">
              <a:xfrm rot="10800000" flipH="1" flipV="1">
                <a:off x="2865438" y="2035175"/>
                <a:ext cx="106363" cy="66675"/>
              </a:xfrm>
              <a:prstGeom prst="line">
                <a:avLst/>
              </a:prstGeom>
              <a:noFill/>
              <a:ln w="9525">
                <a:solidFill>
                  <a:schemeClr val="tx1"/>
                </a:solidFill>
                <a:round/>
                <a:headEnd/>
                <a:tailEnd/>
              </a:ln>
            </p:spPr>
            <p:txBody>
              <a:bodyPr/>
              <a:lstStyle/>
              <a:p>
                <a:endParaRPr lang="en-US"/>
              </a:p>
            </p:txBody>
          </p:sp>
          <p:sp>
            <p:nvSpPr>
              <p:cNvPr id="52445" name="Line 95"/>
              <p:cNvSpPr>
                <a:spLocks noChangeShapeType="1"/>
              </p:cNvSpPr>
              <p:nvPr/>
            </p:nvSpPr>
            <p:spPr bwMode="auto">
              <a:xfrm rot="5400000" flipH="1">
                <a:off x="2767013" y="2030413"/>
                <a:ext cx="111125" cy="0"/>
              </a:xfrm>
              <a:prstGeom prst="line">
                <a:avLst/>
              </a:prstGeom>
              <a:noFill/>
              <a:ln w="9525">
                <a:solidFill>
                  <a:schemeClr val="tx1"/>
                </a:solidFill>
                <a:round/>
                <a:headEnd/>
                <a:tailEnd/>
              </a:ln>
            </p:spPr>
            <p:txBody>
              <a:bodyPr/>
              <a:lstStyle/>
              <a:p>
                <a:endParaRPr lang="en-US"/>
              </a:p>
            </p:txBody>
          </p:sp>
        </p:grpSp>
      </p:grpSp>
      <p:sp>
        <p:nvSpPr>
          <p:cNvPr id="52239" name="Rectangle 398"/>
          <p:cNvSpPr>
            <a:spLocks noChangeArrowheads="1"/>
          </p:cNvSpPr>
          <p:nvPr/>
        </p:nvSpPr>
        <p:spPr bwMode="auto">
          <a:xfrm>
            <a:off x="5197475"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240" name="Rectangle 398"/>
          <p:cNvSpPr>
            <a:spLocks noChangeArrowheads="1"/>
          </p:cNvSpPr>
          <p:nvPr/>
        </p:nvSpPr>
        <p:spPr bwMode="auto">
          <a:xfrm>
            <a:off x="3859213"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241" name="Rectangle 398"/>
          <p:cNvSpPr>
            <a:spLocks noChangeArrowheads="1"/>
          </p:cNvSpPr>
          <p:nvPr/>
        </p:nvSpPr>
        <p:spPr bwMode="auto">
          <a:xfrm>
            <a:off x="3856038" y="2049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242" name="Line 2"/>
          <p:cNvSpPr>
            <a:spLocks noChangeShapeType="1"/>
          </p:cNvSpPr>
          <p:nvPr/>
        </p:nvSpPr>
        <p:spPr bwMode="auto">
          <a:xfrm>
            <a:off x="3943350" y="2098675"/>
            <a:ext cx="1265238" cy="0"/>
          </a:xfrm>
          <a:prstGeom prst="line">
            <a:avLst/>
          </a:prstGeom>
          <a:noFill/>
          <a:ln w="9525">
            <a:solidFill>
              <a:schemeClr val="tx1"/>
            </a:solidFill>
            <a:round/>
            <a:headEnd/>
            <a:tailEnd/>
          </a:ln>
        </p:spPr>
        <p:txBody>
          <a:bodyPr/>
          <a:lstStyle/>
          <a:p>
            <a:endParaRPr lang="en-US"/>
          </a:p>
        </p:txBody>
      </p:sp>
      <p:sp>
        <p:nvSpPr>
          <p:cNvPr id="52243" name="Line 208"/>
          <p:cNvSpPr>
            <a:spLocks noChangeShapeType="1"/>
          </p:cNvSpPr>
          <p:nvPr/>
        </p:nvSpPr>
        <p:spPr bwMode="auto">
          <a:xfrm rot="10800000">
            <a:off x="3948113" y="2028825"/>
            <a:ext cx="106362" cy="66675"/>
          </a:xfrm>
          <a:prstGeom prst="line">
            <a:avLst/>
          </a:prstGeom>
          <a:noFill/>
          <a:ln w="9525">
            <a:solidFill>
              <a:schemeClr val="tx1"/>
            </a:solidFill>
            <a:round/>
            <a:headEnd/>
            <a:tailEnd/>
          </a:ln>
        </p:spPr>
        <p:txBody>
          <a:bodyPr/>
          <a:lstStyle/>
          <a:p>
            <a:endParaRPr lang="en-US"/>
          </a:p>
        </p:txBody>
      </p:sp>
      <p:sp>
        <p:nvSpPr>
          <p:cNvPr id="52244" name="Line 209"/>
          <p:cNvSpPr>
            <a:spLocks noChangeShapeType="1"/>
          </p:cNvSpPr>
          <p:nvPr/>
        </p:nvSpPr>
        <p:spPr bwMode="auto">
          <a:xfrm rot="10800000" flipV="1">
            <a:off x="3948113" y="2095500"/>
            <a:ext cx="106362" cy="66675"/>
          </a:xfrm>
          <a:prstGeom prst="line">
            <a:avLst/>
          </a:prstGeom>
          <a:noFill/>
          <a:ln w="9525">
            <a:solidFill>
              <a:schemeClr val="tx1"/>
            </a:solidFill>
            <a:round/>
            <a:headEnd/>
            <a:tailEnd/>
          </a:ln>
        </p:spPr>
        <p:txBody>
          <a:bodyPr/>
          <a:lstStyle/>
          <a:p>
            <a:endParaRPr lang="en-US"/>
          </a:p>
        </p:txBody>
      </p:sp>
      <p:grpSp>
        <p:nvGrpSpPr>
          <p:cNvPr id="52245" name="Group 15"/>
          <p:cNvGrpSpPr>
            <a:grpSpLocks/>
          </p:cNvGrpSpPr>
          <p:nvPr/>
        </p:nvGrpSpPr>
        <p:grpSpPr bwMode="auto">
          <a:xfrm>
            <a:off x="5565775" y="1598613"/>
            <a:ext cx="138113" cy="201612"/>
            <a:chOff x="3506" y="1007"/>
            <a:chExt cx="87" cy="127"/>
          </a:xfrm>
        </p:grpSpPr>
        <p:sp>
          <p:nvSpPr>
            <p:cNvPr id="52437" name="Line 199"/>
            <p:cNvSpPr>
              <a:spLocks noChangeShapeType="1"/>
            </p:cNvSpPr>
            <p:nvPr/>
          </p:nvSpPr>
          <p:spPr bwMode="auto">
            <a:xfrm>
              <a:off x="3549" y="1008"/>
              <a:ext cx="0" cy="126"/>
            </a:xfrm>
            <a:prstGeom prst="line">
              <a:avLst/>
            </a:prstGeom>
            <a:noFill/>
            <a:ln w="9525">
              <a:solidFill>
                <a:schemeClr val="tx1"/>
              </a:solidFill>
              <a:round/>
              <a:headEnd/>
              <a:tailEnd/>
            </a:ln>
          </p:spPr>
          <p:txBody>
            <a:bodyPr/>
            <a:lstStyle/>
            <a:p>
              <a:endParaRPr lang="en-US"/>
            </a:p>
          </p:txBody>
        </p:sp>
        <p:sp>
          <p:nvSpPr>
            <p:cNvPr id="52438" name="Line 203"/>
            <p:cNvSpPr>
              <a:spLocks noChangeShapeType="1"/>
            </p:cNvSpPr>
            <p:nvPr/>
          </p:nvSpPr>
          <p:spPr bwMode="auto">
            <a:xfrm rot="5400000" flipH="1">
              <a:off x="3493" y="1020"/>
              <a:ext cx="68" cy="41"/>
            </a:xfrm>
            <a:prstGeom prst="line">
              <a:avLst/>
            </a:prstGeom>
            <a:noFill/>
            <a:ln w="9525">
              <a:solidFill>
                <a:schemeClr val="tx1"/>
              </a:solidFill>
              <a:round/>
              <a:headEnd/>
              <a:tailEnd/>
            </a:ln>
          </p:spPr>
          <p:txBody>
            <a:bodyPr/>
            <a:lstStyle/>
            <a:p>
              <a:endParaRPr lang="en-US"/>
            </a:p>
          </p:txBody>
        </p:sp>
        <p:sp>
          <p:nvSpPr>
            <p:cNvPr id="52439" name="Line 204"/>
            <p:cNvSpPr>
              <a:spLocks noChangeShapeType="1"/>
            </p:cNvSpPr>
            <p:nvPr/>
          </p:nvSpPr>
          <p:spPr bwMode="auto">
            <a:xfrm rot="5400000" flipH="1" flipV="1">
              <a:off x="3538" y="1021"/>
              <a:ext cx="68" cy="42"/>
            </a:xfrm>
            <a:prstGeom prst="line">
              <a:avLst/>
            </a:prstGeom>
            <a:noFill/>
            <a:ln w="9525">
              <a:solidFill>
                <a:schemeClr val="tx1"/>
              </a:solidFill>
              <a:round/>
              <a:headEnd/>
              <a:tailEnd/>
            </a:ln>
          </p:spPr>
          <p:txBody>
            <a:bodyPr/>
            <a:lstStyle/>
            <a:p>
              <a:endParaRPr lang="en-US"/>
            </a:p>
          </p:txBody>
        </p:sp>
      </p:grpSp>
      <p:grpSp>
        <p:nvGrpSpPr>
          <p:cNvPr id="52246" name="Group 318"/>
          <p:cNvGrpSpPr>
            <a:grpSpLocks/>
          </p:cNvGrpSpPr>
          <p:nvPr/>
        </p:nvGrpSpPr>
        <p:grpSpPr bwMode="auto">
          <a:xfrm>
            <a:off x="5561013" y="3060700"/>
            <a:ext cx="136525" cy="106363"/>
            <a:chOff x="3503" y="1928"/>
            <a:chExt cx="86" cy="67"/>
          </a:xfrm>
        </p:grpSpPr>
        <p:sp>
          <p:nvSpPr>
            <p:cNvPr id="116834" name="Line 292"/>
            <p:cNvSpPr>
              <a:spLocks noChangeShapeType="1"/>
            </p:cNvSpPr>
            <p:nvPr/>
          </p:nvSpPr>
          <p:spPr bwMode="auto">
            <a:xfrm rot="16200000" flipH="1" flipV="1">
              <a:off x="3491" y="1939"/>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3535" y="1939"/>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2247" name="Group 49"/>
          <p:cNvGrpSpPr>
            <a:grpSpLocks/>
          </p:cNvGrpSpPr>
          <p:nvPr/>
        </p:nvGrpSpPr>
        <p:grpSpPr bwMode="auto">
          <a:xfrm>
            <a:off x="6648450" y="4132263"/>
            <a:ext cx="149225" cy="133350"/>
            <a:chOff x="1778" y="1120"/>
            <a:chExt cx="94" cy="84"/>
          </a:xfrm>
        </p:grpSpPr>
        <p:sp>
          <p:nvSpPr>
            <p:cNvPr id="52432"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52433"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52434"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52248" name="Rectangle 398"/>
          <p:cNvSpPr>
            <a:spLocks noChangeArrowheads="1"/>
          </p:cNvSpPr>
          <p:nvPr/>
        </p:nvSpPr>
        <p:spPr bwMode="auto">
          <a:xfrm>
            <a:off x="7677150" y="24955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249" name="Group 280"/>
          <p:cNvGrpSpPr>
            <a:grpSpLocks/>
          </p:cNvGrpSpPr>
          <p:nvPr/>
        </p:nvGrpSpPr>
        <p:grpSpPr bwMode="auto">
          <a:xfrm>
            <a:off x="7770813" y="2474913"/>
            <a:ext cx="107950" cy="133350"/>
            <a:chOff x="7770813" y="2474913"/>
            <a:chExt cx="107950" cy="133350"/>
          </a:xfrm>
        </p:grpSpPr>
        <p:sp>
          <p:nvSpPr>
            <p:cNvPr id="52430" name="Line 257"/>
            <p:cNvSpPr>
              <a:spLocks noChangeShapeType="1"/>
            </p:cNvSpPr>
            <p:nvPr/>
          </p:nvSpPr>
          <p:spPr bwMode="auto">
            <a:xfrm flipH="1">
              <a:off x="7772400" y="2541588"/>
              <a:ext cx="106363" cy="66675"/>
            </a:xfrm>
            <a:prstGeom prst="line">
              <a:avLst/>
            </a:prstGeom>
            <a:noFill/>
            <a:ln w="9525">
              <a:solidFill>
                <a:schemeClr val="tx1"/>
              </a:solidFill>
              <a:round/>
              <a:headEnd/>
              <a:tailEnd/>
            </a:ln>
          </p:spPr>
          <p:txBody>
            <a:bodyPr/>
            <a:lstStyle/>
            <a:p>
              <a:endParaRPr lang="en-US"/>
            </a:p>
          </p:txBody>
        </p:sp>
        <p:sp>
          <p:nvSpPr>
            <p:cNvPr id="52431" name="Line 258"/>
            <p:cNvSpPr>
              <a:spLocks noChangeShapeType="1"/>
            </p:cNvSpPr>
            <p:nvPr/>
          </p:nvSpPr>
          <p:spPr bwMode="auto">
            <a:xfrm flipH="1" flipV="1">
              <a:off x="7770813" y="2474913"/>
              <a:ext cx="106362" cy="65087"/>
            </a:xfrm>
            <a:prstGeom prst="line">
              <a:avLst/>
            </a:prstGeom>
            <a:noFill/>
            <a:ln w="9525">
              <a:solidFill>
                <a:schemeClr val="tx1"/>
              </a:solidFill>
              <a:round/>
              <a:headEnd/>
              <a:tailEnd/>
            </a:ln>
          </p:spPr>
          <p:txBody>
            <a:bodyPr/>
            <a:lstStyle/>
            <a:p>
              <a:endParaRPr lang="en-US"/>
            </a:p>
          </p:txBody>
        </p:sp>
      </p:grpSp>
      <p:cxnSp>
        <p:nvCxnSpPr>
          <p:cNvPr id="52250" name="AutoShape 208"/>
          <p:cNvCxnSpPr>
            <a:cxnSpLocks noChangeShapeType="1"/>
            <a:stCxn id="52356" idx="3"/>
            <a:endCxn id="52248" idx="3"/>
          </p:cNvCxnSpPr>
          <p:nvPr/>
        </p:nvCxnSpPr>
        <p:spPr bwMode="auto">
          <a:xfrm flipV="1">
            <a:off x="7710488" y="2541588"/>
            <a:ext cx="55562" cy="1657350"/>
          </a:xfrm>
          <a:prstGeom prst="bentConnector3">
            <a:avLst>
              <a:gd name="adj1" fmla="val 848074"/>
            </a:avLst>
          </a:prstGeom>
          <a:noFill/>
          <a:ln w="9525">
            <a:solidFill>
              <a:schemeClr val="tx1"/>
            </a:solidFill>
            <a:miter lim="800000"/>
            <a:headEnd/>
            <a:tailEnd/>
          </a:ln>
        </p:spPr>
      </p:cxnSp>
      <p:grpSp>
        <p:nvGrpSpPr>
          <p:cNvPr id="52251" name="Group 132"/>
          <p:cNvGrpSpPr>
            <a:grpSpLocks/>
          </p:cNvGrpSpPr>
          <p:nvPr/>
        </p:nvGrpSpPr>
        <p:grpSpPr bwMode="auto">
          <a:xfrm>
            <a:off x="4722813" y="4919663"/>
            <a:ext cx="2089150" cy="534987"/>
            <a:chOff x="2975" y="3099"/>
            <a:chExt cx="1316" cy="337"/>
          </a:xfrm>
        </p:grpSpPr>
        <p:grpSp>
          <p:nvGrpSpPr>
            <p:cNvPr id="52425"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2429"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52426" name="AutoShape 232"/>
            <p:cNvCxnSpPr>
              <a:cxnSpLocks noChangeShapeType="1"/>
            </p:cNvCxnSpPr>
            <p:nvPr/>
          </p:nvCxnSpPr>
          <p:spPr bwMode="auto">
            <a:xfrm rot="10800000">
              <a:off x="2975" y="3099"/>
              <a:ext cx="1316" cy="295"/>
            </a:xfrm>
            <a:prstGeom prst="bentConnector2">
              <a:avLst/>
            </a:prstGeom>
            <a:noFill/>
            <a:ln w="9525">
              <a:solidFill>
                <a:schemeClr val="tx1"/>
              </a:solidFill>
              <a:miter lim="800000"/>
              <a:headEnd/>
              <a:tailEnd/>
            </a:ln>
          </p:spPr>
        </p:cxnSp>
      </p:grpSp>
      <p:sp>
        <p:nvSpPr>
          <p:cNvPr id="52252"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253" name="Group 307"/>
          <p:cNvGrpSpPr>
            <a:grpSpLocks/>
          </p:cNvGrpSpPr>
          <p:nvPr/>
        </p:nvGrpSpPr>
        <p:grpSpPr bwMode="auto">
          <a:xfrm>
            <a:off x="1276350" y="2093913"/>
            <a:ext cx="6115050" cy="3700462"/>
            <a:chOff x="1276350" y="2093913"/>
            <a:chExt cx="6115048" cy="3700462"/>
          </a:xfrm>
        </p:grpSpPr>
        <p:cxnSp>
          <p:nvCxnSpPr>
            <p:cNvPr id="52420"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chemeClr val="tx1"/>
              </a:solidFill>
              <a:round/>
              <a:headEnd/>
              <a:tailEnd/>
            </a:ln>
          </p:spPr>
        </p:cxnSp>
        <p:grpSp>
          <p:nvGrpSpPr>
            <p:cNvPr id="52421"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2254" name="Group 64"/>
          <p:cNvGrpSpPr>
            <a:grpSpLocks/>
          </p:cNvGrpSpPr>
          <p:nvPr/>
        </p:nvGrpSpPr>
        <p:grpSpPr bwMode="auto">
          <a:xfrm>
            <a:off x="4867275" y="5708650"/>
            <a:ext cx="476250" cy="128588"/>
            <a:chOff x="3006" y="3596"/>
            <a:chExt cx="300" cy="81"/>
          </a:xfrm>
        </p:grpSpPr>
        <p:sp>
          <p:nvSpPr>
            <p:cNvPr id="52417" name="Line 65"/>
            <p:cNvSpPr>
              <a:spLocks noChangeShapeType="1"/>
            </p:cNvSpPr>
            <p:nvPr/>
          </p:nvSpPr>
          <p:spPr bwMode="auto">
            <a:xfrm>
              <a:off x="3006" y="3637"/>
              <a:ext cx="300" cy="0"/>
            </a:xfrm>
            <a:prstGeom prst="line">
              <a:avLst/>
            </a:prstGeom>
            <a:noFill/>
            <a:ln w="9525">
              <a:solidFill>
                <a:schemeClr val="tx1"/>
              </a:solidFill>
              <a:round/>
              <a:headEnd/>
              <a:tailEnd/>
            </a:ln>
          </p:spPr>
          <p:txBody>
            <a:bodyPr/>
            <a:lstStyle/>
            <a:p>
              <a:endParaRPr lang="en-US"/>
            </a:p>
          </p:txBody>
        </p:sp>
        <p:sp>
          <p:nvSpPr>
            <p:cNvPr id="52418" name="Line 257"/>
            <p:cNvSpPr>
              <a:spLocks noChangeShapeType="1"/>
            </p:cNvSpPr>
            <p:nvPr/>
          </p:nvSpPr>
          <p:spPr bwMode="auto">
            <a:xfrm rot="10800000" flipH="1">
              <a:off x="3227" y="3596"/>
              <a:ext cx="67" cy="42"/>
            </a:xfrm>
            <a:prstGeom prst="line">
              <a:avLst/>
            </a:prstGeom>
            <a:noFill/>
            <a:ln w="9525">
              <a:solidFill>
                <a:schemeClr val="tx1"/>
              </a:solidFill>
              <a:round/>
              <a:headEnd/>
              <a:tailEnd/>
            </a:ln>
          </p:spPr>
          <p:txBody>
            <a:bodyPr/>
            <a:lstStyle/>
            <a:p>
              <a:endParaRPr lang="en-US"/>
            </a:p>
          </p:txBody>
        </p:sp>
        <p:sp>
          <p:nvSpPr>
            <p:cNvPr id="52419" name="Line 258"/>
            <p:cNvSpPr>
              <a:spLocks noChangeShapeType="1"/>
            </p:cNvSpPr>
            <p:nvPr/>
          </p:nvSpPr>
          <p:spPr bwMode="auto">
            <a:xfrm rot="10800000" flipH="1" flipV="1">
              <a:off x="3227" y="3636"/>
              <a:ext cx="67" cy="41"/>
            </a:xfrm>
            <a:prstGeom prst="line">
              <a:avLst/>
            </a:prstGeom>
            <a:noFill/>
            <a:ln w="9525">
              <a:solidFill>
                <a:schemeClr val="tx1"/>
              </a:solidFill>
              <a:round/>
              <a:headEnd/>
              <a:tailEnd/>
            </a:ln>
          </p:spPr>
          <p:txBody>
            <a:bodyPr/>
            <a:lstStyle/>
            <a:p>
              <a:endParaRPr lang="en-US"/>
            </a:p>
          </p:txBody>
        </p:sp>
      </p:grpSp>
      <p:grpSp>
        <p:nvGrpSpPr>
          <p:cNvPr id="52255" name="Group 2"/>
          <p:cNvGrpSpPr>
            <a:grpSpLocks/>
          </p:cNvGrpSpPr>
          <p:nvPr/>
        </p:nvGrpSpPr>
        <p:grpSpPr bwMode="auto">
          <a:xfrm>
            <a:off x="3571875" y="4762500"/>
            <a:ext cx="490538" cy="133350"/>
            <a:chOff x="2250" y="3000"/>
            <a:chExt cx="309" cy="84"/>
          </a:xfrm>
        </p:grpSpPr>
        <p:sp>
          <p:nvSpPr>
            <p:cNvPr id="52415"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52416"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grpSp>
        <p:nvGrpSpPr>
          <p:cNvPr id="52256" name="Group 292"/>
          <p:cNvGrpSpPr>
            <a:grpSpLocks/>
          </p:cNvGrpSpPr>
          <p:nvPr/>
        </p:nvGrpSpPr>
        <p:grpSpPr bwMode="auto">
          <a:xfrm>
            <a:off x="1949450" y="2176463"/>
            <a:ext cx="476250" cy="1300162"/>
            <a:chOff x="1949450" y="2176463"/>
            <a:chExt cx="476250" cy="1300162"/>
          </a:xfrm>
        </p:grpSpPr>
        <p:sp>
          <p:nvSpPr>
            <p:cNvPr id="52409" name="Rectangle 398"/>
            <p:cNvSpPr>
              <a:spLocks noChangeArrowheads="1"/>
            </p:cNvSpPr>
            <p:nvPr/>
          </p:nvSpPr>
          <p:spPr bwMode="auto">
            <a:xfrm>
              <a:off x="1949450" y="2176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410" name="Group 120"/>
            <p:cNvGrpSpPr>
              <a:grpSpLocks/>
            </p:cNvGrpSpPr>
            <p:nvPr/>
          </p:nvGrpSpPr>
          <p:grpSpPr bwMode="auto">
            <a:xfrm>
              <a:off x="1993900" y="2268538"/>
              <a:ext cx="431800" cy="1208087"/>
              <a:chOff x="1256" y="1429"/>
              <a:chExt cx="272" cy="761"/>
            </a:xfrm>
          </p:grpSpPr>
          <p:sp>
            <p:nvSpPr>
              <p:cNvPr id="52411"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52412"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52413"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52414" name="Shape 222"/>
              <p:cNvCxnSpPr>
                <a:cxnSpLocks noChangeShapeType="1"/>
                <a:stCxn id="52480"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grpSp>
      <p:grpSp>
        <p:nvGrpSpPr>
          <p:cNvPr id="52257" name="Group 145"/>
          <p:cNvGrpSpPr>
            <a:grpSpLocks/>
          </p:cNvGrpSpPr>
          <p:nvPr/>
        </p:nvGrpSpPr>
        <p:grpSpPr bwMode="auto">
          <a:xfrm>
            <a:off x="4408488" y="3638550"/>
            <a:ext cx="109537" cy="366713"/>
            <a:chOff x="2777" y="2292"/>
            <a:chExt cx="69" cy="231"/>
          </a:xfrm>
        </p:grpSpPr>
        <p:sp>
          <p:nvSpPr>
            <p:cNvPr id="52407"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52258" name="Line 8"/>
          <p:cNvSpPr>
            <a:spLocks noChangeShapeType="1"/>
          </p:cNvSpPr>
          <p:nvPr/>
        </p:nvSpPr>
        <p:spPr bwMode="auto">
          <a:xfrm flipH="1">
            <a:off x="4829175" y="4819650"/>
            <a:ext cx="557213" cy="0"/>
          </a:xfrm>
          <a:prstGeom prst="line">
            <a:avLst/>
          </a:prstGeom>
          <a:noFill/>
          <a:ln w="9525">
            <a:solidFill>
              <a:schemeClr val="tx1"/>
            </a:solidFill>
            <a:round/>
            <a:headEnd/>
            <a:tailEnd/>
          </a:ln>
        </p:spPr>
        <p:txBody>
          <a:bodyPr/>
          <a:lstStyle/>
          <a:p>
            <a:endParaRPr lang="en-US"/>
          </a:p>
        </p:txBody>
      </p:sp>
      <p:grpSp>
        <p:nvGrpSpPr>
          <p:cNvPr id="52259" name="Group 258"/>
          <p:cNvGrpSpPr>
            <a:grpSpLocks/>
          </p:cNvGrpSpPr>
          <p:nvPr/>
        </p:nvGrpSpPr>
        <p:grpSpPr bwMode="auto">
          <a:xfrm>
            <a:off x="5268913" y="4754563"/>
            <a:ext cx="114300" cy="133350"/>
            <a:chOff x="3319" y="2995"/>
            <a:chExt cx="72" cy="84"/>
          </a:xfrm>
        </p:grpSpPr>
        <p:sp>
          <p:nvSpPr>
            <p:cNvPr id="116832" name="Line 379"/>
            <p:cNvSpPr>
              <a:spLocks noChangeShapeType="1"/>
            </p:cNvSpPr>
            <p:nvPr/>
          </p:nvSpPr>
          <p:spPr bwMode="auto">
            <a:xfrm flipV="1">
              <a:off x="3319" y="2995"/>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319" y="3038"/>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52260" name="Straight Connector 222"/>
          <p:cNvCxnSpPr>
            <a:cxnSpLocks noChangeShapeType="1"/>
          </p:cNvCxnSpPr>
          <p:nvPr/>
        </p:nvCxnSpPr>
        <p:spPr bwMode="auto">
          <a:xfrm flipH="1">
            <a:off x="5229225" y="4748213"/>
            <a:ext cx="1588" cy="133350"/>
          </a:xfrm>
          <a:prstGeom prst="line">
            <a:avLst/>
          </a:prstGeom>
          <a:noFill/>
          <a:ln w="9525" algn="ctr">
            <a:solidFill>
              <a:schemeClr val="tx1"/>
            </a:solidFill>
            <a:round/>
            <a:headEnd/>
            <a:tailEnd/>
          </a:ln>
        </p:spPr>
      </p:cxnSp>
      <p:grpSp>
        <p:nvGrpSpPr>
          <p:cNvPr id="52261" name="Group 276"/>
          <p:cNvGrpSpPr>
            <a:grpSpLocks/>
          </p:cNvGrpSpPr>
          <p:nvPr/>
        </p:nvGrpSpPr>
        <p:grpSpPr bwMode="auto">
          <a:xfrm>
            <a:off x="3236913" y="5718175"/>
            <a:ext cx="715962" cy="128588"/>
            <a:chOff x="3236910" y="5718176"/>
            <a:chExt cx="715988" cy="128588"/>
          </a:xfrm>
        </p:grpSpPr>
        <p:sp>
          <p:nvSpPr>
            <p:cNvPr id="52401" name="Line 14"/>
            <p:cNvSpPr>
              <a:spLocks noChangeShapeType="1"/>
            </p:cNvSpPr>
            <p:nvPr/>
          </p:nvSpPr>
          <p:spPr bwMode="auto">
            <a:xfrm>
              <a:off x="3238500" y="5781675"/>
              <a:ext cx="714398" cy="1"/>
            </a:xfrm>
            <a:prstGeom prst="line">
              <a:avLst/>
            </a:prstGeom>
            <a:noFill/>
            <a:ln w="9525">
              <a:solidFill>
                <a:schemeClr val="tx1"/>
              </a:solidFill>
              <a:round/>
              <a:headEnd/>
              <a:tailEnd/>
            </a:ln>
          </p:spPr>
          <p:txBody>
            <a:bodyPr/>
            <a:lstStyle/>
            <a:p>
              <a:endParaRPr lang="en-US"/>
            </a:p>
          </p:txBody>
        </p:sp>
        <p:grpSp>
          <p:nvGrpSpPr>
            <p:cNvPr id="52402" name="Group 15"/>
            <p:cNvGrpSpPr>
              <a:grpSpLocks/>
            </p:cNvGrpSpPr>
            <p:nvPr/>
          </p:nvGrpSpPr>
          <p:grpSpPr bwMode="auto">
            <a:xfrm>
              <a:off x="3236910" y="5718176"/>
              <a:ext cx="107950" cy="128588"/>
              <a:chOff x="2825" y="3596"/>
              <a:chExt cx="68" cy="81"/>
            </a:xfrm>
          </p:grpSpPr>
          <p:sp>
            <p:nvSpPr>
              <p:cNvPr id="52403"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52404"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sp>
        <p:nvSpPr>
          <p:cNvPr id="52262"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52263" name="Group 298"/>
          <p:cNvGrpSpPr>
            <a:grpSpLocks/>
          </p:cNvGrpSpPr>
          <p:nvPr/>
        </p:nvGrpSpPr>
        <p:grpSpPr bwMode="auto">
          <a:xfrm>
            <a:off x="4900613" y="2465388"/>
            <a:ext cx="390525" cy="133350"/>
            <a:chOff x="4900613" y="2465388"/>
            <a:chExt cx="390525" cy="133350"/>
          </a:xfrm>
        </p:grpSpPr>
        <p:sp>
          <p:nvSpPr>
            <p:cNvPr id="52396" name="Rectangle 398"/>
            <p:cNvSpPr>
              <a:spLocks noChangeArrowheads="1"/>
            </p:cNvSpPr>
            <p:nvPr/>
          </p:nvSpPr>
          <p:spPr bwMode="auto">
            <a:xfrm>
              <a:off x="520223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397" name="Group 186"/>
            <p:cNvGrpSpPr>
              <a:grpSpLocks/>
            </p:cNvGrpSpPr>
            <p:nvPr/>
          </p:nvGrpSpPr>
          <p:grpSpPr bwMode="auto">
            <a:xfrm>
              <a:off x="4900613" y="2465388"/>
              <a:ext cx="300037" cy="133350"/>
              <a:chOff x="3087" y="1553"/>
              <a:chExt cx="189" cy="84"/>
            </a:xfrm>
          </p:grpSpPr>
          <p:sp>
            <p:nvSpPr>
              <p:cNvPr id="52398" name="Line 208"/>
              <p:cNvSpPr>
                <a:spLocks noChangeShapeType="1"/>
              </p:cNvSpPr>
              <p:nvPr/>
            </p:nvSpPr>
            <p:spPr bwMode="auto">
              <a:xfrm rot="10800000">
                <a:off x="3088" y="1553"/>
                <a:ext cx="67" cy="42"/>
              </a:xfrm>
              <a:prstGeom prst="line">
                <a:avLst/>
              </a:prstGeom>
              <a:noFill/>
              <a:ln w="9525">
                <a:solidFill>
                  <a:schemeClr val="tx1"/>
                </a:solidFill>
                <a:round/>
                <a:headEnd/>
                <a:tailEnd/>
              </a:ln>
            </p:spPr>
            <p:txBody>
              <a:bodyPr/>
              <a:lstStyle/>
              <a:p>
                <a:endParaRPr lang="en-US"/>
              </a:p>
            </p:txBody>
          </p:sp>
          <p:sp>
            <p:nvSpPr>
              <p:cNvPr id="52399" name="Line 209"/>
              <p:cNvSpPr>
                <a:spLocks noChangeShapeType="1"/>
              </p:cNvSpPr>
              <p:nvPr/>
            </p:nvSpPr>
            <p:spPr bwMode="auto">
              <a:xfrm rot="10800000" flipV="1">
                <a:off x="3088" y="1595"/>
                <a:ext cx="67" cy="42"/>
              </a:xfrm>
              <a:prstGeom prst="line">
                <a:avLst/>
              </a:prstGeom>
              <a:noFill/>
              <a:ln w="9525">
                <a:solidFill>
                  <a:schemeClr val="tx1"/>
                </a:solidFill>
                <a:round/>
                <a:headEnd/>
                <a:tailEnd/>
              </a:ln>
            </p:spPr>
            <p:txBody>
              <a:bodyPr/>
              <a:lstStyle/>
              <a:p>
                <a:endParaRPr lang="en-US"/>
              </a:p>
            </p:txBody>
          </p:sp>
          <p:sp>
            <p:nvSpPr>
              <p:cNvPr id="52400" name="Line 198"/>
              <p:cNvSpPr>
                <a:spLocks noChangeShapeType="1"/>
              </p:cNvSpPr>
              <p:nvPr/>
            </p:nvSpPr>
            <p:spPr bwMode="auto">
              <a:xfrm>
                <a:off x="3087" y="1596"/>
                <a:ext cx="189" cy="0"/>
              </a:xfrm>
              <a:prstGeom prst="line">
                <a:avLst/>
              </a:prstGeom>
              <a:noFill/>
              <a:ln w="9525">
                <a:solidFill>
                  <a:schemeClr val="tx1"/>
                </a:solidFill>
                <a:round/>
                <a:headEnd/>
                <a:tailEnd/>
              </a:ln>
            </p:spPr>
            <p:txBody>
              <a:bodyPr/>
              <a:lstStyle/>
              <a:p>
                <a:endParaRPr lang="en-US"/>
              </a:p>
            </p:txBody>
          </p:sp>
        </p:grpSp>
      </p:grpSp>
      <p:grpSp>
        <p:nvGrpSpPr>
          <p:cNvPr id="52264" name="Group 297"/>
          <p:cNvGrpSpPr>
            <a:grpSpLocks/>
          </p:cNvGrpSpPr>
          <p:nvPr/>
        </p:nvGrpSpPr>
        <p:grpSpPr bwMode="auto">
          <a:xfrm>
            <a:off x="3849688" y="2474913"/>
            <a:ext cx="393700" cy="133350"/>
            <a:chOff x="3849688" y="2474913"/>
            <a:chExt cx="393700" cy="133350"/>
          </a:xfrm>
        </p:grpSpPr>
        <p:sp>
          <p:nvSpPr>
            <p:cNvPr id="52390" name="Rectangle 398"/>
            <p:cNvSpPr>
              <a:spLocks noChangeArrowheads="1"/>
            </p:cNvSpPr>
            <p:nvPr/>
          </p:nvSpPr>
          <p:spPr bwMode="auto">
            <a:xfrm>
              <a:off x="384968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91" name="Rectangle 398"/>
            <p:cNvSpPr>
              <a:spLocks noChangeArrowheads="1"/>
            </p:cNvSpPr>
            <p:nvPr/>
          </p:nvSpPr>
          <p:spPr bwMode="auto">
            <a:xfrm>
              <a:off x="3859213" y="2493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392" name="Group 194"/>
            <p:cNvGrpSpPr>
              <a:grpSpLocks/>
            </p:cNvGrpSpPr>
            <p:nvPr/>
          </p:nvGrpSpPr>
          <p:grpSpPr bwMode="auto">
            <a:xfrm>
              <a:off x="3943350" y="2474913"/>
              <a:ext cx="300038" cy="133350"/>
              <a:chOff x="2484" y="1559"/>
              <a:chExt cx="189" cy="84"/>
            </a:xfrm>
          </p:grpSpPr>
          <p:sp>
            <p:nvSpPr>
              <p:cNvPr id="52393" name="Line 208"/>
              <p:cNvSpPr>
                <a:spLocks noChangeShapeType="1"/>
              </p:cNvSpPr>
              <p:nvPr/>
            </p:nvSpPr>
            <p:spPr bwMode="auto">
              <a:xfrm rot="10800000">
                <a:off x="2488" y="1559"/>
                <a:ext cx="67" cy="42"/>
              </a:xfrm>
              <a:prstGeom prst="line">
                <a:avLst/>
              </a:prstGeom>
              <a:noFill/>
              <a:ln w="9525">
                <a:solidFill>
                  <a:schemeClr val="tx1"/>
                </a:solidFill>
                <a:round/>
                <a:headEnd/>
                <a:tailEnd/>
              </a:ln>
            </p:spPr>
            <p:txBody>
              <a:bodyPr/>
              <a:lstStyle/>
              <a:p>
                <a:endParaRPr lang="en-US"/>
              </a:p>
            </p:txBody>
          </p:sp>
          <p:sp>
            <p:nvSpPr>
              <p:cNvPr id="52394" name="Line 209"/>
              <p:cNvSpPr>
                <a:spLocks noChangeShapeType="1"/>
              </p:cNvSpPr>
              <p:nvPr/>
            </p:nvSpPr>
            <p:spPr bwMode="auto">
              <a:xfrm rot="10800000" flipV="1">
                <a:off x="2488" y="1601"/>
                <a:ext cx="67" cy="42"/>
              </a:xfrm>
              <a:prstGeom prst="line">
                <a:avLst/>
              </a:prstGeom>
              <a:noFill/>
              <a:ln w="9525">
                <a:solidFill>
                  <a:schemeClr val="tx1"/>
                </a:solidFill>
                <a:round/>
                <a:headEnd/>
                <a:tailEnd/>
              </a:ln>
            </p:spPr>
            <p:txBody>
              <a:bodyPr/>
              <a:lstStyle/>
              <a:p>
                <a:endParaRPr lang="en-US"/>
              </a:p>
            </p:txBody>
          </p:sp>
          <p:sp>
            <p:nvSpPr>
              <p:cNvPr id="52395" name="Line 200"/>
              <p:cNvSpPr>
                <a:spLocks noChangeShapeType="1"/>
              </p:cNvSpPr>
              <p:nvPr/>
            </p:nvSpPr>
            <p:spPr bwMode="auto">
              <a:xfrm>
                <a:off x="2484" y="1602"/>
                <a:ext cx="189" cy="0"/>
              </a:xfrm>
              <a:prstGeom prst="line">
                <a:avLst/>
              </a:prstGeom>
              <a:noFill/>
              <a:ln w="9525">
                <a:solidFill>
                  <a:schemeClr val="tx1"/>
                </a:solidFill>
                <a:round/>
                <a:headEnd/>
                <a:tailEnd/>
              </a:ln>
            </p:spPr>
            <p:txBody>
              <a:bodyPr/>
              <a:lstStyle/>
              <a:p>
                <a:endParaRPr lang="en-US"/>
              </a:p>
            </p:txBody>
          </p:sp>
        </p:grpSp>
      </p:grpSp>
      <p:grpSp>
        <p:nvGrpSpPr>
          <p:cNvPr id="52265" name="Group 308"/>
          <p:cNvGrpSpPr>
            <a:grpSpLocks/>
          </p:cNvGrpSpPr>
          <p:nvPr/>
        </p:nvGrpSpPr>
        <p:grpSpPr bwMode="auto">
          <a:xfrm>
            <a:off x="1651000" y="2092325"/>
            <a:ext cx="2808288" cy="3757613"/>
            <a:chOff x="1651662" y="2092325"/>
            <a:chExt cx="2807626" cy="3756880"/>
          </a:xfrm>
        </p:grpSpPr>
        <p:cxnSp>
          <p:nvCxnSpPr>
            <p:cNvPr id="52386"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chemeClr val="tx1"/>
              </a:solidFill>
              <a:round/>
              <a:headEnd/>
              <a:tailEnd/>
            </a:ln>
          </p:spPr>
        </p:cxnSp>
        <p:grpSp>
          <p:nvGrpSpPr>
            <p:cNvPr id="52387"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2266" name="Group 42"/>
          <p:cNvGrpSpPr>
            <a:grpSpLocks/>
          </p:cNvGrpSpPr>
          <p:nvPr/>
        </p:nvGrpSpPr>
        <p:grpSpPr bwMode="auto">
          <a:xfrm>
            <a:off x="6375400" y="3341688"/>
            <a:ext cx="425450" cy="133350"/>
            <a:chOff x="4016" y="2105"/>
            <a:chExt cx="268" cy="84"/>
          </a:xfrm>
        </p:grpSpPr>
        <p:grpSp>
          <p:nvGrpSpPr>
            <p:cNvPr id="52381" name="Group 43"/>
            <p:cNvGrpSpPr>
              <a:grpSpLocks/>
            </p:cNvGrpSpPr>
            <p:nvPr/>
          </p:nvGrpSpPr>
          <p:grpSpPr bwMode="auto">
            <a:xfrm>
              <a:off x="4188" y="2105"/>
              <a:ext cx="94" cy="84"/>
              <a:chOff x="1778" y="1120"/>
              <a:chExt cx="94" cy="84"/>
            </a:xfrm>
          </p:grpSpPr>
          <p:sp>
            <p:nvSpPr>
              <p:cNvPr id="52383"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52384"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52385"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52382" name="Line 47"/>
            <p:cNvSpPr>
              <a:spLocks noChangeShapeType="1"/>
            </p:cNvSpPr>
            <p:nvPr/>
          </p:nvSpPr>
          <p:spPr bwMode="auto">
            <a:xfrm flipH="1">
              <a:off x="4016" y="2147"/>
              <a:ext cx="268" cy="0"/>
            </a:xfrm>
            <a:prstGeom prst="line">
              <a:avLst/>
            </a:prstGeom>
            <a:noFill/>
            <a:ln w="9525">
              <a:solidFill>
                <a:schemeClr val="tx1"/>
              </a:solidFill>
              <a:round/>
              <a:headEnd/>
              <a:tailEnd/>
            </a:ln>
          </p:spPr>
          <p:txBody>
            <a:bodyPr/>
            <a:lstStyle/>
            <a:p>
              <a:endParaRPr lang="en-US"/>
            </a:p>
          </p:txBody>
        </p:sp>
      </p:grpSp>
      <p:grpSp>
        <p:nvGrpSpPr>
          <p:cNvPr id="52267" name="Group 309"/>
          <p:cNvGrpSpPr>
            <a:grpSpLocks/>
          </p:cNvGrpSpPr>
          <p:nvPr/>
        </p:nvGrpSpPr>
        <p:grpSpPr bwMode="auto">
          <a:xfrm>
            <a:off x="1831975" y="1560513"/>
            <a:ext cx="5521325" cy="236537"/>
            <a:chOff x="1831976" y="1560513"/>
            <a:chExt cx="5521323" cy="236536"/>
          </a:xfrm>
        </p:grpSpPr>
        <p:grpSp>
          <p:nvGrpSpPr>
            <p:cNvPr id="52376"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52377" name="AutoShape 140"/>
            <p:cNvCxnSpPr>
              <a:cxnSpLocks noChangeShapeType="1"/>
              <a:stCxn id="52353" idx="0"/>
              <a:endCxn id="52339" idx="0"/>
            </p:cNvCxnSpPr>
            <p:nvPr/>
          </p:nvCxnSpPr>
          <p:spPr bwMode="auto">
            <a:xfrm rot="-5400000">
              <a:off x="4510088" y="-977900"/>
              <a:ext cx="96837" cy="5453062"/>
            </a:xfrm>
            <a:prstGeom prst="bentConnector3">
              <a:avLst>
                <a:gd name="adj1" fmla="val 568852"/>
              </a:avLst>
            </a:prstGeom>
            <a:noFill/>
            <a:ln w="9525">
              <a:solidFill>
                <a:schemeClr val="tx1"/>
              </a:solidFill>
              <a:miter lim="800000"/>
              <a:headEnd/>
              <a:tailEnd/>
            </a:ln>
          </p:spPr>
        </p:cxnSp>
      </p:grpSp>
      <p:sp>
        <p:nvSpPr>
          <p:cNvPr id="52268"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grpSp>
        <p:nvGrpSpPr>
          <p:cNvPr id="52269" name="Group 289"/>
          <p:cNvGrpSpPr>
            <a:grpSpLocks/>
          </p:cNvGrpSpPr>
          <p:nvPr/>
        </p:nvGrpSpPr>
        <p:grpSpPr bwMode="auto">
          <a:xfrm>
            <a:off x="5318125" y="5611813"/>
            <a:ext cx="1062038" cy="323850"/>
            <a:chOff x="5318125" y="5611813"/>
            <a:chExt cx="1062038" cy="323850"/>
          </a:xfrm>
        </p:grpSpPr>
        <p:sp>
          <p:nvSpPr>
            <p:cNvPr id="52374" name="Rectangle 253"/>
            <p:cNvSpPr>
              <a:spLocks noChangeArrowheads="1"/>
            </p:cNvSpPr>
            <p:nvPr/>
          </p:nvSpPr>
          <p:spPr bwMode="auto">
            <a:xfrm>
              <a:off x="5318125" y="5611813"/>
              <a:ext cx="1062038" cy="323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75" name="Rectangle 254"/>
            <p:cNvSpPr>
              <a:spLocks noChangeArrowheads="1"/>
            </p:cNvSpPr>
            <p:nvPr/>
          </p:nvSpPr>
          <p:spPr bwMode="auto">
            <a:xfrm>
              <a:off x="5319713" y="5611813"/>
              <a:ext cx="1058863"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Technical Domain</a:t>
              </a:r>
            </a:p>
          </p:txBody>
        </p:sp>
      </p:grpSp>
      <p:grpSp>
        <p:nvGrpSpPr>
          <p:cNvPr id="52270" name="Group 136"/>
          <p:cNvGrpSpPr>
            <a:grpSpLocks/>
          </p:cNvGrpSpPr>
          <p:nvPr/>
        </p:nvGrpSpPr>
        <p:grpSpPr bwMode="auto">
          <a:xfrm>
            <a:off x="2789238" y="4675188"/>
            <a:ext cx="793750" cy="258762"/>
            <a:chOff x="1757" y="2945"/>
            <a:chExt cx="500" cy="163"/>
          </a:xfrm>
        </p:grpSpPr>
        <p:sp>
          <p:nvSpPr>
            <p:cNvPr id="52372" name="Rectangle 237"/>
            <p:cNvSpPr>
              <a:spLocks noChangeArrowheads="1"/>
            </p:cNvSpPr>
            <p:nvPr/>
          </p:nvSpPr>
          <p:spPr bwMode="auto">
            <a:xfrm>
              <a:off x="1757"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73" name="Rectangle 238"/>
            <p:cNvSpPr>
              <a:spLocks noChangeArrowheads="1"/>
            </p:cNvSpPr>
            <p:nvPr/>
          </p:nvSpPr>
          <p:spPr bwMode="auto">
            <a:xfrm>
              <a:off x="1758" y="2945"/>
              <a:ext cx="498"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Management</a:t>
              </a:r>
            </a:p>
          </p:txBody>
        </p:sp>
      </p:grpSp>
      <p:grpSp>
        <p:nvGrpSpPr>
          <p:cNvPr id="52271" name="Group 305"/>
          <p:cNvGrpSpPr>
            <a:grpSpLocks/>
          </p:cNvGrpSpPr>
          <p:nvPr/>
        </p:nvGrpSpPr>
        <p:grpSpPr bwMode="auto">
          <a:xfrm>
            <a:off x="2449513" y="4002088"/>
            <a:ext cx="3517900" cy="379412"/>
            <a:chOff x="2449513" y="4002088"/>
            <a:chExt cx="3930651" cy="379412"/>
          </a:xfrm>
        </p:grpSpPr>
        <p:sp>
          <p:nvSpPr>
            <p:cNvPr id="52370" name="Rectangle 216"/>
            <p:cNvSpPr>
              <a:spLocks noChangeArrowheads="1"/>
            </p:cNvSpPr>
            <p:nvPr/>
          </p:nvSpPr>
          <p:spPr bwMode="auto">
            <a:xfrm>
              <a:off x="2449513" y="4002088"/>
              <a:ext cx="3930650" cy="37941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71" name="Rectangle 217"/>
            <p:cNvSpPr>
              <a:spLocks noChangeArrowheads="1"/>
            </p:cNvSpPr>
            <p:nvPr/>
          </p:nvSpPr>
          <p:spPr bwMode="auto">
            <a:xfrm>
              <a:off x="2451101" y="4002088"/>
              <a:ext cx="3929063"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52272" name="Group 290"/>
          <p:cNvGrpSpPr>
            <a:grpSpLocks/>
          </p:cNvGrpSpPr>
          <p:nvPr/>
        </p:nvGrpSpPr>
        <p:grpSpPr bwMode="auto">
          <a:xfrm>
            <a:off x="5386388" y="4456113"/>
            <a:ext cx="995362" cy="744537"/>
            <a:chOff x="5386388" y="4456113"/>
            <a:chExt cx="995362" cy="744537"/>
          </a:xfrm>
        </p:grpSpPr>
        <p:sp>
          <p:nvSpPr>
            <p:cNvPr id="52368" name="Rectangle 372"/>
            <p:cNvSpPr>
              <a:spLocks noChangeArrowheads="1"/>
            </p:cNvSpPr>
            <p:nvPr/>
          </p:nvSpPr>
          <p:spPr bwMode="auto">
            <a:xfrm>
              <a:off x="5386388" y="4495800"/>
              <a:ext cx="995362" cy="704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69" name="Rectangle 373"/>
            <p:cNvSpPr>
              <a:spLocks noChangeArrowheads="1"/>
            </p:cNvSpPr>
            <p:nvPr/>
          </p:nvSpPr>
          <p:spPr bwMode="auto">
            <a:xfrm>
              <a:off x="5386388" y="4456113"/>
              <a:ext cx="995362" cy="206375"/>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a:p>
              <a:pPr algn="ctr" defTabSz="914400">
                <a:lnSpc>
                  <a:spcPct val="81000"/>
                </a:lnSpc>
                <a:buClr>
                  <a:srgbClr val="000000"/>
                </a:buClr>
                <a:buSzPct val="100000"/>
                <a:buFont typeface="Times New Roman" pitchFamily="18" charset="0"/>
                <a:buNone/>
              </a:pPr>
              <a:r>
                <a:rPr lang="en-US" sz="700" b="1">
                  <a:solidFill>
                    <a:schemeClr val="tx1"/>
                  </a:solidFill>
                </a:rPr>
                <a:t> Condition</a:t>
              </a:r>
            </a:p>
          </p:txBody>
        </p:sp>
      </p:grpSp>
      <p:grpSp>
        <p:nvGrpSpPr>
          <p:cNvPr id="52273" name="Group 316"/>
          <p:cNvGrpSpPr>
            <a:grpSpLocks/>
          </p:cNvGrpSpPr>
          <p:nvPr/>
        </p:nvGrpSpPr>
        <p:grpSpPr bwMode="auto">
          <a:xfrm>
            <a:off x="2178050" y="5621338"/>
            <a:ext cx="1063625" cy="323850"/>
            <a:chOff x="2178048" y="5621339"/>
            <a:chExt cx="1063625" cy="323850"/>
          </a:xfrm>
        </p:grpSpPr>
        <p:sp>
          <p:nvSpPr>
            <p:cNvPr id="52366" name="Rectangle 253"/>
            <p:cNvSpPr>
              <a:spLocks noChangeArrowheads="1"/>
            </p:cNvSpPr>
            <p:nvPr/>
          </p:nvSpPr>
          <p:spPr bwMode="auto">
            <a:xfrm>
              <a:off x="2179635" y="5621339"/>
              <a:ext cx="1062038" cy="323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67" name="Rectangle 254"/>
            <p:cNvSpPr>
              <a:spLocks noChangeArrowheads="1"/>
            </p:cNvSpPr>
            <p:nvPr/>
          </p:nvSpPr>
          <p:spPr bwMode="auto">
            <a:xfrm>
              <a:off x="2178048" y="5621339"/>
              <a:ext cx="1062038" cy="13176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grpSp>
        <p:nvGrpSpPr>
          <p:cNvPr id="52274" name="Group 282"/>
          <p:cNvGrpSpPr>
            <a:grpSpLocks/>
          </p:cNvGrpSpPr>
          <p:nvPr/>
        </p:nvGrpSpPr>
        <p:grpSpPr bwMode="auto">
          <a:xfrm>
            <a:off x="4240213" y="2355850"/>
            <a:ext cx="660400" cy="361950"/>
            <a:chOff x="4240213" y="2355850"/>
            <a:chExt cx="660400" cy="361950"/>
          </a:xfrm>
        </p:grpSpPr>
        <p:sp>
          <p:nvSpPr>
            <p:cNvPr id="52364" name="Rectangle 176"/>
            <p:cNvSpPr>
              <a:spLocks noChangeArrowheads="1"/>
            </p:cNvSpPr>
            <p:nvPr/>
          </p:nvSpPr>
          <p:spPr bwMode="auto">
            <a:xfrm>
              <a:off x="4240213" y="2355850"/>
              <a:ext cx="660400" cy="3619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65" name="Rectangle 177"/>
            <p:cNvSpPr>
              <a:spLocks noChangeArrowheads="1"/>
            </p:cNvSpPr>
            <p:nvPr/>
          </p:nvSpPr>
          <p:spPr bwMode="auto">
            <a:xfrm>
              <a:off x="4240213" y="2355850"/>
              <a:ext cx="657225"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a:t>
              </a:r>
            </a:p>
          </p:txBody>
        </p:sp>
      </p:grpSp>
      <p:grpSp>
        <p:nvGrpSpPr>
          <p:cNvPr id="52275" name="Group 173"/>
          <p:cNvGrpSpPr>
            <a:grpSpLocks/>
          </p:cNvGrpSpPr>
          <p:nvPr/>
        </p:nvGrpSpPr>
        <p:grpSpPr bwMode="auto">
          <a:xfrm>
            <a:off x="5197475" y="1789113"/>
            <a:ext cx="873125" cy="1058862"/>
            <a:chOff x="3274" y="1127"/>
            <a:chExt cx="550" cy="667"/>
          </a:xfrm>
        </p:grpSpPr>
        <p:sp>
          <p:nvSpPr>
            <p:cNvPr id="52362"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63"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52276" name="Group 192"/>
          <p:cNvGrpSpPr>
            <a:grpSpLocks/>
          </p:cNvGrpSpPr>
          <p:nvPr/>
        </p:nvGrpSpPr>
        <p:grpSpPr bwMode="auto">
          <a:xfrm>
            <a:off x="2976563" y="1797050"/>
            <a:ext cx="971550" cy="993775"/>
            <a:chOff x="1875" y="1132"/>
            <a:chExt cx="612" cy="626"/>
          </a:xfrm>
        </p:grpSpPr>
        <p:sp>
          <p:nvSpPr>
            <p:cNvPr id="52360"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61"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 Certificate</a:t>
              </a:r>
            </a:p>
          </p:txBody>
        </p:sp>
      </p:grpSp>
      <p:grpSp>
        <p:nvGrpSpPr>
          <p:cNvPr id="52277" name="Group 309"/>
          <p:cNvGrpSpPr>
            <a:grpSpLocks/>
          </p:cNvGrpSpPr>
          <p:nvPr/>
        </p:nvGrpSpPr>
        <p:grpSpPr bwMode="auto">
          <a:xfrm>
            <a:off x="5237163" y="1335088"/>
            <a:ext cx="793750" cy="261937"/>
            <a:chOff x="5237163" y="1335088"/>
            <a:chExt cx="793750" cy="261937"/>
          </a:xfrm>
        </p:grpSpPr>
        <p:sp>
          <p:nvSpPr>
            <p:cNvPr id="52358" name="Rectangle 196"/>
            <p:cNvSpPr>
              <a:spLocks noChangeArrowheads="1"/>
            </p:cNvSpPr>
            <p:nvPr/>
          </p:nvSpPr>
          <p:spPr bwMode="auto">
            <a:xfrm>
              <a:off x="5237163" y="1335088"/>
              <a:ext cx="793750" cy="26193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59" name="Rectangle 197"/>
            <p:cNvSpPr>
              <a:spLocks noChangeArrowheads="1"/>
            </p:cNvSpPr>
            <p:nvPr/>
          </p:nvSpPr>
          <p:spPr bwMode="auto">
            <a:xfrm>
              <a:off x="5237163" y="1335088"/>
              <a:ext cx="790575"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Citizenship</a:t>
              </a:r>
            </a:p>
          </p:txBody>
        </p:sp>
      </p:grpSp>
      <p:grpSp>
        <p:nvGrpSpPr>
          <p:cNvPr id="52278" name="Group 286"/>
          <p:cNvGrpSpPr>
            <a:grpSpLocks/>
          </p:cNvGrpSpPr>
          <p:nvPr/>
        </p:nvGrpSpPr>
        <p:grpSpPr bwMode="auto">
          <a:xfrm>
            <a:off x="6796088" y="3810000"/>
            <a:ext cx="914400" cy="776288"/>
            <a:chOff x="6796088" y="3810001"/>
            <a:chExt cx="928687" cy="776288"/>
          </a:xfrm>
        </p:grpSpPr>
        <p:sp>
          <p:nvSpPr>
            <p:cNvPr id="52356" name="Rectangle 277"/>
            <p:cNvSpPr>
              <a:spLocks noChangeArrowheads="1"/>
            </p:cNvSpPr>
            <p:nvPr/>
          </p:nvSpPr>
          <p:spPr bwMode="auto">
            <a:xfrm>
              <a:off x="6796088" y="3810001"/>
              <a:ext cx="928687" cy="77628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57" name="Rectangle 278"/>
            <p:cNvSpPr>
              <a:spLocks noChangeArrowheads="1"/>
            </p:cNvSpPr>
            <p:nvPr/>
          </p:nvSpPr>
          <p:spPr bwMode="auto">
            <a:xfrm>
              <a:off x="6796089" y="3811585"/>
              <a:ext cx="928686" cy="19844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grpSp>
      <p:grpSp>
        <p:nvGrpSpPr>
          <p:cNvPr id="52279" name="Group 285"/>
          <p:cNvGrpSpPr>
            <a:grpSpLocks/>
          </p:cNvGrpSpPr>
          <p:nvPr/>
        </p:nvGrpSpPr>
        <p:grpSpPr bwMode="auto">
          <a:xfrm>
            <a:off x="6796088" y="3046413"/>
            <a:ext cx="914400" cy="719137"/>
            <a:chOff x="6796088" y="2959100"/>
            <a:chExt cx="914400" cy="719138"/>
          </a:xfrm>
        </p:grpSpPr>
        <p:sp>
          <p:nvSpPr>
            <p:cNvPr id="52354" name="Rectangle 372"/>
            <p:cNvSpPr>
              <a:spLocks noChangeArrowheads="1"/>
            </p:cNvSpPr>
            <p:nvPr/>
          </p:nvSpPr>
          <p:spPr bwMode="auto">
            <a:xfrm>
              <a:off x="6796088" y="2959100"/>
              <a:ext cx="914400" cy="71913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55" name="Rectangle 373"/>
            <p:cNvSpPr>
              <a:spLocks noChangeArrowheads="1"/>
            </p:cNvSpPr>
            <p:nvPr/>
          </p:nvSpPr>
          <p:spPr bwMode="auto">
            <a:xfrm>
              <a:off x="6796088" y="2959100"/>
              <a:ext cx="914400" cy="206375"/>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a:p>
              <a:pPr algn="ctr" defTabSz="914400">
                <a:lnSpc>
                  <a:spcPct val="81000"/>
                </a:lnSpc>
                <a:buClr>
                  <a:srgbClr val="000000"/>
                </a:buClr>
                <a:buSzPct val="100000"/>
                <a:buFont typeface="Times New Roman" pitchFamily="18" charset="0"/>
                <a:buNone/>
              </a:pPr>
              <a:r>
                <a:rPr lang="en-US" sz="700" b="1">
                  <a:solidFill>
                    <a:schemeClr val="tx1"/>
                  </a:solidFill>
                </a:rPr>
                <a:t>Condition</a:t>
              </a:r>
            </a:p>
          </p:txBody>
        </p:sp>
      </p:grpSp>
      <p:grpSp>
        <p:nvGrpSpPr>
          <p:cNvPr id="52280" name="Group 179"/>
          <p:cNvGrpSpPr>
            <a:grpSpLocks/>
          </p:cNvGrpSpPr>
          <p:nvPr/>
        </p:nvGrpSpPr>
        <p:grpSpPr bwMode="auto">
          <a:xfrm>
            <a:off x="1252538" y="1797050"/>
            <a:ext cx="1157287" cy="481013"/>
            <a:chOff x="789" y="1132"/>
            <a:chExt cx="729" cy="303"/>
          </a:xfrm>
        </p:grpSpPr>
        <p:sp>
          <p:nvSpPr>
            <p:cNvPr id="52352"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53"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sp>
        <p:nvSpPr>
          <p:cNvPr id="52281"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282"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283" name="Group 288"/>
          <p:cNvGrpSpPr>
            <a:grpSpLocks/>
          </p:cNvGrpSpPr>
          <p:nvPr/>
        </p:nvGrpSpPr>
        <p:grpSpPr bwMode="auto">
          <a:xfrm>
            <a:off x="6805613" y="4903788"/>
            <a:ext cx="1100137" cy="746125"/>
            <a:chOff x="6805613" y="4903788"/>
            <a:chExt cx="1100137" cy="746125"/>
          </a:xfrm>
        </p:grpSpPr>
        <p:sp>
          <p:nvSpPr>
            <p:cNvPr id="52350" name="Rectangle 277"/>
            <p:cNvSpPr>
              <a:spLocks noChangeArrowheads="1"/>
            </p:cNvSpPr>
            <p:nvPr/>
          </p:nvSpPr>
          <p:spPr bwMode="auto">
            <a:xfrm>
              <a:off x="6805613" y="4903788"/>
              <a:ext cx="1100137" cy="74612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51" name="Rectangle 278"/>
            <p:cNvSpPr>
              <a:spLocks noChangeArrowheads="1"/>
            </p:cNvSpPr>
            <p:nvPr/>
          </p:nvSpPr>
          <p:spPr bwMode="auto">
            <a:xfrm>
              <a:off x="6805613" y="4903788"/>
              <a:ext cx="1098455" cy="168275"/>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grpSp>
        <p:nvGrpSpPr>
          <p:cNvPr id="52284" name="Group 314"/>
          <p:cNvGrpSpPr>
            <a:grpSpLocks/>
          </p:cNvGrpSpPr>
          <p:nvPr/>
        </p:nvGrpSpPr>
        <p:grpSpPr bwMode="auto">
          <a:xfrm>
            <a:off x="4062413" y="4675188"/>
            <a:ext cx="795337" cy="260350"/>
            <a:chOff x="4062413" y="4675188"/>
            <a:chExt cx="795337" cy="260350"/>
          </a:xfrm>
        </p:grpSpPr>
        <p:sp>
          <p:nvSpPr>
            <p:cNvPr id="52346"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347" name="Group 144"/>
            <p:cNvGrpSpPr>
              <a:grpSpLocks/>
            </p:cNvGrpSpPr>
            <p:nvPr/>
          </p:nvGrpSpPr>
          <p:grpSpPr bwMode="auto">
            <a:xfrm>
              <a:off x="4062413" y="4675188"/>
              <a:ext cx="795337" cy="258762"/>
              <a:chOff x="2559" y="2945"/>
              <a:chExt cx="501" cy="163"/>
            </a:xfrm>
          </p:grpSpPr>
          <p:sp>
            <p:nvSpPr>
              <p:cNvPr id="52348"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49"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grpSp>
      <p:sp>
        <p:nvSpPr>
          <p:cNvPr id="52285"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pSp>
        <p:nvGrpSpPr>
          <p:cNvPr id="52286" name="Group 317"/>
          <p:cNvGrpSpPr>
            <a:grpSpLocks/>
          </p:cNvGrpSpPr>
          <p:nvPr/>
        </p:nvGrpSpPr>
        <p:grpSpPr bwMode="auto">
          <a:xfrm>
            <a:off x="7673975" y="1917700"/>
            <a:ext cx="231775" cy="3359150"/>
            <a:chOff x="7673975" y="1917694"/>
            <a:chExt cx="231774" cy="3359157"/>
          </a:xfrm>
        </p:grpSpPr>
        <p:sp>
          <p:nvSpPr>
            <p:cNvPr id="52340" name="Rectangle 398"/>
            <p:cNvSpPr>
              <a:spLocks noChangeArrowheads="1"/>
            </p:cNvSpPr>
            <p:nvPr/>
          </p:nvSpPr>
          <p:spPr bwMode="auto">
            <a:xfrm>
              <a:off x="7673975" y="19383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41" name="Rectangle 398"/>
            <p:cNvSpPr>
              <a:spLocks noChangeArrowheads="1"/>
            </p:cNvSpPr>
            <p:nvPr/>
          </p:nvSpPr>
          <p:spPr bwMode="auto">
            <a:xfrm>
              <a:off x="7673975" y="19335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2342" name="Group 278"/>
            <p:cNvGrpSpPr>
              <a:grpSpLocks/>
            </p:cNvGrpSpPr>
            <p:nvPr/>
          </p:nvGrpSpPr>
          <p:grpSpPr bwMode="auto">
            <a:xfrm>
              <a:off x="7767638" y="1917694"/>
              <a:ext cx="112712" cy="136525"/>
              <a:chOff x="7767638" y="1917700"/>
              <a:chExt cx="112712" cy="136525"/>
            </a:xfrm>
          </p:grpSpPr>
          <p:sp>
            <p:nvSpPr>
              <p:cNvPr id="52344" name="Line 257"/>
              <p:cNvSpPr>
                <a:spLocks noChangeShapeType="1"/>
              </p:cNvSpPr>
              <p:nvPr/>
            </p:nvSpPr>
            <p:spPr bwMode="auto">
              <a:xfrm flipH="1">
                <a:off x="7767638" y="1987550"/>
                <a:ext cx="106362" cy="66675"/>
              </a:xfrm>
              <a:prstGeom prst="line">
                <a:avLst/>
              </a:prstGeom>
              <a:noFill/>
              <a:ln w="9525">
                <a:solidFill>
                  <a:schemeClr val="tx1"/>
                </a:solidFill>
                <a:round/>
                <a:headEnd/>
                <a:tailEnd/>
              </a:ln>
            </p:spPr>
            <p:txBody>
              <a:bodyPr/>
              <a:lstStyle/>
              <a:p>
                <a:endParaRPr lang="en-US"/>
              </a:p>
            </p:txBody>
          </p:sp>
          <p:sp>
            <p:nvSpPr>
              <p:cNvPr id="52345" name="Line 258"/>
              <p:cNvSpPr>
                <a:spLocks noChangeShapeType="1"/>
              </p:cNvSpPr>
              <p:nvPr/>
            </p:nvSpPr>
            <p:spPr bwMode="auto">
              <a:xfrm flipH="1" flipV="1">
                <a:off x="7773988" y="1917700"/>
                <a:ext cx="106362" cy="65088"/>
              </a:xfrm>
              <a:prstGeom prst="line">
                <a:avLst/>
              </a:prstGeom>
              <a:noFill/>
              <a:ln w="9525">
                <a:solidFill>
                  <a:schemeClr val="tx1"/>
                </a:solidFill>
                <a:round/>
                <a:headEnd/>
                <a:tailEnd/>
              </a:ln>
            </p:spPr>
            <p:txBody>
              <a:bodyPr/>
              <a:lstStyle/>
              <a:p>
                <a:endParaRPr lang="en-US"/>
              </a:p>
            </p:txBody>
          </p:sp>
        </p:grpSp>
        <p:cxnSp>
          <p:nvCxnSpPr>
            <p:cNvPr id="52343" name="AutoShape 29"/>
            <p:cNvCxnSpPr>
              <a:cxnSpLocks noChangeShapeType="1"/>
              <a:stCxn id="52350" idx="3"/>
              <a:endCxn id="52341" idx="3"/>
            </p:cNvCxnSpPr>
            <p:nvPr/>
          </p:nvCxnSpPr>
          <p:spPr bwMode="auto">
            <a:xfrm flipH="1" flipV="1">
              <a:off x="7762875" y="1979608"/>
              <a:ext cx="142874" cy="3297243"/>
            </a:xfrm>
            <a:prstGeom prst="bentConnector3">
              <a:avLst>
                <a:gd name="adj1" fmla="val -300000"/>
              </a:avLst>
            </a:prstGeom>
            <a:noFill/>
            <a:ln w="9525">
              <a:solidFill>
                <a:schemeClr val="tx1"/>
              </a:solidFill>
              <a:miter lim="800000"/>
              <a:headEnd/>
              <a:tailEnd/>
            </a:ln>
          </p:spPr>
        </p:cxnSp>
      </p:grpSp>
      <p:grpSp>
        <p:nvGrpSpPr>
          <p:cNvPr id="52287" name="Group 217"/>
          <p:cNvGrpSpPr>
            <a:grpSpLocks/>
          </p:cNvGrpSpPr>
          <p:nvPr/>
        </p:nvGrpSpPr>
        <p:grpSpPr bwMode="auto">
          <a:xfrm>
            <a:off x="6796088" y="1700213"/>
            <a:ext cx="973137" cy="1022350"/>
            <a:chOff x="4281" y="1071"/>
            <a:chExt cx="613" cy="644"/>
          </a:xfrm>
        </p:grpSpPr>
        <p:sp>
          <p:nvSpPr>
            <p:cNvPr id="52338"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39"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Identity Credential</a:t>
              </a:r>
            </a:p>
          </p:txBody>
        </p:sp>
      </p:grpSp>
      <p:grpSp>
        <p:nvGrpSpPr>
          <p:cNvPr id="52288" name="Group 112"/>
          <p:cNvGrpSpPr>
            <a:grpSpLocks/>
          </p:cNvGrpSpPr>
          <p:nvPr/>
        </p:nvGrpSpPr>
        <p:grpSpPr bwMode="auto">
          <a:xfrm>
            <a:off x="3948113" y="5597525"/>
            <a:ext cx="1038225" cy="354013"/>
            <a:chOff x="2487" y="3526"/>
            <a:chExt cx="654" cy="223"/>
          </a:xfrm>
        </p:grpSpPr>
        <p:sp>
          <p:nvSpPr>
            <p:cNvPr id="52336" name="Rectangle 269"/>
            <p:cNvSpPr>
              <a:spLocks noChangeArrowheads="1"/>
            </p:cNvSpPr>
            <p:nvPr/>
          </p:nvSpPr>
          <p:spPr bwMode="auto">
            <a:xfrm>
              <a:off x="2487" y="3526"/>
              <a:ext cx="653"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37" name="Rectangle 270"/>
            <p:cNvSpPr>
              <a:spLocks noChangeArrowheads="1"/>
            </p:cNvSpPr>
            <p:nvPr/>
          </p:nvSpPr>
          <p:spPr bwMode="auto">
            <a:xfrm>
              <a:off x="2487" y="3526"/>
              <a:ext cx="654"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52289"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country identifier</a:t>
            </a:r>
            <a:endParaRPr lang="en-US" u="sng">
              <a:solidFill>
                <a:schemeClr val="tx1"/>
              </a:solidFill>
            </a:endParaRPr>
          </a:p>
        </p:txBody>
      </p:sp>
      <p:sp>
        <p:nvSpPr>
          <p:cNvPr id="52290"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52291" name="Text Box 142"/>
          <p:cNvSpPr txBox="1">
            <a:spLocks noChangeArrowheads="1"/>
          </p:cNvSpPr>
          <p:nvPr/>
        </p:nvSpPr>
        <p:spPr bwMode="auto">
          <a:xfrm>
            <a:off x="1504950" y="1652588"/>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52292" name="Text Box 145"/>
          <p:cNvSpPr txBox="1">
            <a:spLocks noChangeArrowheads="1"/>
          </p:cNvSpPr>
          <p:nvPr/>
        </p:nvSpPr>
        <p:spPr bwMode="auto">
          <a:xfrm>
            <a:off x="2462213" y="1878013"/>
            <a:ext cx="268287" cy="85725"/>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certify</a:t>
            </a:r>
          </a:p>
        </p:txBody>
      </p:sp>
      <p:sp>
        <p:nvSpPr>
          <p:cNvPr id="52293"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certified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52294" name="Text Box 39"/>
          <p:cNvSpPr txBox="1">
            <a:spLocks noChangeArrowheads="1"/>
          </p:cNvSpPr>
          <p:nvPr/>
        </p:nvSpPr>
        <p:spPr bwMode="auto">
          <a:xfrm>
            <a:off x="7724775" y="416560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sp>
        <p:nvSpPr>
          <p:cNvPr id="52295"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52296"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grant</a:t>
            </a:r>
          </a:p>
        </p:txBody>
      </p:sp>
      <p:sp>
        <p:nvSpPr>
          <p:cNvPr id="52297"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granted</a:t>
            </a:r>
          </a:p>
          <a:p>
            <a:pPr algn="ctr" defTabSz="914400">
              <a:lnSpc>
                <a:spcPct val="80000"/>
              </a:lnSpc>
              <a:buClr>
                <a:srgbClr val="000000"/>
              </a:buClr>
              <a:buSzPct val="100000"/>
            </a:pPr>
            <a:r>
              <a:rPr lang="en-US" sz="700" b="1">
                <a:solidFill>
                  <a:schemeClr val="tx1"/>
                </a:solidFill>
              </a:rPr>
              <a:t>by</a:t>
            </a:r>
          </a:p>
        </p:txBody>
      </p:sp>
      <p:sp>
        <p:nvSpPr>
          <p:cNvPr id="52298"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52299"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52300"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managed by</a:t>
            </a:r>
          </a:p>
        </p:txBody>
      </p:sp>
      <p:sp>
        <p:nvSpPr>
          <p:cNvPr id="52301" name="Text Box 325"/>
          <p:cNvSpPr txBox="1">
            <a:spLocks noChangeArrowheads="1"/>
          </p:cNvSpPr>
          <p:nvPr/>
        </p:nvSpPr>
        <p:spPr bwMode="auto">
          <a:xfrm>
            <a:off x="2698750" y="4565650"/>
            <a:ext cx="334963"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manage</a:t>
            </a:r>
          </a:p>
        </p:txBody>
      </p:sp>
      <p:sp>
        <p:nvSpPr>
          <p:cNvPr id="52302"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52303"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52304" name="Text Box 9"/>
          <p:cNvSpPr txBox="1">
            <a:spLocks noChangeArrowheads="1"/>
          </p:cNvSpPr>
          <p:nvPr/>
        </p:nvSpPr>
        <p:spPr bwMode="auto">
          <a:xfrm>
            <a:off x="3554413" y="6064250"/>
            <a:ext cx="815975" cy="103188"/>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be administered by</a:t>
            </a:r>
          </a:p>
        </p:txBody>
      </p:sp>
      <p:sp>
        <p:nvSpPr>
          <p:cNvPr id="52305" name="Text Box 9"/>
          <p:cNvSpPr txBox="1">
            <a:spLocks noChangeArrowheads="1"/>
          </p:cNvSpPr>
          <p:nvPr/>
        </p:nvSpPr>
        <p:spPr bwMode="auto">
          <a:xfrm>
            <a:off x="1098550" y="2319338"/>
            <a:ext cx="663575" cy="103187"/>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administer</a:t>
            </a:r>
          </a:p>
        </p:txBody>
      </p:sp>
      <p:sp>
        <p:nvSpPr>
          <p:cNvPr id="52306" name="Text Box 142"/>
          <p:cNvSpPr txBox="1">
            <a:spLocks noChangeArrowheads="1"/>
          </p:cNvSpPr>
          <p:nvPr/>
        </p:nvSpPr>
        <p:spPr bwMode="auto">
          <a:xfrm>
            <a:off x="1868488" y="1651000"/>
            <a:ext cx="227012" cy="85725"/>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issue</a:t>
            </a:r>
          </a:p>
        </p:txBody>
      </p:sp>
      <p:sp>
        <p:nvSpPr>
          <p:cNvPr id="52307"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52308"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identified</a:t>
            </a:r>
          </a:p>
          <a:p>
            <a:pPr algn="ctr" defTabSz="914400">
              <a:lnSpc>
                <a:spcPct val="80000"/>
              </a:lnSpc>
              <a:buClr>
                <a:srgbClr val="000000"/>
              </a:buClr>
              <a:buSzPct val="100000"/>
            </a:pPr>
            <a:r>
              <a:rPr lang="en-US" sz="700" b="1">
                <a:solidFill>
                  <a:schemeClr val="tx1"/>
                </a:solidFill>
              </a:rPr>
              <a:t>by</a:t>
            </a:r>
          </a:p>
        </p:txBody>
      </p:sp>
      <p:sp>
        <p:nvSpPr>
          <p:cNvPr id="52309"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technical domain identifier</a:t>
            </a:r>
          </a:p>
        </p:txBody>
      </p:sp>
      <p:sp>
        <p:nvSpPr>
          <p:cNvPr id="52310"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level</a:t>
            </a:r>
            <a:endParaRPr lang="en-US" u="sng">
              <a:solidFill>
                <a:schemeClr val="tx1"/>
              </a:solidFill>
            </a:endParaRPr>
          </a:p>
        </p:txBody>
      </p:sp>
      <p:grpSp>
        <p:nvGrpSpPr>
          <p:cNvPr id="52311" name="Group 318"/>
          <p:cNvGrpSpPr>
            <a:grpSpLocks/>
          </p:cNvGrpSpPr>
          <p:nvPr/>
        </p:nvGrpSpPr>
        <p:grpSpPr bwMode="auto">
          <a:xfrm>
            <a:off x="2506663" y="4146550"/>
            <a:ext cx="2930525" cy="101600"/>
            <a:chOff x="2506663" y="4146550"/>
            <a:chExt cx="2930525" cy="101600"/>
          </a:xfrm>
        </p:grpSpPr>
        <p:sp>
          <p:nvSpPr>
            <p:cNvPr id="52334"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position type</a:t>
              </a:r>
            </a:p>
          </p:txBody>
        </p:sp>
        <p:sp>
          <p:nvSpPr>
            <p:cNvPr id="52335"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chemeClr val="tx1"/>
                  </a:solidFill>
                </a:rPr>
                <a:t>occupation</a:t>
              </a:r>
            </a:p>
          </p:txBody>
        </p:sp>
      </p:grpSp>
      <p:sp>
        <p:nvSpPr>
          <p:cNvPr id="52312"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chemeClr val="tx1"/>
                </a:solidFill>
              </a:rPr>
              <a:t>assign cond type</a:t>
            </a:r>
          </a:p>
          <a:p>
            <a:pPr defTabSz="914400">
              <a:buClr>
                <a:srgbClr val="000000"/>
              </a:buClr>
              <a:buSzPct val="100000"/>
              <a:buFont typeface="Times New Roman" pitchFamily="18" charset="0"/>
              <a:buNone/>
            </a:pPr>
            <a:r>
              <a:rPr lang="en-US" sz="600">
                <a:solidFill>
                  <a:schemeClr val="tx1"/>
                </a:solidFill>
              </a:rPr>
              <a:t>assign cond start date</a:t>
            </a:r>
          </a:p>
          <a:p>
            <a:pPr defTabSz="914400">
              <a:buClr>
                <a:srgbClr val="000000"/>
              </a:buClr>
              <a:buSzPct val="100000"/>
              <a:buFont typeface="Times New Roman" pitchFamily="18" charset="0"/>
              <a:buNone/>
            </a:pPr>
            <a:r>
              <a:rPr lang="en-US" sz="600">
                <a:solidFill>
                  <a:schemeClr val="tx1"/>
                </a:solidFill>
              </a:rPr>
              <a:t>assign cond end date</a:t>
            </a:r>
          </a:p>
          <a:p>
            <a:pPr defTabSz="914400">
              <a:buClr>
                <a:srgbClr val="000000"/>
              </a:buClr>
              <a:buSzPct val="100000"/>
              <a:buFont typeface="Times New Roman" pitchFamily="18" charset="0"/>
              <a:buNone/>
            </a:pPr>
            <a:r>
              <a:rPr lang="en-US" sz="600">
                <a:solidFill>
                  <a:schemeClr val="tx1"/>
                </a:solidFill>
              </a:rPr>
              <a:t>assign cond status</a:t>
            </a:r>
          </a:p>
          <a:p>
            <a:pPr defTabSz="914400">
              <a:buClr>
                <a:srgbClr val="000000"/>
              </a:buClr>
              <a:buSzPct val="100000"/>
              <a:buFont typeface="Times New Roman" pitchFamily="18" charset="0"/>
              <a:buNone/>
            </a:pPr>
            <a:r>
              <a:rPr lang="en-US" sz="600">
                <a:solidFill>
                  <a:schemeClr val="tx1"/>
                </a:solidFill>
              </a:rPr>
              <a:t>assign cond status date</a:t>
            </a:r>
          </a:p>
        </p:txBody>
      </p:sp>
      <p:sp>
        <p:nvSpPr>
          <p:cNvPr id="52313"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chemeClr val="tx1"/>
                </a:solidFill>
              </a:rPr>
              <a:t>operational domain identifier</a:t>
            </a:r>
          </a:p>
        </p:txBody>
      </p:sp>
      <p:sp>
        <p:nvSpPr>
          <p:cNvPr id="52314"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skill identifier</a:t>
            </a:r>
          </a:p>
          <a:p>
            <a:pPr defTabSz="914400">
              <a:buClr>
                <a:srgbClr val="000000"/>
              </a:buClr>
              <a:buSzPct val="100000"/>
              <a:buFont typeface="Times New Roman" pitchFamily="18" charset="0"/>
              <a:buNone/>
            </a:pPr>
            <a:r>
              <a:rPr lang="en-US" sz="600">
                <a:solidFill>
                  <a:schemeClr val="tx1"/>
                </a:solidFill>
              </a:rPr>
              <a:t>skill level</a:t>
            </a:r>
            <a:endParaRPr lang="en-US" u="sng">
              <a:solidFill>
                <a:schemeClr val="tx1"/>
              </a:solidFill>
            </a:endParaRPr>
          </a:p>
        </p:txBody>
      </p:sp>
      <p:sp>
        <p:nvSpPr>
          <p:cNvPr id="52315"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52316"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certificate unique identifier</a:t>
            </a:r>
          </a:p>
          <a:p>
            <a:pPr defTabSz="914400">
              <a:buClr>
                <a:srgbClr val="000000"/>
              </a:buClr>
              <a:buSzPct val="100000"/>
              <a:buFont typeface="Times New Roman" pitchFamily="18" charset="0"/>
              <a:buNone/>
            </a:pPr>
            <a:r>
              <a:rPr lang="en-US" sz="600">
                <a:solidFill>
                  <a:schemeClr val="tx1"/>
                </a:solidFill>
              </a:rPr>
              <a:t>certificate type</a:t>
            </a:r>
          </a:p>
          <a:p>
            <a:pPr defTabSz="914400">
              <a:buClr>
                <a:srgbClr val="000000"/>
              </a:buClr>
              <a:buSzPct val="100000"/>
              <a:buFont typeface="Times New Roman" pitchFamily="18" charset="0"/>
              <a:buNone/>
            </a:pPr>
            <a:r>
              <a:rPr lang="en-US" sz="600">
                <a:solidFill>
                  <a:schemeClr val="tx1"/>
                </a:solidFill>
              </a:rPr>
              <a:t>certificate name</a:t>
            </a:r>
          </a:p>
          <a:p>
            <a:pPr defTabSz="914400">
              <a:buClr>
                <a:srgbClr val="000000"/>
              </a:buClr>
              <a:buSzPct val="100000"/>
              <a:buFont typeface="Times New Roman" pitchFamily="18" charset="0"/>
              <a:buNone/>
            </a:pPr>
            <a:r>
              <a:rPr lang="en-US" sz="600">
                <a:solidFill>
                  <a:schemeClr val="tx1"/>
                </a:solidFill>
              </a:rPr>
              <a:t>certificate issue date</a:t>
            </a:r>
          </a:p>
          <a:p>
            <a:pPr defTabSz="914400">
              <a:buClr>
                <a:srgbClr val="000000"/>
              </a:buClr>
              <a:buSzPct val="100000"/>
              <a:buFont typeface="Times New Roman" pitchFamily="18" charset="0"/>
              <a:buNone/>
            </a:pPr>
            <a:r>
              <a:rPr lang="en-US" sz="600">
                <a:solidFill>
                  <a:schemeClr val="tx1"/>
                </a:solidFill>
              </a:rPr>
              <a:t>certificate expire date</a:t>
            </a:r>
          </a:p>
          <a:p>
            <a:pPr defTabSz="914400">
              <a:buClr>
                <a:srgbClr val="000000"/>
              </a:buClr>
              <a:buSzPct val="100000"/>
              <a:buFont typeface="Times New Roman" pitchFamily="18" charset="0"/>
              <a:buNone/>
            </a:pPr>
            <a:r>
              <a:rPr lang="en-US" sz="600">
                <a:solidFill>
                  <a:schemeClr val="tx1"/>
                </a:solidFill>
              </a:rPr>
              <a:t>certificate status</a:t>
            </a:r>
          </a:p>
          <a:p>
            <a:pPr defTabSz="914400">
              <a:buClr>
                <a:srgbClr val="000000"/>
              </a:buClr>
              <a:buSzPct val="100000"/>
            </a:pPr>
            <a:r>
              <a:rPr lang="en-US" sz="600">
                <a:solidFill>
                  <a:schemeClr val="tx1"/>
                </a:solidFill>
              </a:rPr>
              <a:t>certificate status date</a:t>
            </a:r>
          </a:p>
          <a:p>
            <a:pPr defTabSz="914400">
              <a:buClr>
                <a:srgbClr val="000000"/>
              </a:buClr>
              <a:buSzPct val="100000"/>
            </a:pPr>
            <a:r>
              <a:rPr lang="en-US" sz="600">
                <a:solidFill>
                  <a:schemeClr val="tx1"/>
                </a:solidFill>
              </a:rPr>
              <a:t>certificate LOA</a:t>
            </a:r>
          </a:p>
          <a:p>
            <a:pPr defTabSz="914400">
              <a:buClr>
                <a:srgbClr val="000000"/>
              </a:buClr>
              <a:buSzPct val="100000"/>
            </a:pPr>
            <a:r>
              <a:rPr lang="en-US" sz="600">
                <a:solidFill>
                  <a:schemeClr val="tx1"/>
                </a:solidFill>
              </a:rPr>
              <a:t>certification level</a:t>
            </a:r>
          </a:p>
        </p:txBody>
      </p:sp>
      <p:sp>
        <p:nvSpPr>
          <p:cNvPr id="52317" name="Text Box 279"/>
          <p:cNvSpPr txBox="1">
            <a:spLocks noChangeArrowheads="1"/>
          </p:cNvSpPr>
          <p:nvPr/>
        </p:nvSpPr>
        <p:spPr bwMode="auto">
          <a:xfrm>
            <a:off x="6832600" y="4008438"/>
            <a:ext cx="874713"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pos entitle identifier</a:t>
            </a:r>
          </a:p>
          <a:p>
            <a:pPr defTabSz="914400">
              <a:buClr>
                <a:srgbClr val="000000"/>
              </a:buClr>
              <a:buSzPct val="100000"/>
            </a:pPr>
            <a:r>
              <a:rPr lang="en-US" sz="600">
                <a:solidFill>
                  <a:schemeClr val="tx1"/>
                </a:solidFill>
              </a:rPr>
              <a:t>pos entitle permission</a:t>
            </a:r>
          </a:p>
          <a:p>
            <a:pPr defTabSz="914400">
              <a:buClr>
                <a:srgbClr val="000000"/>
              </a:buClr>
              <a:buSzPct val="100000"/>
            </a:pPr>
            <a:r>
              <a:rPr lang="en-US" sz="600">
                <a:solidFill>
                  <a:schemeClr val="tx1"/>
                </a:solidFill>
              </a:rPr>
              <a:t>pos entitle start date</a:t>
            </a:r>
          </a:p>
          <a:p>
            <a:pPr defTabSz="914400">
              <a:buClr>
                <a:srgbClr val="000000"/>
              </a:buClr>
              <a:buSzPct val="100000"/>
            </a:pPr>
            <a:r>
              <a:rPr lang="en-US" sz="600">
                <a:solidFill>
                  <a:schemeClr val="tx1"/>
                </a:solidFill>
              </a:rPr>
              <a:t>pos entitle end date</a:t>
            </a:r>
          </a:p>
          <a:p>
            <a:pPr defTabSz="914400">
              <a:buClr>
                <a:srgbClr val="000000"/>
              </a:buClr>
              <a:buSzPct val="100000"/>
            </a:pPr>
            <a:r>
              <a:rPr lang="en-US" sz="600">
                <a:solidFill>
                  <a:schemeClr val="tx1"/>
                </a:solidFill>
              </a:rPr>
              <a:t>pos entitle status</a:t>
            </a:r>
          </a:p>
          <a:p>
            <a:pPr defTabSz="914400">
              <a:buClr>
                <a:srgbClr val="000000"/>
              </a:buClr>
              <a:buSzPct val="100000"/>
            </a:pPr>
            <a:r>
              <a:rPr lang="en-US" sz="600">
                <a:solidFill>
                  <a:schemeClr val="tx1"/>
                </a:solidFill>
              </a:rPr>
              <a:t>pos entitle status date</a:t>
            </a:r>
          </a:p>
        </p:txBody>
      </p:sp>
      <p:sp>
        <p:nvSpPr>
          <p:cNvPr id="52318" name="Text Box 374"/>
          <p:cNvSpPr txBox="1">
            <a:spLocks noChangeArrowheads="1"/>
          </p:cNvSpPr>
          <p:nvPr/>
        </p:nvSpPr>
        <p:spPr bwMode="auto">
          <a:xfrm>
            <a:off x="6853238" y="3275013"/>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affil cond type</a:t>
            </a:r>
          </a:p>
          <a:p>
            <a:pPr defTabSz="914400">
              <a:buClr>
                <a:srgbClr val="000000"/>
              </a:buClr>
              <a:buSzPct val="100000"/>
              <a:buFont typeface="Times New Roman" pitchFamily="18" charset="0"/>
              <a:buNone/>
            </a:pPr>
            <a:r>
              <a:rPr lang="en-US" sz="600">
                <a:solidFill>
                  <a:schemeClr val="tx1"/>
                </a:solidFill>
              </a:rPr>
              <a:t>affil cond start date</a:t>
            </a:r>
          </a:p>
          <a:p>
            <a:pPr defTabSz="914400">
              <a:buClr>
                <a:srgbClr val="000000"/>
              </a:buClr>
              <a:buSzPct val="100000"/>
              <a:buFont typeface="Times New Roman" pitchFamily="18" charset="0"/>
              <a:buNone/>
            </a:pPr>
            <a:r>
              <a:rPr lang="en-US" sz="600">
                <a:solidFill>
                  <a:schemeClr val="tx1"/>
                </a:solidFill>
              </a:rPr>
              <a:t>affil cond end date</a:t>
            </a:r>
          </a:p>
          <a:p>
            <a:pPr defTabSz="914400">
              <a:buClr>
                <a:srgbClr val="000000"/>
              </a:buClr>
              <a:buSzPct val="100000"/>
              <a:buFont typeface="Times New Roman" pitchFamily="18" charset="0"/>
              <a:buNone/>
            </a:pPr>
            <a:r>
              <a:rPr lang="en-US" sz="600">
                <a:solidFill>
                  <a:schemeClr val="tx1"/>
                </a:solidFill>
              </a:rPr>
              <a:t>affil cond status</a:t>
            </a:r>
          </a:p>
          <a:p>
            <a:pPr defTabSz="914400">
              <a:buClr>
                <a:srgbClr val="000000"/>
              </a:buClr>
              <a:buSzPct val="100000"/>
              <a:buFont typeface="Times New Roman" pitchFamily="18" charset="0"/>
              <a:buNone/>
            </a:pPr>
            <a:r>
              <a:rPr lang="en-US" sz="600">
                <a:solidFill>
                  <a:schemeClr val="tx1"/>
                </a:solidFill>
              </a:rPr>
              <a:t>affil cond status date</a:t>
            </a:r>
            <a:endParaRPr lang="en-US">
              <a:solidFill>
                <a:schemeClr val="tx1"/>
              </a:solidFill>
            </a:endParaRPr>
          </a:p>
        </p:txBody>
      </p:sp>
      <p:sp>
        <p:nvSpPr>
          <p:cNvPr id="52319"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52320"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assign entitle identifier</a:t>
            </a:r>
          </a:p>
          <a:p>
            <a:pPr defTabSz="914400">
              <a:buClr>
                <a:srgbClr val="000000"/>
              </a:buClr>
              <a:buSzPct val="100000"/>
            </a:pPr>
            <a:r>
              <a:rPr lang="en-US" sz="600">
                <a:solidFill>
                  <a:schemeClr val="tx1"/>
                </a:solidFill>
              </a:rPr>
              <a:t>assign entitle permission</a:t>
            </a:r>
          </a:p>
          <a:p>
            <a:pPr defTabSz="914400">
              <a:buClr>
                <a:srgbClr val="000000"/>
              </a:buClr>
              <a:buSzPct val="100000"/>
            </a:pPr>
            <a:r>
              <a:rPr lang="en-US" sz="600">
                <a:solidFill>
                  <a:schemeClr val="tx1"/>
                </a:solidFill>
              </a:rPr>
              <a:t>assign entitle start date</a:t>
            </a:r>
          </a:p>
          <a:p>
            <a:pPr defTabSz="914400">
              <a:buClr>
                <a:srgbClr val="000000"/>
              </a:buClr>
              <a:buSzPct val="100000"/>
            </a:pPr>
            <a:r>
              <a:rPr lang="en-US" sz="600">
                <a:solidFill>
                  <a:schemeClr val="tx1"/>
                </a:solidFill>
              </a:rPr>
              <a:t>assign entitle end date</a:t>
            </a:r>
          </a:p>
          <a:p>
            <a:pPr defTabSz="914400">
              <a:buClr>
                <a:srgbClr val="000000"/>
              </a:buClr>
              <a:buSzPct val="100000"/>
            </a:pPr>
            <a:r>
              <a:rPr lang="en-US" sz="600">
                <a:solidFill>
                  <a:schemeClr val="tx1"/>
                </a:solidFill>
              </a:rPr>
              <a:t>assign entitle status</a:t>
            </a:r>
          </a:p>
          <a:p>
            <a:pPr defTabSz="914400">
              <a:buClr>
                <a:srgbClr val="000000"/>
              </a:buClr>
              <a:buSzPct val="100000"/>
            </a:pPr>
            <a:r>
              <a:rPr lang="en-US" sz="600">
                <a:solidFill>
                  <a:schemeClr val="tx1"/>
                </a:solidFill>
              </a:rPr>
              <a:t>assign entitle status date</a:t>
            </a:r>
          </a:p>
        </p:txBody>
      </p:sp>
      <p:sp>
        <p:nvSpPr>
          <p:cNvPr id="52321" name="Text Box 247"/>
          <p:cNvSpPr txBox="1">
            <a:spLocks noChangeArrowheads="1"/>
          </p:cNvSpPr>
          <p:nvPr/>
        </p:nvSpPr>
        <p:spPr bwMode="auto">
          <a:xfrm>
            <a:off x="40798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role</a:t>
            </a:r>
            <a:endParaRPr lang="en-US" u="sng">
              <a:solidFill>
                <a:schemeClr val="tx1"/>
              </a:solidFill>
            </a:endParaRPr>
          </a:p>
        </p:txBody>
      </p:sp>
      <p:sp>
        <p:nvSpPr>
          <p:cNvPr id="52322"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52323"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grpSp>
        <p:nvGrpSpPr>
          <p:cNvPr id="52324" name="Group 320"/>
          <p:cNvGrpSpPr>
            <a:grpSpLocks/>
          </p:cNvGrpSpPr>
          <p:nvPr/>
        </p:nvGrpSpPr>
        <p:grpSpPr bwMode="auto">
          <a:xfrm>
            <a:off x="2482850" y="3373438"/>
            <a:ext cx="3516313" cy="79375"/>
            <a:chOff x="2482850" y="3373438"/>
            <a:chExt cx="3516313" cy="79375"/>
          </a:xfrm>
        </p:grpSpPr>
        <p:sp>
          <p:nvSpPr>
            <p:cNvPr id="52332"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person association with organization</a:t>
              </a:r>
            </a:p>
          </p:txBody>
        </p:sp>
        <p:sp>
          <p:nvSpPr>
            <p:cNvPr id="52333"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person unique affiliation identifier</a:t>
              </a:r>
              <a:endParaRPr lang="en-US">
                <a:solidFill>
                  <a:schemeClr val="tx1"/>
                </a:solidFill>
              </a:endParaRPr>
            </a:p>
          </p:txBody>
        </p:sp>
      </p:grpSp>
      <p:sp>
        <p:nvSpPr>
          <p:cNvPr id="52325"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credential unique identifier</a:t>
            </a:r>
          </a:p>
          <a:p>
            <a:pPr defTabSz="914400">
              <a:spcBef>
                <a:spcPts val="100"/>
              </a:spcBef>
              <a:buClr>
                <a:srgbClr val="000000"/>
              </a:buClr>
              <a:buSzPct val="100000"/>
              <a:buFont typeface="Times New Roman" pitchFamily="18" charset="0"/>
              <a:buNone/>
            </a:pPr>
            <a:r>
              <a:rPr lang="en-US" sz="600">
                <a:solidFill>
                  <a:schemeClr val="tx1"/>
                </a:solidFill>
              </a:rPr>
              <a:t>credential secret</a:t>
            </a:r>
          </a:p>
          <a:p>
            <a:pPr defTabSz="914400">
              <a:spcBef>
                <a:spcPts val="100"/>
              </a:spcBef>
              <a:buClr>
                <a:srgbClr val="000000"/>
              </a:buClr>
              <a:buSzPct val="100000"/>
              <a:buFont typeface="Times New Roman" pitchFamily="18" charset="0"/>
              <a:buNone/>
            </a:pPr>
            <a:r>
              <a:rPr lang="en-US" sz="600">
                <a:solidFill>
                  <a:schemeClr val="tx1"/>
                </a:solidFill>
              </a:rPr>
              <a:t>credential name</a:t>
            </a:r>
          </a:p>
          <a:p>
            <a:pPr defTabSz="914400">
              <a:spcBef>
                <a:spcPts val="100"/>
              </a:spcBef>
              <a:buClr>
                <a:srgbClr val="000000"/>
              </a:buClr>
              <a:buSzPct val="100000"/>
              <a:buFont typeface="Times New Roman" pitchFamily="18" charset="0"/>
              <a:buNone/>
            </a:pPr>
            <a:r>
              <a:rPr lang="en-US" sz="600">
                <a:solidFill>
                  <a:schemeClr val="tx1"/>
                </a:solidFill>
              </a:rPr>
              <a:t>credential issue date</a:t>
            </a:r>
          </a:p>
          <a:p>
            <a:pPr defTabSz="914400">
              <a:spcBef>
                <a:spcPts val="100"/>
              </a:spcBef>
              <a:buClr>
                <a:srgbClr val="000000"/>
              </a:buClr>
              <a:buSzPct val="100000"/>
              <a:buFont typeface="Times New Roman" pitchFamily="18" charset="0"/>
              <a:buNone/>
            </a:pPr>
            <a:r>
              <a:rPr lang="en-US" sz="600">
                <a:solidFill>
                  <a:schemeClr val="tx1"/>
                </a:solidFill>
              </a:rPr>
              <a:t>credential expire date</a:t>
            </a:r>
          </a:p>
          <a:p>
            <a:pPr defTabSz="914400">
              <a:spcBef>
                <a:spcPts val="100"/>
              </a:spcBef>
              <a:buClr>
                <a:srgbClr val="000000"/>
              </a:buClr>
              <a:buSzPct val="100000"/>
              <a:buFont typeface="Times New Roman" pitchFamily="18" charset="0"/>
              <a:buNone/>
            </a:pPr>
            <a:r>
              <a:rPr lang="en-US" sz="600">
                <a:solidFill>
                  <a:schemeClr val="tx1"/>
                </a:solidFill>
              </a:rPr>
              <a:t>credential status</a:t>
            </a:r>
          </a:p>
          <a:p>
            <a:pPr defTabSz="914400">
              <a:spcBef>
                <a:spcPts val="100"/>
              </a:spcBef>
              <a:buClr>
                <a:srgbClr val="000000"/>
              </a:buClr>
              <a:buSzPct val="100000"/>
              <a:buFont typeface="Times New Roman" pitchFamily="18" charset="0"/>
              <a:buNone/>
            </a:pPr>
            <a:r>
              <a:rPr lang="en-US" sz="600">
                <a:solidFill>
                  <a:schemeClr val="tx1"/>
                </a:solidFill>
              </a:rPr>
              <a:t>credential status date</a:t>
            </a:r>
          </a:p>
          <a:p>
            <a:pPr defTabSz="914400">
              <a:spcBef>
                <a:spcPts val="100"/>
              </a:spcBef>
              <a:buClr>
                <a:srgbClr val="000000"/>
              </a:buClr>
              <a:buSzPct val="100000"/>
              <a:buFont typeface="Times New Roman" pitchFamily="18" charset="0"/>
              <a:buNone/>
            </a:pPr>
            <a:r>
              <a:rPr lang="en-US" sz="600">
                <a:solidFill>
                  <a:schemeClr val="tx1"/>
                </a:solidFill>
              </a:rPr>
              <a:t>credential LOA</a:t>
            </a:r>
          </a:p>
        </p:txBody>
      </p:sp>
      <p:sp>
        <p:nvSpPr>
          <p:cNvPr id="52326"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activity identifier</a:t>
            </a:r>
          </a:p>
          <a:p>
            <a:pPr defTabSz="914400">
              <a:buClr>
                <a:srgbClr val="000000"/>
              </a:buClr>
              <a:buSzPct val="100000"/>
              <a:buFont typeface="Times New Roman" pitchFamily="18" charset="0"/>
              <a:buNone/>
            </a:pPr>
            <a:r>
              <a:rPr lang="en-US" sz="600">
                <a:solidFill>
                  <a:schemeClr val="tx1"/>
                </a:solidFill>
              </a:rPr>
              <a:t>function</a:t>
            </a:r>
            <a:endParaRPr lang="en-US" u="sng">
              <a:solidFill>
                <a:schemeClr val="tx1"/>
              </a:solidFill>
            </a:endParaRPr>
          </a:p>
        </p:txBody>
      </p:sp>
      <p:sp>
        <p:nvSpPr>
          <p:cNvPr id="52327" name="Rectangle 181"/>
          <p:cNvSpPr>
            <a:spLocks noChangeArrowheads="1"/>
          </p:cNvSpPr>
          <p:nvPr/>
        </p:nvSpPr>
        <p:spPr bwMode="auto">
          <a:xfrm>
            <a:off x="4010025" y="55943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2328"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aphicFrame>
        <p:nvGraphicFramePr>
          <p:cNvPr id="52485" name="Group 261"/>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1FA8BA49-EE23-4CE3-BA8E-7AF9DB3C598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20</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grpSp>
        <p:nvGrpSpPr>
          <p:cNvPr id="54274" name="Group 224"/>
          <p:cNvGrpSpPr>
            <a:grpSpLocks/>
          </p:cNvGrpSpPr>
          <p:nvPr/>
        </p:nvGrpSpPr>
        <p:grpSpPr bwMode="auto">
          <a:xfrm>
            <a:off x="6683375" y="2163763"/>
            <a:ext cx="114300" cy="133350"/>
            <a:chOff x="3313" y="2995"/>
            <a:chExt cx="72" cy="84"/>
          </a:xfrm>
        </p:grpSpPr>
        <p:sp>
          <p:nvSpPr>
            <p:cNvPr id="7"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8"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4275" name="Group 254"/>
          <p:cNvGrpSpPr>
            <a:grpSpLocks/>
          </p:cNvGrpSpPr>
          <p:nvPr/>
        </p:nvGrpSpPr>
        <p:grpSpPr bwMode="auto">
          <a:xfrm>
            <a:off x="3105150" y="4378325"/>
            <a:ext cx="1431925" cy="1222375"/>
            <a:chOff x="1956" y="2758"/>
            <a:chExt cx="902" cy="770"/>
          </a:xfrm>
        </p:grpSpPr>
        <p:grpSp>
          <p:nvGrpSpPr>
            <p:cNvPr id="54479" name="Group 251"/>
            <p:cNvGrpSpPr>
              <a:grpSpLocks/>
            </p:cNvGrpSpPr>
            <p:nvPr/>
          </p:nvGrpSpPr>
          <p:grpSpPr bwMode="auto">
            <a:xfrm>
              <a:off x="1956" y="2758"/>
              <a:ext cx="92" cy="193"/>
              <a:chOff x="1956" y="2758"/>
              <a:chExt cx="92" cy="193"/>
            </a:xfrm>
          </p:grpSpPr>
          <p:grpSp>
            <p:nvGrpSpPr>
              <p:cNvPr id="54490" name="Group 244"/>
              <p:cNvGrpSpPr>
                <a:grpSpLocks/>
              </p:cNvGrpSpPr>
              <p:nvPr/>
            </p:nvGrpSpPr>
            <p:grpSpPr bwMode="auto">
              <a:xfrm>
                <a:off x="1956" y="2884"/>
                <a:ext cx="92" cy="67"/>
                <a:chOff x="3502" y="1928"/>
                <a:chExt cx="92" cy="67"/>
              </a:xfrm>
            </p:grpSpPr>
            <p:sp>
              <p:nvSpPr>
                <p:cNvPr id="2" name="Line 292"/>
                <p:cNvSpPr>
                  <a:spLocks noChangeShapeType="1"/>
                </p:cNvSpPr>
                <p:nvPr/>
              </p:nvSpPr>
              <p:spPr bwMode="auto">
                <a:xfrm rot="16200000" flipH="1" flipV="1">
                  <a:off x="349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293"/>
                <p:cNvSpPr>
                  <a:spLocks noChangeShapeType="1"/>
                </p:cNvSpPr>
                <p:nvPr/>
              </p:nvSpPr>
              <p:spPr bwMode="auto">
                <a:xfrm rot="16200000" flipH="1">
                  <a:off x="354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54491" name="Line 284"/>
              <p:cNvSpPr>
                <a:spLocks noChangeShapeType="1"/>
              </p:cNvSpPr>
              <p:nvPr/>
            </p:nvSpPr>
            <p:spPr bwMode="auto">
              <a:xfrm rot="5400000" flipH="1">
                <a:off x="1944" y="2771"/>
                <a:ext cx="67" cy="42"/>
              </a:xfrm>
              <a:prstGeom prst="line">
                <a:avLst/>
              </a:prstGeom>
              <a:noFill/>
              <a:ln w="9525">
                <a:solidFill>
                  <a:srgbClr val="DDDDDD"/>
                </a:solidFill>
                <a:round/>
                <a:headEnd/>
                <a:tailEnd/>
              </a:ln>
            </p:spPr>
            <p:txBody>
              <a:bodyPr/>
              <a:lstStyle/>
              <a:p>
                <a:endParaRPr lang="en-US"/>
              </a:p>
            </p:txBody>
          </p:sp>
          <p:sp>
            <p:nvSpPr>
              <p:cNvPr id="54492" name="Line 285"/>
              <p:cNvSpPr>
                <a:spLocks noChangeShapeType="1"/>
              </p:cNvSpPr>
              <p:nvPr/>
            </p:nvSpPr>
            <p:spPr bwMode="auto">
              <a:xfrm rot="5400000" flipH="1" flipV="1">
                <a:off x="1992" y="2771"/>
                <a:ext cx="66" cy="41"/>
              </a:xfrm>
              <a:prstGeom prst="line">
                <a:avLst/>
              </a:prstGeom>
              <a:noFill/>
              <a:ln w="9525">
                <a:solidFill>
                  <a:srgbClr val="DDDDDD"/>
                </a:solidFill>
                <a:round/>
                <a:headEnd/>
                <a:tailEnd/>
              </a:ln>
            </p:spPr>
            <p:txBody>
              <a:bodyPr/>
              <a:lstStyle/>
              <a:p>
                <a:endParaRPr lang="en-US"/>
              </a:p>
            </p:txBody>
          </p:sp>
          <p:cxnSp>
            <p:nvCxnSpPr>
              <p:cNvPr id="54493" name="Elbow Connector 351"/>
              <p:cNvCxnSpPr>
                <a:cxnSpLocks noChangeShapeType="1"/>
              </p:cNvCxnSpPr>
              <p:nvPr/>
            </p:nvCxnSpPr>
            <p:spPr bwMode="auto">
              <a:xfrm rot="5400000" flipH="1" flipV="1">
                <a:off x="1909" y="2854"/>
                <a:ext cx="185" cy="1"/>
              </a:xfrm>
              <a:prstGeom prst="straightConnector1">
                <a:avLst/>
              </a:prstGeom>
              <a:noFill/>
              <a:ln w="9525" algn="ctr">
                <a:solidFill>
                  <a:srgbClr val="DDDDDD"/>
                </a:solidFill>
                <a:round/>
                <a:headEnd/>
                <a:tailEnd/>
              </a:ln>
            </p:spPr>
          </p:cxnSp>
        </p:grpSp>
        <p:grpSp>
          <p:nvGrpSpPr>
            <p:cNvPr id="54480" name="Group 253"/>
            <p:cNvGrpSpPr>
              <a:grpSpLocks/>
            </p:cNvGrpSpPr>
            <p:nvPr/>
          </p:nvGrpSpPr>
          <p:grpSpPr bwMode="auto">
            <a:xfrm>
              <a:off x="2769" y="3096"/>
              <a:ext cx="84" cy="432"/>
              <a:chOff x="2769" y="3096"/>
              <a:chExt cx="84" cy="432"/>
            </a:xfrm>
          </p:grpSpPr>
          <p:sp>
            <p:nvSpPr>
              <p:cNvPr id="54486" name="Line 69"/>
              <p:cNvSpPr>
                <a:spLocks noChangeShapeType="1"/>
              </p:cNvSpPr>
              <p:nvPr/>
            </p:nvSpPr>
            <p:spPr bwMode="auto">
              <a:xfrm>
                <a:off x="2813" y="3112"/>
                <a:ext cx="0" cy="416"/>
              </a:xfrm>
              <a:prstGeom prst="line">
                <a:avLst/>
              </a:prstGeom>
              <a:noFill/>
              <a:ln w="9525">
                <a:solidFill>
                  <a:srgbClr val="DDDDDD"/>
                </a:solidFill>
                <a:round/>
                <a:headEnd/>
                <a:tailEnd/>
              </a:ln>
            </p:spPr>
            <p:txBody>
              <a:bodyPr/>
              <a:lstStyle/>
              <a:p>
                <a:endParaRPr lang="en-US"/>
              </a:p>
            </p:txBody>
          </p:sp>
          <p:sp>
            <p:nvSpPr>
              <p:cNvPr id="12" name="Line 249"/>
              <p:cNvSpPr>
                <a:spLocks noChangeShapeType="1"/>
              </p:cNvSpPr>
              <p:nvPr/>
            </p:nvSpPr>
            <p:spPr bwMode="auto">
              <a:xfrm rot="16200000" flipH="1">
                <a:off x="2756" y="3109"/>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2799" y="3115"/>
                <a:ext cx="67"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2781" y="3191"/>
                <a:ext cx="6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4481" name="Group 252"/>
            <p:cNvGrpSpPr>
              <a:grpSpLocks/>
            </p:cNvGrpSpPr>
            <p:nvPr/>
          </p:nvGrpSpPr>
          <p:grpSpPr bwMode="auto">
            <a:xfrm>
              <a:off x="2769" y="2760"/>
              <a:ext cx="89" cy="185"/>
              <a:chOff x="2769" y="2760"/>
              <a:chExt cx="89" cy="185"/>
            </a:xfrm>
          </p:grpSpPr>
          <p:sp>
            <p:nvSpPr>
              <p:cNvPr id="54482" name="Line 214"/>
              <p:cNvSpPr>
                <a:spLocks noChangeShapeType="1"/>
              </p:cNvSpPr>
              <p:nvPr/>
            </p:nvSpPr>
            <p:spPr bwMode="auto">
              <a:xfrm flipV="1">
                <a:off x="2813" y="2760"/>
                <a:ext cx="0" cy="184"/>
              </a:xfrm>
              <a:prstGeom prst="line">
                <a:avLst/>
              </a:prstGeom>
              <a:noFill/>
              <a:ln w="9525">
                <a:solidFill>
                  <a:srgbClr val="DDDDDD"/>
                </a:solidFill>
                <a:round/>
                <a:headEnd/>
                <a:tailEnd/>
              </a:ln>
            </p:spPr>
            <p:txBody>
              <a:bodyPr/>
              <a:lstStyle/>
              <a:p>
                <a:endParaRPr lang="en-US"/>
              </a:p>
            </p:txBody>
          </p:sp>
          <p:sp>
            <p:nvSpPr>
              <p:cNvPr id="4" name="Line 292"/>
              <p:cNvSpPr>
                <a:spLocks noChangeShapeType="1"/>
              </p:cNvSpPr>
              <p:nvPr/>
            </p:nvSpPr>
            <p:spPr bwMode="auto">
              <a:xfrm rot="16200000" flipH="1" flipV="1">
                <a:off x="2759" y="2885"/>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5" name="Line 293"/>
              <p:cNvSpPr>
                <a:spLocks noChangeShapeType="1"/>
              </p:cNvSpPr>
              <p:nvPr/>
            </p:nvSpPr>
            <p:spPr bwMode="auto">
              <a:xfrm rot="16200000" flipH="1">
                <a:off x="2803" y="2885"/>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6" name="Line 298"/>
              <p:cNvSpPr>
                <a:spLocks noChangeShapeType="1"/>
              </p:cNvSpPr>
              <p:nvPr/>
            </p:nvSpPr>
            <p:spPr bwMode="auto">
              <a:xfrm>
                <a:off x="2783" y="2863"/>
                <a:ext cx="64"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4276" name="Group 2"/>
          <p:cNvGrpSpPr>
            <a:grpSpLocks/>
          </p:cNvGrpSpPr>
          <p:nvPr/>
        </p:nvGrpSpPr>
        <p:grpSpPr bwMode="auto">
          <a:xfrm>
            <a:off x="3571875" y="4762500"/>
            <a:ext cx="490538" cy="133350"/>
            <a:chOff x="2250" y="3000"/>
            <a:chExt cx="309" cy="84"/>
          </a:xfrm>
        </p:grpSpPr>
        <p:sp>
          <p:nvSpPr>
            <p:cNvPr id="54477"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54478"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18" name="Group 136"/>
          <p:cNvGrpSpPr>
            <a:grpSpLocks/>
          </p:cNvGrpSpPr>
          <p:nvPr/>
        </p:nvGrpSpPr>
        <p:grpSpPr bwMode="auto">
          <a:xfrm>
            <a:off x="2789238" y="4675188"/>
            <a:ext cx="793750" cy="258762"/>
            <a:chOff x="1757" y="2945"/>
            <a:chExt cx="500" cy="163"/>
          </a:xfrm>
          <a:solidFill>
            <a:srgbClr val="FFFFD1"/>
          </a:solidFill>
        </p:grpSpPr>
        <p:sp>
          <p:nvSpPr>
            <p:cNvPr id="9368" name="Rectangle 237"/>
            <p:cNvSpPr>
              <a:spLocks noChangeArrowheads="1"/>
            </p:cNvSpPr>
            <p:nvPr/>
          </p:nvSpPr>
          <p:spPr bwMode="auto">
            <a:xfrm>
              <a:off x="1757" y="2945"/>
              <a:ext cx="500" cy="16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9" name="Rectangle 238"/>
            <p:cNvSpPr>
              <a:spLocks noChangeArrowheads="1"/>
            </p:cNvSpPr>
            <p:nvPr/>
          </p:nvSpPr>
          <p:spPr bwMode="auto">
            <a:xfrm>
              <a:off x="1758" y="2945"/>
              <a:ext cx="498"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Management</a:t>
              </a:r>
            </a:p>
          </p:txBody>
        </p:sp>
      </p:grpSp>
      <p:sp>
        <p:nvSpPr>
          <p:cNvPr id="54278" name="Rectangle 398"/>
          <p:cNvSpPr>
            <a:spLocks noChangeArrowheads="1"/>
          </p:cNvSpPr>
          <p:nvPr/>
        </p:nvSpPr>
        <p:spPr bwMode="auto">
          <a:xfrm>
            <a:off x="3951288" y="5634038"/>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cxnSp>
        <p:nvCxnSpPr>
          <p:cNvPr id="54279" name="AutoShape 186"/>
          <p:cNvCxnSpPr>
            <a:cxnSpLocks noChangeShapeType="1"/>
            <a:endCxn id="54278" idx="1"/>
          </p:cNvCxnSpPr>
          <p:nvPr/>
        </p:nvCxnSpPr>
        <p:spPr bwMode="auto">
          <a:xfrm rot="-5400000" flipH="1" flipV="1">
            <a:off x="3960019" y="5585619"/>
            <a:ext cx="85725" cy="103187"/>
          </a:xfrm>
          <a:prstGeom prst="bentConnector4">
            <a:avLst>
              <a:gd name="adj1" fmla="val -266667"/>
              <a:gd name="adj2" fmla="val 321537"/>
            </a:avLst>
          </a:prstGeom>
          <a:noFill/>
          <a:ln w="9525">
            <a:solidFill>
              <a:srgbClr val="DDDDDD"/>
            </a:solidFill>
            <a:miter lim="800000"/>
            <a:headEnd/>
            <a:tailEnd/>
          </a:ln>
        </p:spPr>
      </p:cxnSp>
      <p:grpSp>
        <p:nvGrpSpPr>
          <p:cNvPr id="54280" name="Group 263"/>
          <p:cNvGrpSpPr>
            <a:grpSpLocks/>
          </p:cNvGrpSpPr>
          <p:nvPr/>
        </p:nvGrpSpPr>
        <p:grpSpPr bwMode="auto">
          <a:xfrm>
            <a:off x="3835400" y="5611813"/>
            <a:ext cx="106363" cy="131762"/>
            <a:chOff x="3831154" y="5612341"/>
            <a:chExt cx="106362" cy="131762"/>
          </a:xfrm>
        </p:grpSpPr>
        <p:sp>
          <p:nvSpPr>
            <p:cNvPr id="54475"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54476"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54281" name="Text Box 142"/>
          <p:cNvSpPr txBox="1">
            <a:spLocks noChangeArrowheads="1"/>
          </p:cNvSpPr>
          <p:nvPr/>
        </p:nvSpPr>
        <p:spPr bwMode="auto">
          <a:xfrm>
            <a:off x="3217863" y="5389563"/>
            <a:ext cx="555625" cy="258762"/>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a </a:t>
            </a:r>
          </a:p>
          <a:p>
            <a:pPr algn="ctr" defTabSz="914400">
              <a:lnSpc>
                <a:spcPct val="80000"/>
              </a:lnSpc>
              <a:buClr>
                <a:srgbClr val="000000"/>
              </a:buClr>
              <a:buSzPct val="100000"/>
              <a:buFont typeface="Times New Roman" pitchFamily="18" charset="0"/>
              <a:buNone/>
            </a:pPr>
            <a:r>
              <a:rPr lang="en-US" sz="700" b="1">
                <a:solidFill>
                  <a:srgbClr val="DDDDDD"/>
                </a:solidFill>
              </a:rPr>
              <a:t>member </a:t>
            </a:r>
          </a:p>
          <a:p>
            <a:pPr algn="ctr" defTabSz="914400">
              <a:lnSpc>
                <a:spcPct val="80000"/>
              </a:lnSpc>
              <a:buClr>
                <a:srgbClr val="000000"/>
              </a:buClr>
              <a:buSzPct val="100000"/>
              <a:buFont typeface="Times New Roman" pitchFamily="18" charset="0"/>
              <a:buNone/>
            </a:pPr>
            <a:r>
              <a:rPr lang="en-US" sz="700" b="1">
                <a:solidFill>
                  <a:srgbClr val="DDDDDD"/>
                </a:solidFill>
              </a:rPr>
              <a:t>of</a:t>
            </a:r>
          </a:p>
        </p:txBody>
      </p:sp>
      <p:sp>
        <p:nvSpPr>
          <p:cNvPr id="54282" name="Text Box 142"/>
          <p:cNvSpPr txBox="1">
            <a:spLocks noChangeArrowheads="1"/>
          </p:cNvSpPr>
          <p:nvPr/>
        </p:nvSpPr>
        <p:spPr bwMode="auto">
          <a:xfrm>
            <a:off x="3848100" y="5240338"/>
            <a:ext cx="539750" cy="171450"/>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composed of</a:t>
            </a:r>
          </a:p>
        </p:txBody>
      </p:sp>
      <p:grpSp>
        <p:nvGrpSpPr>
          <p:cNvPr id="54283" name="Group 304"/>
          <p:cNvGrpSpPr>
            <a:grpSpLocks/>
          </p:cNvGrpSpPr>
          <p:nvPr/>
        </p:nvGrpSpPr>
        <p:grpSpPr bwMode="auto">
          <a:xfrm>
            <a:off x="6154738" y="2465388"/>
            <a:ext cx="733425" cy="796925"/>
            <a:chOff x="6154738" y="2465388"/>
            <a:chExt cx="733425" cy="796925"/>
          </a:xfrm>
        </p:grpSpPr>
        <p:grpSp>
          <p:nvGrpSpPr>
            <p:cNvPr id="54466" name="Group 300"/>
            <p:cNvGrpSpPr>
              <a:grpSpLocks/>
            </p:cNvGrpSpPr>
            <p:nvPr/>
          </p:nvGrpSpPr>
          <p:grpSpPr bwMode="auto">
            <a:xfrm>
              <a:off x="6199188" y="2465388"/>
              <a:ext cx="688975" cy="704850"/>
              <a:chOff x="6199188" y="2465388"/>
              <a:chExt cx="688975" cy="704850"/>
            </a:xfrm>
          </p:grpSpPr>
          <p:sp>
            <p:nvSpPr>
              <p:cNvPr id="54468" name="Rectangle 398"/>
              <p:cNvSpPr>
                <a:spLocks noChangeArrowheads="1"/>
              </p:cNvSpPr>
              <p:nvPr/>
            </p:nvSpPr>
            <p:spPr bwMode="auto">
              <a:xfrm>
                <a:off x="6799263" y="2493963"/>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469" name="Rectangle 398"/>
              <p:cNvSpPr>
                <a:spLocks noChangeArrowheads="1"/>
              </p:cNvSpPr>
              <p:nvPr/>
            </p:nvSpPr>
            <p:spPr bwMode="auto">
              <a:xfrm>
                <a:off x="6799263" y="2489200"/>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470" name="Group 271"/>
              <p:cNvGrpSpPr>
                <a:grpSpLocks/>
              </p:cNvGrpSpPr>
              <p:nvPr/>
            </p:nvGrpSpPr>
            <p:grpSpPr bwMode="auto">
              <a:xfrm>
                <a:off x="6199188" y="2465388"/>
                <a:ext cx="600075" cy="704850"/>
                <a:chOff x="6199188" y="2465388"/>
                <a:chExt cx="600075" cy="704850"/>
              </a:xfrm>
            </p:grpSpPr>
            <p:grpSp>
              <p:nvGrpSpPr>
                <p:cNvPr id="54471" name="Group 30"/>
                <p:cNvGrpSpPr>
                  <a:grpSpLocks/>
                </p:cNvGrpSpPr>
                <p:nvPr/>
              </p:nvGrpSpPr>
              <p:grpSpPr bwMode="auto">
                <a:xfrm>
                  <a:off x="6688138" y="2465388"/>
                  <a:ext cx="106362" cy="133350"/>
                  <a:chOff x="4034" y="1589"/>
                  <a:chExt cx="67" cy="84"/>
                </a:xfrm>
              </p:grpSpPr>
              <p:sp>
                <p:nvSpPr>
                  <p:cNvPr id="54473"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54474"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cxnSp>
              <p:nvCxnSpPr>
                <p:cNvPr id="54472" name="Elbow Connector 390"/>
                <p:cNvCxnSpPr>
                  <a:cxnSpLocks noChangeShapeType="1"/>
                  <a:stCxn id="54467" idx="0"/>
                  <a:endCxn id="54469" idx="1"/>
                </p:cNvCxnSpPr>
                <p:nvPr/>
              </p:nvCxnSpPr>
              <p:spPr bwMode="auto">
                <a:xfrm rot="5400000" flipH="1" flipV="1">
                  <a:off x="6181726" y="2552700"/>
                  <a:ext cx="635000" cy="600075"/>
                </a:xfrm>
                <a:prstGeom prst="bentConnector2">
                  <a:avLst/>
                </a:prstGeom>
                <a:noFill/>
                <a:ln w="9525" algn="ctr">
                  <a:solidFill>
                    <a:srgbClr val="DDDDDD"/>
                  </a:solidFill>
                  <a:miter lim="800000"/>
                  <a:headEnd/>
                  <a:tailEnd/>
                </a:ln>
              </p:spPr>
            </p:cxnSp>
          </p:grpSp>
        </p:grpSp>
        <p:sp>
          <p:nvSpPr>
            <p:cNvPr id="54467" name="Rectangle 398"/>
            <p:cNvSpPr>
              <a:spLocks noChangeArrowheads="1"/>
            </p:cNvSpPr>
            <p:nvPr/>
          </p:nvSpPr>
          <p:spPr bwMode="auto">
            <a:xfrm>
              <a:off x="6154738" y="3170238"/>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grpSp>
        <p:nvGrpSpPr>
          <p:cNvPr id="54284" name="Group 306"/>
          <p:cNvGrpSpPr>
            <a:grpSpLocks/>
          </p:cNvGrpSpPr>
          <p:nvPr/>
        </p:nvGrpSpPr>
        <p:grpSpPr bwMode="auto">
          <a:xfrm>
            <a:off x="1147763" y="1797050"/>
            <a:ext cx="363537" cy="177800"/>
            <a:chOff x="1147763" y="1797050"/>
            <a:chExt cx="363537" cy="177800"/>
          </a:xfrm>
        </p:grpSpPr>
        <p:sp>
          <p:nvSpPr>
            <p:cNvPr id="54460"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461"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462" name="Group 302"/>
            <p:cNvGrpSpPr>
              <a:grpSpLocks/>
            </p:cNvGrpSpPr>
            <p:nvPr/>
          </p:nvGrpSpPr>
          <p:grpSpPr bwMode="auto">
            <a:xfrm>
              <a:off x="1147763" y="1843088"/>
              <a:ext cx="106362" cy="131762"/>
              <a:chOff x="1147763" y="1843088"/>
              <a:chExt cx="106362" cy="131762"/>
            </a:xfrm>
          </p:grpSpPr>
          <p:sp>
            <p:nvSpPr>
              <p:cNvPr id="54464"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54465"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54463"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54285"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286" name="Group 310"/>
          <p:cNvGrpSpPr>
            <a:grpSpLocks/>
          </p:cNvGrpSpPr>
          <p:nvPr/>
        </p:nvGrpSpPr>
        <p:grpSpPr bwMode="auto">
          <a:xfrm>
            <a:off x="2390775" y="1960563"/>
            <a:ext cx="676275" cy="141287"/>
            <a:chOff x="2390775" y="1960563"/>
            <a:chExt cx="676275" cy="141287"/>
          </a:xfrm>
        </p:grpSpPr>
        <p:sp>
          <p:nvSpPr>
            <p:cNvPr id="54454"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455" name="Line 74"/>
            <p:cNvSpPr>
              <a:spLocks noChangeShapeType="1"/>
            </p:cNvSpPr>
            <p:nvPr/>
          </p:nvSpPr>
          <p:spPr bwMode="auto">
            <a:xfrm flipH="1">
              <a:off x="2390775" y="2033588"/>
              <a:ext cx="585788" cy="0"/>
            </a:xfrm>
            <a:prstGeom prst="line">
              <a:avLst/>
            </a:prstGeom>
            <a:noFill/>
            <a:ln w="9525">
              <a:solidFill>
                <a:schemeClr val="tx1"/>
              </a:solidFill>
              <a:round/>
              <a:headEnd/>
              <a:tailEnd/>
            </a:ln>
          </p:spPr>
          <p:txBody>
            <a:bodyPr/>
            <a:lstStyle/>
            <a:p>
              <a:endParaRPr lang="en-US"/>
            </a:p>
          </p:txBody>
        </p:sp>
        <p:grpSp>
          <p:nvGrpSpPr>
            <p:cNvPr id="54456" name="Group 267"/>
            <p:cNvGrpSpPr>
              <a:grpSpLocks/>
            </p:cNvGrpSpPr>
            <p:nvPr/>
          </p:nvGrpSpPr>
          <p:grpSpPr bwMode="auto">
            <a:xfrm>
              <a:off x="2822576" y="1960563"/>
              <a:ext cx="149225" cy="141287"/>
              <a:chOff x="2822576" y="1960563"/>
              <a:chExt cx="149225" cy="141287"/>
            </a:xfrm>
          </p:grpSpPr>
          <p:sp>
            <p:nvSpPr>
              <p:cNvPr id="54457" name="Line 93"/>
              <p:cNvSpPr>
                <a:spLocks noChangeShapeType="1"/>
              </p:cNvSpPr>
              <p:nvPr/>
            </p:nvSpPr>
            <p:spPr bwMode="auto">
              <a:xfrm rot="10800000" flipH="1">
                <a:off x="2865438" y="1960563"/>
                <a:ext cx="106363" cy="66675"/>
              </a:xfrm>
              <a:prstGeom prst="line">
                <a:avLst/>
              </a:prstGeom>
              <a:noFill/>
              <a:ln w="9525">
                <a:solidFill>
                  <a:schemeClr val="tx1"/>
                </a:solidFill>
                <a:round/>
                <a:headEnd/>
                <a:tailEnd/>
              </a:ln>
            </p:spPr>
            <p:txBody>
              <a:bodyPr/>
              <a:lstStyle/>
              <a:p>
                <a:endParaRPr lang="en-US"/>
              </a:p>
            </p:txBody>
          </p:sp>
          <p:sp>
            <p:nvSpPr>
              <p:cNvPr id="54458" name="Line 94"/>
              <p:cNvSpPr>
                <a:spLocks noChangeShapeType="1"/>
              </p:cNvSpPr>
              <p:nvPr/>
            </p:nvSpPr>
            <p:spPr bwMode="auto">
              <a:xfrm rot="10800000" flipH="1" flipV="1">
                <a:off x="2865438" y="2035175"/>
                <a:ext cx="106363" cy="66675"/>
              </a:xfrm>
              <a:prstGeom prst="line">
                <a:avLst/>
              </a:prstGeom>
              <a:noFill/>
              <a:ln w="9525">
                <a:solidFill>
                  <a:schemeClr val="tx1"/>
                </a:solidFill>
                <a:round/>
                <a:headEnd/>
                <a:tailEnd/>
              </a:ln>
            </p:spPr>
            <p:txBody>
              <a:bodyPr/>
              <a:lstStyle/>
              <a:p>
                <a:endParaRPr lang="en-US"/>
              </a:p>
            </p:txBody>
          </p:sp>
          <p:sp>
            <p:nvSpPr>
              <p:cNvPr id="54459" name="Line 95"/>
              <p:cNvSpPr>
                <a:spLocks noChangeShapeType="1"/>
              </p:cNvSpPr>
              <p:nvPr/>
            </p:nvSpPr>
            <p:spPr bwMode="auto">
              <a:xfrm rot="5400000" flipH="1">
                <a:off x="2767013" y="2030413"/>
                <a:ext cx="111125" cy="0"/>
              </a:xfrm>
              <a:prstGeom prst="line">
                <a:avLst/>
              </a:prstGeom>
              <a:noFill/>
              <a:ln w="9525">
                <a:solidFill>
                  <a:schemeClr val="tx1"/>
                </a:solidFill>
                <a:round/>
                <a:headEnd/>
                <a:tailEnd/>
              </a:ln>
            </p:spPr>
            <p:txBody>
              <a:bodyPr/>
              <a:lstStyle/>
              <a:p>
                <a:endParaRPr lang="en-US"/>
              </a:p>
            </p:txBody>
          </p:sp>
        </p:grpSp>
      </p:grpSp>
      <p:sp>
        <p:nvSpPr>
          <p:cNvPr id="54287" name="Rectangle 398"/>
          <p:cNvSpPr>
            <a:spLocks noChangeArrowheads="1"/>
          </p:cNvSpPr>
          <p:nvPr/>
        </p:nvSpPr>
        <p:spPr bwMode="auto">
          <a:xfrm>
            <a:off x="5197475"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288" name="Rectangle 398"/>
          <p:cNvSpPr>
            <a:spLocks noChangeArrowheads="1"/>
          </p:cNvSpPr>
          <p:nvPr/>
        </p:nvSpPr>
        <p:spPr bwMode="auto">
          <a:xfrm>
            <a:off x="3859213"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289" name="Rectangle 398"/>
          <p:cNvSpPr>
            <a:spLocks noChangeArrowheads="1"/>
          </p:cNvSpPr>
          <p:nvPr/>
        </p:nvSpPr>
        <p:spPr bwMode="auto">
          <a:xfrm>
            <a:off x="3856038" y="2049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290" name="Line 2"/>
          <p:cNvSpPr>
            <a:spLocks noChangeShapeType="1"/>
          </p:cNvSpPr>
          <p:nvPr/>
        </p:nvSpPr>
        <p:spPr bwMode="auto">
          <a:xfrm>
            <a:off x="3943350" y="2098675"/>
            <a:ext cx="1265238" cy="0"/>
          </a:xfrm>
          <a:prstGeom prst="line">
            <a:avLst/>
          </a:prstGeom>
          <a:noFill/>
          <a:ln w="9525">
            <a:solidFill>
              <a:schemeClr val="tx1"/>
            </a:solidFill>
            <a:round/>
            <a:headEnd/>
            <a:tailEnd/>
          </a:ln>
        </p:spPr>
        <p:txBody>
          <a:bodyPr/>
          <a:lstStyle/>
          <a:p>
            <a:endParaRPr lang="en-US"/>
          </a:p>
        </p:txBody>
      </p:sp>
      <p:sp>
        <p:nvSpPr>
          <p:cNvPr id="54291" name="Line 208"/>
          <p:cNvSpPr>
            <a:spLocks noChangeShapeType="1"/>
          </p:cNvSpPr>
          <p:nvPr/>
        </p:nvSpPr>
        <p:spPr bwMode="auto">
          <a:xfrm rot="10800000">
            <a:off x="3948113" y="2028825"/>
            <a:ext cx="106362" cy="66675"/>
          </a:xfrm>
          <a:prstGeom prst="line">
            <a:avLst/>
          </a:prstGeom>
          <a:noFill/>
          <a:ln w="9525">
            <a:solidFill>
              <a:schemeClr val="tx1"/>
            </a:solidFill>
            <a:round/>
            <a:headEnd/>
            <a:tailEnd/>
          </a:ln>
        </p:spPr>
        <p:txBody>
          <a:bodyPr/>
          <a:lstStyle/>
          <a:p>
            <a:endParaRPr lang="en-US"/>
          </a:p>
        </p:txBody>
      </p:sp>
      <p:sp>
        <p:nvSpPr>
          <p:cNvPr id="54292" name="Line 209"/>
          <p:cNvSpPr>
            <a:spLocks noChangeShapeType="1"/>
          </p:cNvSpPr>
          <p:nvPr/>
        </p:nvSpPr>
        <p:spPr bwMode="auto">
          <a:xfrm rot="10800000" flipV="1">
            <a:off x="3948113" y="2095500"/>
            <a:ext cx="106362" cy="66675"/>
          </a:xfrm>
          <a:prstGeom prst="line">
            <a:avLst/>
          </a:prstGeom>
          <a:noFill/>
          <a:ln w="9525">
            <a:solidFill>
              <a:schemeClr val="tx1"/>
            </a:solidFill>
            <a:round/>
            <a:headEnd/>
            <a:tailEnd/>
          </a:ln>
        </p:spPr>
        <p:txBody>
          <a:bodyPr/>
          <a:lstStyle/>
          <a:p>
            <a:endParaRPr lang="en-US"/>
          </a:p>
        </p:txBody>
      </p:sp>
      <p:grpSp>
        <p:nvGrpSpPr>
          <p:cNvPr id="54293" name="Group 15"/>
          <p:cNvGrpSpPr>
            <a:grpSpLocks/>
          </p:cNvGrpSpPr>
          <p:nvPr/>
        </p:nvGrpSpPr>
        <p:grpSpPr bwMode="auto">
          <a:xfrm>
            <a:off x="5565775" y="1598613"/>
            <a:ext cx="138113" cy="201612"/>
            <a:chOff x="3506" y="1007"/>
            <a:chExt cx="87" cy="127"/>
          </a:xfrm>
        </p:grpSpPr>
        <p:sp>
          <p:nvSpPr>
            <p:cNvPr id="54451" name="Line 199"/>
            <p:cNvSpPr>
              <a:spLocks noChangeShapeType="1"/>
            </p:cNvSpPr>
            <p:nvPr/>
          </p:nvSpPr>
          <p:spPr bwMode="auto">
            <a:xfrm>
              <a:off x="3549" y="1008"/>
              <a:ext cx="0" cy="126"/>
            </a:xfrm>
            <a:prstGeom prst="line">
              <a:avLst/>
            </a:prstGeom>
            <a:noFill/>
            <a:ln w="9525">
              <a:solidFill>
                <a:schemeClr val="tx1"/>
              </a:solidFill>
              <a:round/>
              <a:headEnd/>
              <a:tailEnd/>
            </a:ln>
          </p:spPr>
          <p:txBody>
            <a:bodyPr/>
            <a:lstStyle/>
            <a:p>
              <a:endParaRPr lang="en-US"/>
            </a:p>
          </p:txBody>
        </p:sp>
        <p:sp>
          <p:nvSpPr>
            <p:cNvPr id="54452" name="Line 203"/>
            <p:cNvSpPr>
              <a:spLocks noChangeShapeType="1"/>
            </p:cNvSpPr>
            <p:nvPr/>
          </p:nvSpPr>
          <p:spPr bwMode="auto">
            <a:xfrm rot="5400000" flipH="1">
              <a:off x="3493" y="1020"/>
              <a:ext cx="68" cy="41"/>
            </a:xfrm>
            <a:prstGeom prst="line">
              <a:avLst/>
            </a:prstGeom>
            <a:noFill/>
            <a:ln w="9525">
              <a:solidFill>
                <a:schemeClr val="tx1"/>
              </a:solidFill>
              <a:round/>
              <a:headEnd/>
              <a:tailEnd/>
            </a:ln>
          </p:spPr>
          <p:txBody>
            <a:bodyPr/>
            <a:lstStyle/>
            <a:p>
              <a:endParaRPr lang="en-US"/>
            </a:p>
          </p:txBody>
        </p:sp>
        <p:sp>
          <p:nvSpPr>
            <p:cNvPr id="54453" name="Line 204"/>
            <p:cNvSpPr>
              <a:spLocks noChangeShapeType="1"/>
            </p:cNvSpPr>
            <p:nvPr/>
          </p:nvSpPr>
          <p:spPr bwMode="auto">
            <a:xfrm rot="5400000" flipH="1" flipV="1">
              <a:off x="3538" y="1021"/>
              <a:ext cx="68" cy="42"/>
            </a:xfrm>
            <a:prstGeom prst="line">
              <a:avLst/>
            </a:prstGeom>
            <a:noFill/>
            <a:ln w="9525">
              <a:solidFill>
                <a:schemeClr val="tx1"/>
              </a:solidFill>
              <a:round/>
              <a:headEnd/>
              <a:tailEnd/>
            </a:ln>
          </p:spPr>
          <p:txBody>
            <a:bodyPr/>
            <a:lstStyle/>
            <a:p>
              <a:endParaRPr lang="en-US"/>
            </a:p>
          </p:txBody>
        </p:sp>
      </p:grpSp>
      <p:sp>
        <p:nvSpPr>
          <p:cNvPr id="54294" name="Line 54"/>
          <p:cNvSpPr>
            <a:spLocks noChangeShapeType="1"/>
          </p:cNvSpPr>
          <p:nvPr/>
        </p:nvSpPr>
        <p:spPr bwMode="auto">
          <a:xfrm flipV="1">
            <a:off x="5632450" y="2638425"/>
            <a:ext cx="0" cy="536575"/>
          </a:xfrm>
          <a:prstGeom prst="line">
            <a:avLst/>
          </a:prstGeom>
          <a:noFill/>
          <a:ln w="9525">
            <a:solidFill>
              <a:srgbClr val="DDDDDD"/>
            </a:solidFill>
            <a:round/>
            <a:headEnd/>
            <a:tailEnd/>
          </a:ln>
        </p:spPr>
        <p:txBody>
          <a:bodyPr/>
          <a:lstStyle/>
          <a:p>
            <a:endParaRPr lang="en-US"/>
          </a:p>
        </p:txBody>
      </p:sp>
      <p:grpSp>
        <p:nvGrpSpPr>
          <p:cNvPr id="54295" name="Group 243"/>
          <p:cNvGrpSpPr>
            <a:grpSpLocks/>
          </p:cNvGrpSpPr>
          <p:nvPr/>
        </p:nvGrpSpPr>
        <p:grpSpPr bwMode="auto">
          <a:xfrm>
            <a:off x="5559425" y="3060700"/>
            <a:ext cx="146050" cy="106363"/>
            <a:chOff x="3502" y="1928"/>
            <a:chExt cx="92" cy="67"/>
          </a:xfrm>
        </p:grpSpPr>
        <p:sp>
          <p:nvSpPr>
            <p:cNvPr id="116834" name="Line 292"/>
            <p:cNvSpPr>
              <a:spLocks noChangeShapeType="1"/>
            </p:cNvSpPr>
            <p:nvPr/>
          </p:nvSpPr>
          <p:spPr bwMode="auto">
            <a:xfrm rot="16200000" flipH="1" flipV="1">
              <a:off x="3495" y="1939"/>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3545" y="1939"/>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54296" name="Rectangle 398"/>
          <p:cNvSpPr>
            <a:spLocks noChangeArrowheads="1"/>
          </p:cNvSpPr>
          <p:nvPr/>
        </p:nvSpPr>
        <p:spPr bwMode="auto">
          <a:xfrm>
            <a:off x="7677150" y="2495550"/>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297" name="Group 280"/>
          <p:cNvGrpSpPr>
            <a:grpSpLocks/>
          </p:cNvGrpSpPr>
          <p:nvPr/>
        </p:nvGrpSpPr>
        <p:grpSpPr bwMode="auto">
          <a:xfrm>
            <a:off x="7770813" y="2474913"/>
            <a:ext cx="107950" cy="133350"/>
            <a:chOff x="7770813" y="2474913"/>
            <a:chExt cx="107950" cy="133350"/>
          </a:xfrm>
        </p:grpSpPr>
        <p:sp>
          <p:nvSpPr>
            <p:cNvPr id="54447" name="Line 257"/>
            <p:cNvSpPr>
              <a:spLocks noChangeShapeType="1"/>
            </p:cNvSpPr>
            <p:nvPr/>
          </p:nvSpPr>
          <p:spPr bwMode="auto">
            <a:xfrm flipH="1">
              <a:off x="7772400" y="2541588"/>
              <a:ext cx="106363" cy="66675"/>
            </a:xfrm>
            <a:prstGeom prst="line">
              <a:avLst/>
            </a:prstGeom>
            <a:noFill/>
            <a:ln w="9525">
              <a:solidFill>
                <a:srgbClr val="DDDDDD"/>
              </a:solidFill>
              <a:round/>
              <a:headEnd/>
              <a:tailEnd/>
            </a:ln>
          </p:spPr>
          <p:txBody>
            <a:bodyPr/>
            <a:lstStyle/>
            <a:p>
              <a:endParaRPr lang="en-US"/>
            </a:p>
          </p:txBody>
        </p:sp>
        <p:sp>
          <p:nvSpPr>
            <p:cNvPr id="54448" name="Line 258"/>
            <p:cNvSpPr>
              <a:spLocks noChangeShapeType="1"/>
            </p:cNvSpPr>
            <p:nvPr/>
          </p:nvSpPr>
          <p:spPr bwMode="auto">
            <a:xfrm flipH="1" flipV="1">
              <a:off x="7770813" y="2474913"/>
              <a:ext cx="106362" cy="65087"/>
            </a:xfrm>
            <a:prstGeom prst="line">
              <a:avLst/>
            </a:prstGeom>
            <a:noFill/>
            <a:ln w="9525">
              <a:solidFill>
                <a:srgbClr val="DDDDDD"/>
              </a:solidFill>
              <a:round/>
              <a:headEnd/>
              <a:tailEnd/>
            </a:ln>
          </p:spPr>
          <p:txBody>
            <a:bodyPr/>
            <a:lstStyle/>
            <a:p>
              <a:endParaRPr lang="en-US"/>
            </a:p>
          </p:txBody>
        </p:sp>
      </p:grpSp>
      <p:cxnSp>
        <p:nvCxnSpPr>
          <p:cNvPr id="54298" name="AutoShape 208"/>
          <p:cNvCxnSpPr>
            <a:cxnSpLocks noChangeShapeType="1"/>
          </p:cNvCxnSpPr>
          <p:nvPr/>
        </p:nvCxnSpPr>
        <p:spPr bwMode="auto">
          <a:xfrm flipV="1">
            <a:off x="7681913" y="2541588"/>
            <a:ext cx="55562" cy="1657350"/>
          </a:xfrm>
          <a:prstGeom prst="bentConnector3">
            <a:avLst>
              <a:gd name="adj1" fmla="val 914306"/>
            </a:avLst>
          </a:prstGeom>
          <a:noFill/>
          <a:ln w="9525">
            <a:solidFill>
              <a:srgbClr val="DDDDDD"/>
            </a:solidFill>
            <a:miter lim="800000"/>
            <a:headEnd/>
            <a:tailEnd/>
          </a:ln>
        </p:spPr>
      </p:cxnSp>
      <p:grpSp>
        <p:nvGrpSpPr>
          <p:cNvPr id="54299" name="Group 132"/>
          <p:cNvGrpSpPr>
            <a:grpSpLocks/>
          </p:cNvGrpSpPr>
          <p:nvPr/>
        </p:nvGrpSpPr>
        <p:grpSpPr bwMode="auto">
          <a:xfrm>
            <a:off x="4722813" y="4919663"/>
            <a:ext cx="2089150" cy="534987"/>
            <a:chOff x="2975" y="3099"/>
            <a:chExt cx="1316" cy="337"/>
          </a:xfrm>
        </p:grpSpPr>
        <p:grpSp>
          <p:nvGrpSpPr>
            <p:cNvPr id="54442"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4446" name="Straight Connector 222"/>
              <p:cNvCxnSpPr>
                <a:cxnSpLocks noChangeShapeType="1"/>
              </p:cNvCxnSpPr>
              <p:nvPr/>
            </p:nvCxnSpPr>
            <p:spPr bwMode="auto">
              <a:xfrm flipH="1">
                <a:off x="4179" y="3362"/>
                <a:ext cx="1" cy="84"/>
              </a:xfrm>
              <a:prstGeom prst="line">
                <a:avLst/>
              </a:prstGeom>
              <a:noFill/>
              <a:ln w="9525" algn="ctr">
                <a:solidFill>
                  <a:srgbClr val="DDDDDD"/>
                </a:solidFill>
                <a:round/>
                <a:headEnd/>
                <a:tailEnd/>
              </a:ln>
            </p:spPr>
          </p:cxnSp>
        </p:grpSp>
        <p:cxnSp>
          <p:nvCxnSpPr>
            <p:cNvPr id="54443" name="AutoShape 232"/>
            <p:cNvCxnSpPr>
              <a:cxnSpLocks noChangeShapeType="1"/>
            </p:cNvCxnSpPr>
            <p:nvPr/>
          </p:nvCxnSpPr>
          <p:spPr bwMode="auto">
            <a:xfrm rot="10800000">
              <a:off x="2975" y="3099"/>
              <a:ext cx="1316" cy="295"/>
            </a:xfrm>
            <a:prstGeom prst="bentConnector2">
              <a:avLst/>
            </a:prstGeom>
            <a:noFill/>
            <a:ln w="9525">
              <a:solidFill>
                <a:srgbClr val="DDDDDD"/>
              </a:solidFill>
              <a:miter lim="800000"/>
              <a:headEnd/>
              <a:tailEnd/>
            </a:ln>
          </p:spPr>
        </p:cxnSp>
      </p:grpSp>
      <p:sp>
        <p:nvSpPr>
          <p:cNvPr id="54300"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301" name="Group 307"/>
          <p:cNvGrpSpPr>
            <a:grpSpLocks/>
          </p:cNvGrpSpPr>
          <p:nvPr/>
        </p:nvGrpSpPr>
        <p:grpSpPr bwMode="auto">
          <a:xfrm>
            <a:off x="1276350" y="2093913"/>
            <a:ext cx="6115050" cy="3700462"/>
            <a:chOff x="1276350" y="2093913"/>
            <a:chExt cx="6115048" cy="3700462"/>
          </a:xfrm>
        </p:grpSpPr>
        <p:cxnSp>
          <p:nvCxnSpPr>
            <p:cNvPr id="54437"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rgbClr val="DDDDDD"/>
              </a:solidFill>
              <a:round/>
              <a:headEnd/>
              <a:tailEnd/>
            </a:ln>
          </p:spPr>
        </p:cxnSp>
        <p:grpSp>
          <p:nvGrpSpPr>
            <p:cNvPr id="54438"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4302" name="Group 64"/>
          <p:cNvGrpSpPr>
            <a:grpSpLocks/>
          </p:cNvGrpSpPr>
          <p:nvPr/>
        </p:nvGrpSpPr>
        <p:grpSpPr bwMode="auto">
          <a:xfrm>
            <a:off x="4867275" y="5708650"/>
            <a:ext cx="476250" cy="128588"/>
            <a:chOff x="3006" y="3596"/>
            <a:chExt cx="300" cy="81"/>
          </a:xfrm>
        </p:grpSpPr>
        <p:sp>
          <p:nvSpPr>
            <p:cNvPr id="54434"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54435"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54436"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54303" name="Group 292"/>
          <p:cNvGrpSpPr>
            <a:grpSpLocks/>
          </p:cNvGrpSpPr>
          <p:nvPr/>
        </p:nvGrpSpPr>
        <p:grpSpPr bwMode="auto">
          <a:xfrm>
            <a:off x="1949450" y="2176463"/>
            <a:ext cx="476250" cy="1300162"/>
            <a:chOff x="1949450" y="2176463"/>
            <a:chExt cx="476250" cy="1300162"/>
          </a:xfrm>
        </p:grpSpPr>
        <p:sp>
          <p:nvSpPr>
            <p:cNvPr id="54428" name="Rectangle 398"/>
            <p:cNvSpPr>
              <a:spLocks noChangeArrowheads="1"/>
            </p:cNvSpPr>
            <p:nvPr/>
          </p:nvSpPr>
          <p:spPr bwMode="auto">
            <a:xfrm>
              <a:off x="1949450" y="21764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429" name="Group 120"/>
            <p:cNvGrpSpPr>
              <a:grpSpLocks/>
            </p:cNvGrpSpPr>
            <p:nvPr/>
          </p:nvGrpSpPr>
          <p:grpSpPr bwMode="auto">
            <a:xfrm>
              <a:off x="1993900" y="2268538"/>
              <a:ext cx="431800" cy="1208087"/>
              <a:chOff x="1256" y="1429"/>
              <a:chExt cx="272" cy="761"/>
            </a:xfrm>
          </p:grpSpPr>
          <p:sp>
            <p:nvSpPr>
              <p:cNvPr id="54430" name="Line 93"/>
              <p:cNvSpPr>
                <a:spLocks noChangeShapeType="1"/>
              </p:cNvSpPr>
              <p:nvPr/>
            </p:nvSpPr>
            <p:spPr bwMode="auto">
              <a:xfrm rot="10800000" flipH="1">
                <a:off x="1459" y="2101"/>
                <a:ext cx="67" cy="42"/>
              </a:xfrm>
              <a:prstGeom prst="line">
                <a:avLst/>
              </a:prstGeom>
              <a:noFill/>
              <a:ln w="9525">
                <a:solidFill>
                  <a:srgbClr val="DDDDDD"/>
                </a:solidFill>
                <a:round/>
                <a:headEnd/>
                <a:tailEnd/>
              </a:ln>
            </p:spPr>
            <p:txBody>
              <a:bodyPr/>
              <a:lstStyle/>
              <a:p>
                <a:endParaRPr lang="en-US"/>
              </a:p>
            </p:txBody>
          </p:sp>
          <p:sp>
            <p:nvSpPr>
              <p:cNvPr id="54431" name="Line 94"/>
              <p:cNvSpPr>
                <a:spLocks noChangeShapeType="1"/>
              </p:cNvSpPr>
              <p:nvPr/>
            </p:nvSpPr>
            <p:spPr bwMode="auto">
              <a:xfrm rot="10800000" flipH="1" flipV="1">
                <a:off x="1459" y="2148"/>
                <a:ext cx="67" cy="42"/>
              </a:xfrm>
              <a:prstGeom prst="line">
                <a:avLst/>
              </a:prstGeom>
              <a:noFill/>
              <a:ln w="9525">
                <a:solidFill>
                  <a:srgbClr val="DDDDDD"/>
                </a:solidFill>
                <a:round/>
                <a:headEnd/>
                <a:tailEnd/>
              </a:ln>
            </p:spPr>
            <p:txBody>
              <a:bodyPr/>
              <a:lstStyle/>
              <a:p>
                <a:endParaRPr lang="en-US"/>
              </a:p>
            </p:txBody>
          </p:sp>
          <p:sp>
            <p:nvSpPr>
              <p:cNvPr id="54432" name="Line 95"/>
              <p:cNvSpPr>
                <a:spLocks noChangeShapeType="1"/>
              </p:cNvSpPr>
              <p:nvPr/>
            </p:nvSpPr>
            <p:spPr bwMode="auto">
              <a:xfrm rot="5400000" flipH="1">
                <a:off x="1397" y="2145"/>
                <a:ext cx="70" cy="0"/>
              </a:xfrm>
              <a:prstGeom prst="line">
                <a:avLst/>
              </a:prstGeom>
              <a:noFill/>
              <a:ln w="9525">
                <a:solidFill>
                  <a:srgbClr val="DDDDDD"/>
                </a:solidFill>
                <a:round/>
                <a:headEnd/>
                <a:tailEnd/>
              </a:ln>
            </p:spPr>
            <p:txBody>
              <a:bodyPr/>
              <a:lstStyle/>
              <a:p>
                <a:endParaRPr lang="en-US"/>
              </a:p>
            </p:txBody>
          </p:sp>
          <p:cxnSp>
            <p:nvCxnSpPr>
              <p:cNvPr id="54433" name="Shape 222"/>
              <p:cNvCxnSpPr>
                <a:cxnSpLocks noChangeShapeType="1"/>
              </p:cNvCxnSpPr>
              <p:nvPr/>
            </p:nvCxnSpPr>
            <p:spPr bwMode="auto">
              <a:xfrm rot="10800000">
                <a:off x="1256" y="1429"/>
                <a:ext cx="272" cy="717"/>
              </a:xfrm>
              <a:prstGeom prst="bentConnector2">
                <a:avLst/>
              </a:prstGeom>
              <a:noFill/>
              <a:ln w="9525" algn="ctr">
                <a:solidFill>
                  <a:srgbClr val="DDDDDD"/>
                </a:solidFill>
                <a:miter lim="800000"/>
                <a:headEnd/>
                <a:tailEnd/>
              </a:ln>
            </p:spPr>
          </p:cxnSp>
        </p:grpSp>
      </p:grpSp>
      <p:grpSp>
        <p:nvGrpSpPr>
          <p:cNvPr id="54304" name="Group 145"/>
          <p:cNvGrpSpPr>
            <a:grpSpLocks/>
          </p:cNvGrpSpPr>
          <p:nvPr/>
        </p:nvGrpSpPr>
        <p:grpSpPr bwMode="auto">
          <a:xfrm>
            <a:off x="4408488" y="3638550"/>
            <a:ext cx="109537" cy="366713"/>
            <a:chOff x="2777" y="2292"/>
            <a:chExt cx="69" cy="231"/>
          </a:xfrm>
        </p:grpSpPr>
        <p:sp>
          <p:nvSpPr>
            <p:cNvPr id="54426" name="Line 162"/>
            <p:cNvSpPr>
              <a:spLocks noChangeShapeType="1"/>
            </p:cNvSpPr>
            <p:nvPr/>
          </p:nvSpPr>
          <p:spPr bwMode="auto">
            <a:xfrm flipV="1">
              <a:off x="2813" y="2292"/>
              <a:ext cx="0" cy="231"/>
            </a:xfrm>
            <a:prstGeom prst="line">
              <a:avLst/>
            </a:prstGeom>
            <a:noFill/>
            <a:ln w="9525">
              <a:solidFill>
                <a:srgbClr val="DDDDDD"/>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4305" name="Group 275"/>
          <p:cNvGrpSpPr>
            <a:grpSpLocks/>
          </p:cNvGrpSpPr>
          <p:nvPr/>
        </p:nvGrpSpPr>
        <p:grpSpPr bwMode="auto">
          <a:xfrm>
            <a:off x="4829175" y="4748213"/>
            <a:ext cx="557213" cy="139700"/>
            <a:chOff x="4829175" y="4748211"/>
            <a:chExt cx="557223" cy="139700"/>
          </a:xfrm>
        </p:grpSpPr>
        <p:sp>
          <p:nvSpPr>
            <p:cNvPr id="54421" name="Line 8"/>
            <p:cNvSpPr>
              <a:spLocks noChangeShapeType="1"/>
            </p:cNvSpPr>
            <p:nvPr/>
          </p:nvSpPr>
          <p:spPr bwMode="auto">
            <a:xfrm flipH="1">
              <a:off x="4829175" y="4819648"/>
              <a:ext cx="557223" cy="1"/>
            </a:xfrm>
            <a:prstGeom prst="line">
              <a:avLst/>
            </a:prstGeom>
            <a:noFill/>
            <a:ln w="9525">
              <a:solidFill>
                <a:srgbClr val="DDDDDD"/>
              </a:solidFill>
              <a:round/>
              <a:headEnd/>
              <a:tailEnd/>
            </a:ln>
          </p:spPr>
          <p:txBody>
            <a:bodyPr/>
            <a:lstStyle/>
            <a:p>
              <a:endParaRPr lang="en-US"/>
            </a:p>
          </p:txBody>
        </p:sp>
        <p:grpSp>
          <p:nvGrpSpPr>
            <p:cNvPr id="54422" name="Group 9"/>
            <p:cNvGrpSpPr>
              <a:grpSpLocks/>
            </p:cNvGrpSpPr>
            <p:nvPr/>
          </p:nvGrpSpPr>
          <p:grpSpPr bwMode="auto">
            <a:xfrm>
              <a:off x="5229235" y="4748211"/>
              <a:ext cx="153988" cy="139700"/>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4425"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54306" name="Group 276"/>
          <p:cNvGrpSpPr>
            <a:grpSpLocks/>
          </p:cNvGrpSpPr>
          <p:nvPr/>
        </p:nvGrpSpPr>
        <p:grpSpPr bwMode="auto">
          <a:xfrm>
            <a:off x="3236913" y="5718175"/>
            <a:ext cx="715962" cy="128588"/>
            <a:chOff x="3236910" y="5718176"/>
            <a:chExt cx="715988" cy="128588"/>
          </a:xfrm>
        </p:grpSpPr>
        <p:sp>
          <p:nvSpPr>
            <p:cNvPr id="54417" name="Line 14"/>
            <p:cNvSpPr>
              <a:spLocks noChangeShapeType="1"/>
            </p:cNvSpPr>
            <p:nvPr/>
          </p:nvSpPr>
          <p:spPr bwMode="auto">
            <a:xfrm>
              <a:off x="3238500" y="5781675"/>
              <a:ext cx="714398" cy="1"/>
            </a:xfrm>
            <a:prstGeom prst="line">
              <a:avLst/>
            </a:prstGeom>
            <a:noFill/>
            <a:ln w="9525">
              <a:solidFill>
                <a:srgbClr val="DDDDDD"/>
              </a:solidFill>
              <a:round/>
              <a:headEnd/>
              <a:tailEnd/>
            </a:ln>
          </p:spPr>
          <p:txBody>
            <a:bodyPr/>
            <a:lstStyle/>
            <a:p>
              <a:endParaRPr lang="en-US"/>
            </a:p>
          </p:txBody>
        </p:sp>
        <p:grpSp>
          <p:nvGrpSpPr>
            <p:cNvPr id="54418" name="Group 15"/>
            <p:cNvGrpSpPr>
              <a:grpSpLocks/>
            </p:cNvGrpSpPr>
            <p:nvPr/>
          </p:nvGrpSpPr>
          <p:grpSpPr bwMode="auto">
            <a:xfrm>
              <a:off x="3236910" y="5718176"/>
              <a:ext cx="107950" cy="128588"/>
              <a:chOff x="2825" y="3596"/>
              <a:chExt cx="68" cy="81"/>
            </a:xfrm>
          </p:grpSpPr>
          <p:sp>
            <p:nvSpPr>
              <p:cNvPr id="54419" name="Line 257"/>
              <p:cNvSpPr>
                <a:spLocks noChangeShapeType="1"/>
              </p:cNvSpPr>
              <p:nvPr/>
            </p:nvSpPr>
            <p:spPr bwMode="auto">
              <a:xfrm flipH="1">
                <a:off x="2826" y="3635"/>
                <a:ext cx="67" cy="42"/>
              </a:xfrm>
              <a:prstGeom prst="line">
                <a:avLst/>
              </a:prstGeom>
              <a:noFill/>
              <a:ln w="9525">
                <a:solidFill>
                  <a:srgbClr val="DDDDDD"/>
                </a:solidFill>
                <a:round/>
                <a:headEnd/>
                <a:tailEnd/>
              </a:ln>
            </p:spPr>
            <p:txBody>
              <a:bodyPr/>
              <a:lstStyle/>
              <a:p>
                <a:endParaRPr lang="en-US"/>
              </a:p>
            </p:txBody>
          </p:sp>
          <p:sp>
            <p:nvSpPr>
              <p:cNvPr id="54420" name="Line 258"/>
              <p:cNvSpPr>
                <a:spLocks noChangeShapeType="1"/>
              </p:cNvSpPr>
              <p:nvPr/>
            </p:nvSpPr>
            <p:spPr bwMode="auto">
              <a:xfrm flipH="1" flipV="1">
                <a:off x="2825" y="3596"/>
                <a:ext cx="67" cy="41"/>
              </a:xfrm>
              <a:prstGeom prst="line">
                <a:avLst/>
              </a:prstGeom>
              <a:noFill/>
              <a:ln w="9525">
                <a:solidFill>
                  <a:srgbClr val="DDDDDD"/>
                </a:solidFill>
                <a:round/>
                <a:headEnd/>
                <a:tailEnd/>
              </a:ln>
            </p:spPr>
            <p:txBody>
              <a:bodyPr/>
              <a:lstStyle/>
              <a:p>
                <a:endParaRPr lang="en-US"/>
              </a:p>
            </p:txBody>
          </p:sp>
        </p:grpSp>
      </p:grpSp>
      <p:sp>
        <p:nvSpPr>
          <p:cNvPr id="54307"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54308" name="Group 298"/>
          <p:cNvGrpSpPr>
            <a:grpSpLocks/>
          </p:cNvGrpSpPr>
          <p:nvPr/>
        </p:nvGrpSpPr>
        <p:grpSpPr bwMode="auto">
          <a:xfrm>
            <a:off x="4900613" y="2465388"/>
            <a:ext cx="390525" cy="133350"/>
            <a:chOff x="4900613" y="2465388"/>
            <a:chExt cx="390525" cy="133350"/>
          </a:xfrm>
        </p:grpSpPr>
        <p:sp>
          <p:nvSpPr>
            <p:cNvPr id="54412" name="Rectangle 398"/>
            <p:cNvSpPr>
              <a:spLocks noChangeArrowheads="1"/>
            </p:cNvSpPr>
            <p:nvPr/>
          </p:nvSpPr>
          <p:spPr bwMode="auto">
            <a:xfrm>
              <a:off x="520223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413" name="Group 186"/>
            <p:cNvGrpSpPr>
              <a:grpSpLocks/>
            </p:cNvGrpSpPr>
            <p:nvPr/>
          </p:nvGrpSpPr>
          <p:grpSpPr bwMode="auto">
            <a:xfrm>
              <a:off x="4900613" y="2465388"/>
              <a:ext cx="300037" cy="133350"/>
              <a:chOff x="3087" y="1553"/>
              <a:chExt cx="189" cy="84"/>
            </a:xfrm>
          </p:grpSpPr>
          <p:sp>
            <p:nvSpPr>
              <p:cNvPr id="54414" name="Line 208"/>
              <p:cNvSpPr>
                <a:spLocks noChangeShapeType="1"/>
              </p:cNvSpPr>
              <p:nvPr/>
            </p:nvSpPr>
            <p:spPr bwMode="auto">
              <a:xfrm rot="10800000">
                <a:off x="3088" y="1553"/>
                <a:ext cx="67" cy="42"/>
              </a:xfrm>
              <a:prstGeom prst="line">
                <a:avLst/>
              </a:prstGeom>
              <a:noFill/>
              <a:ln w="9525">
                <a:solidFill>
                  <a:schemeClr val="tx1"/>
                </a:solidFill>
                <a:round/>
                <a:headEnd/>
                <a:tailEnd/>
              </a:ln>
            </p:spPr>
            <p:txBody>
              <a:bodyPr/>
              <a:lstStyle/>
              <a:p>
                <a:endParaRPr lang="en-US"/>
              </a:p>
            </p:txBody>
          </p:sp>
          <p:sp>
            <p:nvSpPr>
              <p:cNvPr id="54415" name="Line 209"/>
              <p:cNvSpPr>
                <a:spLocks noChangeShapeType="1"/>
              </p:cNvSpPr>
              <p:nvPr/>
            </p:nvSpPr>
            <p:spPr bwMode="auto">
              <a:xfrm rot="10800000" flipV="1">
                <a:off x="3088" y="1595"/>
                <a:ext cx="67" cy="42"/>
              </a:xfrm>
              <a:prstGeom prst="line">
                <a:avLst/>
              </a:prstGeom>
              <a:noFill/>
              <a:ln w="9525">
                <a:solidFill>
                  <a:schemeClr val="tx1"/>
                </a:solidFill>
                <a:round/>
                <a:headEnd/>
                <a:tailEnd/>
              </a:ln>
            </p:spPr>
            <p:txBody>
              <a:bodyPr/>
              <a:lstStyle/>
              <a:p>
                <a:endParaRPr lang="en-US"/>
              </a:p>
            </p:txBody>
          </p:sp>
          <p:sp>
            <p:nvSpPr>
              <p:cNvPr id="54416" name="Line 198"/>
              <p:cNvSpPr>
                <a:spLocks noChangeShapeType="1"/>
              </p:cNvSpPr>
              <p:nvPr/>
            </p:nvSpPr>
            <p:spPr bwMode="auto">
              <a:xfrm>
                <a:off x="3087" y="1596"/>
                <a:ext cx="189" cy="0"/>
              </a:xfrm>
              <a:prstGeom prst="line">
                <a:avLst/>
              </a:prstGeom>
              <a:noFill/>
              <a:ln w="9525">
                <a:solidFill>
                  <a:schemeClr val="tx1"/>
                </a:solidFill>
                <a:round/>
                <a:headEnd/>
                <a:tailEnd/>
              </a:ln>
            </p:spPr>
            <p:txBody>
              <a:bodyPr/>
              <a:lstStyle/>
              <a:p>
                <a:endParaRPr lang="en-US"/>
              </a:p>
            </p:txBody>
          </p:sp>
        </p:grpSp>
      </p:grpSp>
      <p:grpSp>
        <p:nvGrpSpPr>
          <p:cNvPr id="54309" name="Group 297"/>
          <p:cNvGrpSpPr>
            <a:grpSpLocks/>
          </p:cNvGrpSpPr>
          <p:nvPr/>
        </p:nvGrpSpPr>
        <p:grpSpPr bwMode="auto">
          <a:xfrm>
            <a:off x="3849688" y="2474913"/>
            <a:ext cx="393700" cy="133350"/>
            <a:chOff x="3849688" y="2474913"/>
            <a:chExt cx="393700" cy="133350"/>
          </a:xfrm>
        </p:grpSpPr>
        <p:sp>
          <p:nvSpPr>
            <p:cNvPr id="54406" name="Rectangle 398"/>
            <p:cNvSpPr>
              <a:spLocks noChangeArrowheads="1"/>
            </p:cNvSpPr>
            <p:nvPr/>
          </p:nvSpPr>
          <p:spPr bwMode="auto">
            <a:xfrm>
              <a:off x="384968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407" name="Rectangle 398"/>
            <p:cNvSpPr>
              <a:spLocks noChangeArrowheads="1"/>
            </p:cNvSpPr>
            <p:nvPr/>
          </p:nvSpPr>
          <p:spPr bwMode="auto">
            <a:xfrm>
              <a:off x="3859213" y="2493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408" name="Group 194"/>
            <p:cNvGrpSpPr>
              <a:grpSpLocks/>
            </p:cNvGrpSpPr>
            <p:nvPr/>
          </p:nvGrpSpPr>
          <p:grpSpPr bwMode="auto">
            <a:xfrm>
              <a:off x="3943350" y="2474913"/>
              <a:ext cx="300038" cy="133350"/>
              <a:chOff x="2484" y="1559"/>
              <a:chExt cx="189" cy="84"/>
            </a:xfrm>
          </p:grpSpPr>
          <p:sp>
            <p:nvSpPr>
              <p:cNvPr id="54409" name="Line 208"/>
              <p:cNvSpPr>
                <a:spLocks noChangeShapeType="1"/>
              </p:cNvSpPr>
              <p:nvPr/>
            </p:nvSpPr>
            <p:spPr bwMode="auto">
              <a:xfrm rot="10800000">
                <a:off x="2488" y="1559"/>
                <a:ext cx="67" cy="42"/>
              </a:xfrm>
              <a:prstGeom prst="line">
                <a:avLst/>
              </a:prstGeom>
              <a:noFill/>
              <a:ln w="9525">
                <a:solidFill>
                  <a:schemeClr val="tx1"/>
                </a:solidFill>
                <a:round/>
                <a:headEnd/>
                <a:tailEnd/>
              </a:ln>
            </p:spPr>
            <p:txBody>
              <a:bodyPr/>
              <a:lstStyle/>
              <a:p>
                <a:endParaRPr lang="en-US"/>
              </a:p>
            </p:txBody>
          </p:sp>
          <p:sp>
            <p:nvSpPr>
              <p:cNvPr id="54410" name="Line 209"/>
              <p:cNvSpPr>
                <a:spLocks noChangeShapeType="1"/>
              </p:cNvSpPr>
              <p:nvPr/>
            </p:nvSpPr>
            <p:spPr bwMode="auto">
              <a:xfrm rot="10800000" flipV="1">
                <a:off x="2488" y="1601"/>
                <a:ext cx="67" cy="42"/>
              </a:xfrm>
              <a:prstGeom prst="line">
                <a:avLst/>
              </a:prstGeom>
              <a:noFill/>
              <a:ln w="9525">
                <a:solidFill>
                  <a:schemeClr val="tx1"/>
                </a:solidFill>
                <a:round/>
                <a:headEnd/>
                <a:tailEnd/>
              </a:ln>
            </p:spPr>
            <p:txBody>
              <a:bodyPr/>
              <a:lstStyle/>
              <a:p>
                <a:endParaRPr lang="en-US"/>
              </a:p>
            </p:txBody>
          </p:sp>
          <p:sp>
            <p:nvSpPr>
              <p:cNvPr id="54411" name="Line 200"/>
              <p:cNvSpPr>
                <a:spLocks noChangeShapeType="1"/>
              </p:cNvSpPr>
              <p:nvPr/>
            </p:nvSpPr>
            <p:spPr bwMode="auto">
              <a:xfrm>
                <a:off x="2484" y="1602"/>
                <a:ext cx="189" cy="0"/>
              </a:xfrm>
              <a:prstGeom prst="line">
                <a:avLst/>
              </a:prstGeom>
              <a:noFill/>
              <a:ln w="9525">
                <a:solidFill>
                  <a:schemeClr val="tx1"/>
                </a:solidFill>
                <a:round/>
                <a:headEnd/>
                <a:tailEnd/>
              </a:ln>
            </p:spPr>
            <p:txBody>
              <a:bodyPr/>
              <a:lstStyle/>
              <a:p>
                <a:endParaRPr lang="en-US"/>
              </a:p>
            </p:txBody>
          </p:sp>
        </p:grpSp>
      </p:grpSp>
      <p:grpSp>
        <p:nvGrpSpPr>
          <p:cNvPr id="54310" name="Group 308"/>
          <p:cNvGrpSpPr>
            <a:grpSpLocks/>
          </p:cNvGrpSpPr>
          <p:nvPr/>
        </p:nvGrpSpPr>
        <p:grpSpPr bwMode="auto">
          <a:xfrm>
            <a:off x="1651000" y="2092325"/>
            <a:ext cx="2808288" cy="3757613"/>
            <a:chOff x="1651662" y="2092325"/>
            <a:chExt cx="2807626" cy="3756880"/>
          </a:xfrm>
        </p:grpSpPr>
        <p:cxnSp>
          <p:nvCxnSpPr>
            <p:cNvPr id="54402"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rgbClr val="DDDDDD"/>
              </a:solidFill>
              <a:round/>
              <a:headEnd/>
              <a:tailEnd/>
            </a:ln>
          </p:spPr>
        </p:cxnSp>
        <p:grpSp>
          <p:nvGrpSpPr>
            <p:cNvPr id="54403"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4311" name="Group 42"/>
          <p:cNvGrpSpPr>
            <a:grpSpLocks/>
          </p:cNvGrpSpPr>
          <p:nvPr/>
        </p:nvGrpSpPr>
        <p:grpSpPr bwMode="auto">
          <a:xfrm>
            <a:off x="6375400" y="3341688"/>
            <a:ext cx="425450" cy="133350"/>
            <a:chOff x="4016" y="2105"/>
            <a:chExt cx="268" cy="84"/>
          </a:xfrm>
        </p:grpSpPr>
        <p:grpSp>
          <p:nvGrpSpPr>
            <p:cNvPr id="54397" name="Group 43"/>
            <p:cNvGrpSpPr>
              <a:grpSpLocks/>
            </p:cNvGrpSpPr>
            <p:nvPr/>
          </p:nvGrpSpPr>
          <p:grpSpPr bwMode="auto">
            <a:xfrm>
              <a:off x="4188" y="2105"/>
              <a:ext cx="94" cy="84"/>
              <a:chOff x="1778" y="1120"/>
              <a:chExt cx="94" cy="84"/>
            </a:xfrm>
          </p:grpSpPr>
          <p:sp>
            <p:nvSpPr>
              <p:cNvPr id="54399"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54400"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54401"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54398"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grpSp>
        <p:nvGrpSpPr>
          <p:cNvPr id="54312" name="Group 309"/>
          <p:cNvGrpSpPr>
            <a:grpSpLocks/>
          </p:cNvGrpSpPr>
          <p:nvPr/>
        </p:nvGrpSpPr>
        <p:grpSpPr bwMode="auto">
          <a:xfrm>
            <a:off x="1831975" y="1560513"/>
            <a:ext cx="5521325" cy="236537"/>
            <a:chOff x="1831976" y="1560513"/>
            <a:chExt cx="5521323" cy="236536"/>
          </a:xfrm>
        </p:grpSpPr>
        <p:grpSp>
          <p:nvGrpSpPr>
            <p:cNvPr id="54392"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54393" name="AutoShape 140"/>
            <p:cNvCxnSpPr>
              <a:cxnSpLocks noChangeShapeType="1"/>
            </p:cNvCxnSpPr>
            <p:nvPr/>
          </p:nvCxnSpPr>
          <p:spPr bwMode="auto">
            <a:xfrm rot="-5400000">
              <a:off x="4510088" y="-977900"/>
              <a:ext cx="96837" cy="5453062"/>
            </a:xfrm>
            <a:prstGeom prst="bentConnector3">
              <a:avLst>
                <a:gd name="adj1" fmla="val 568852"/>
              </a:avLst>
            </a:prstGeom>
            <a:noFill/>
            <a:ln w="9525">
              <a:solidFill>
                <a:srgbClr val="DDDDDD"/>
              </a:solidFill>
              <a:miter lim="800000"/>
              <a:headEnd/>
              <a:tailEnd/>
            </a:ln>
          </p:spPr>
        </p:cxnSp>
      </p:grpSp>
      <p:sp>
        <p:nvSpPr>
          <p:cNvPr id="54313" name="Line 13"/>
          <p:cNvSpPr>
            <a:spLocks noChangeShapeType="1"/>
          </p:cNvSpPr>
          <p:nvPr/>
        </p:nvSpPr>
        <p:spPr bwMode="auto">
          <a:xfrm flipH="1">
            <a:off x="6064250" y="2228850"/>
            <a:ext cx="723900" cy="0"/>
          </a:xfrm>
          <a:prstGeom prst="line">
            <a:avLst/>
          </a:prstGeom>
          <a:noFill/>
          <a:ln w="9525">
            <a:solidFill>
              <a:srgbClr val="DDDDDD"/>
            </a:solidFill>
            <a:round/>
            <a:headEnd/>
            <a:tailEnd/>
          </a:ln>
        </p:spPr>
        <p:txBody>
          <a:bodyPr/>
          <a:lstStyle/>
          <a:p>
            <a:endParaRPr lang="en-US"/>
          </a:p>
        </p:txBody>
      </p:sp>
      <p:grpSp>
        <p:nvGrpSpPr>
          <p:cNvPr id="182" name="Group 289"/>
          <p:cNvGrpSpPr/>
          <p:nvPr/>
        </p:nvGrpSpPr>
        <p:grpSpPr>
          <a:xfrm>
            <a:off x="5318125" y="5611813"/>
            <a:ext cx="1062038" cy="323850"/>
            <a:chOff x="5318125" y="5611813"/>
            <a:chExt cx="1062038" cy="323850"/>
          </a:xfrm>
          <a:solidFill>
            <a:srgbClr val="FFFFD1"/>
          </a:solidFill>
        </p:grpSpPr>
        <p:sp>
          <p:nvSpPr>
            <p:cNvPr id="9370" name="Rectangle 253"/>
            <p:cNvSpPr>
              <a:spLocks noChangeArrowheads="1"/>
            </p:cNvSpPr>
            <p:nvPr/>
          </p:nvSpPr>
          <p:spPr bwMode="auto">
            <a:xfrm>
              <a:off x="5318125" y="5611813"/>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71" name="Rectangle 254"/>
            <p:cNvSpPr>
              <a:spLocks noChangeArrowheads="1"/>
            </p:cNvSpPr>
            <p:nvPr/>
          </p:nvSpPr>
          <p:spPr bwMode="auto">
            <a:xfrm>
              <a:off x="5319713" y="5611813"/>
              <a:ext cx="1058863"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Technical Domain</a:t>
              </a:r>
            </a:p>
          </p:txBody>
        </p:sp>
      </p:grpSp>
      <p:grpSp>
        <p:nvGrpSpPr>
          <p:cNvPr id="183" name="Group 305"/>
          <p:cNvGrpSpPr/>
          <p:nvPr/>
        </p:nvGrpSpPr>
        <p:grpSpPr>
          <a:xfrm>
            <a:off x="2449514" y="4002088"/>
            <a:ext cx="3522661" cy="379412"/>
            <a:chOff x="2449513" y="4002088"/>
            <a:chExt cx="3930651" cy="379412"/>
          </a:xfrm>
          <a:solidFill>
            <a:srgbClr val="FFFFD1"/>
          </a:solidFill>
        </p:grpSpPr>
        <p:sp>
          <p:nvSpPr>
            <p:cNvPr id="9366" name="Rectangle 216"/>
            <p:cNvSpPr>
              <a:spLocks noChangeArrowheads="1"/>
            </p:cNvSpPr>
            <p:nvPr/>
          </p:nvSpPr>
          <p:spPr bwMode="auto">
            <a:xfrm>
              <a:off x="2449513" y="4002088"/>
              <a:ext cx="3930650" cy="379412"/>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7" name="Rectangle 217"/>
            <p:cNvSpPr>
              <a:spLocks noChangeArrowheads="1"/>
            </p:cNvSpPr>
            <p:nvPr/>
          </p:nvSpPr>
          <p:spPr bwMode="auto">
            <a:xfrm>
              <a:off x="2451101" y="4002088"/>
              <a:ext cx="3929063" cy="13176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Position</a:t>
              </a:r>
            </a:p>
          </p:txBody>
        </p:sp>
      </p:grpSp>
      <p:grpSp>
        <p:nvGrpSpPr>
          <p:cNvPr id="184" name="Group 290"/>
          <p:cNvGrpSpPr/>
          <p:nvPr/>
        </p:nvGrpSpPr>
        <p:grpSpPr>
          <a:xfrm>
            <a:off x="5386388" y="4456113"/>
            <a:ext cx="995362" cy="744537"/>
            <a:chOff x="5386388" y="4456113"/>
            <a:chExt cx="995362" cy="744537"/>
          </a:xfrm>
          <a:solidFill>
            <a:srgbClr val="FFFFD1"/>
          </a:solidFill>
        </p:grpSpPr>
        <p:sp>
          <p:nvSpPr>
            <p:cNvPr id="9360" name="Rectangle 372"/>
            <p:cNvSpPr>
              <a:spLocks noChangeArrowheads="1"/>
            </p:cNvSpPr>
            <p:nvPr/>
          </p:nvSpPr>
          <p:spPr bwMode="auto">
            <a:xfrm>
              <a:off x="5386388" y="4495800"/>
              <a:ext cx="995362" cy="704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1" name="Rectangle 373"/>
            <p:cNvSpPr>
              <a:spLocks noChangeArrowheads="1"/>
            </p:cNvSpPr>
            <p:nvPr/>
          </p:nvSpPr>
          <p:spPr bwMode="auto">
            <a:xfrm>
              <a:off x="5386388" y="4456113"/>
              <a:ext cx="995362"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 Condition</a:t>
              </a:r>
            </a:p>
          </p:txBody>
        </p:sp>
      </p:grpSp>
      <p:grpSp>
        <p:nvGrpSpPr>
          <p:cNvPr id="185" name="Group 316"/>
          <p:cNvGrpSpPr>
            <a:grpSpLocks/>
          </p:cNvGrpSpPr>
          <p:nvPr/>
        </p:nvGrpSpPr>
        <p:grpSpPr bwMode="auto">
          <a:xfrm>
            <a:off x="2178050" y="5621338"/>
            <a:ext cx="1063625" cy="323850"/>
            <a:chOff x="2178048" y="5621339"/>
            <a:chExt cx="1063625" cy="323850"/>
          </a:xfrm>
          <a:solidFill>
            <a:srgbClr val="FFFFD1"/>
          </a:solidFill>
        </p:grpSpPr>
        <p:sp>
          <p:nvSpPr>
            <p:cNvPr id="9358" name="Rectangle 253"/>
            <p:cNvSpPr>
              <a:spLocks noChangeArrowheads="1"/>
            </p:cNvSpPr>
            <p:nvPr/>
          </p:nvSpPr>
          <p:spPr bwMode="auto">
            <a:xfrm>
              <a:off x="2179635" y="5621339"/>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9" name="Rectangle 254"/>
            <p:cNvSpPr>
              <a:spLocks noChangeArrowheads="1"/>
            </p:cNvSpPr>
            <p:nvPr/>
          </p:nvSpPr>
          <p:spPr bwMode="auto">
            <a:xfrm>
              <a:off x="2178048" y="5621339"/>
              <a:ext cx="1062038"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Operational Domain</a:t>
              </a:r>
            </a:p>
          </p:txBody>
        </p:sp>
      </p:grpSp>
      <p:grpSp>
        <p:nvGrpSpPr>
          <p:cNvPr id="186" name="Group 282"/>
          <p:cNvGrpSpPr/>
          <p:nvPr/>
        </p:nvGrpSpPr>
        <p:grpSpPr>
          <a:xfrm>
            <a:off x="4240213" y="2355850"/>
            <a:ext cx="660400" cy="361950"/>
            <a:chOff x="4240213" y="2355850"/>
            <a:chExt cx="660400" cy="361950"/>
          </a:xfrm>
          <a:solidFill>
            <a:srgbClr val="8BFF8B"/>
          </a:solidFill>
        </p:grpSpPr>
        <p:sp>
          <p:nvSpPr>
            <p:cNvPr id="9356" name="Rectangle 176"/>
            <p:cNvSpPr>
              <a:spLocks noChangeArrowheads="1"/>
            </p:cNvSpPr>
            <p:nvPr/>
          </p:nvSpPr>
          <p:spPr bwMode="auto">
            <a:xfrm>
              <a:off x="4240213" y="2355850"/>
              <a:ext cx="660400" cy="36195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7" name="Rectangle 177"/>
            <p:cNvSpPr>
              <a:spLocks noChangeArrowheads="1"/>
            </p:cNvSpPr>
            <p:nvPr/>
          </p:nvSpPr>
          <p:spPr bwMode="auto">
            <a:xfrm>
              <a:off x="4240213" y="2355850"/>
              <a:ext cx="657225" cy="13176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Skill</a:t>
              </a:r>
            </a:p>
          </p:txBody>
        </p:sp>
      </p:grpSp>
      <p:grpSp>
        <p:nvGrpSpPr>
          <p:cNvPr id="187" name="Group 173"/>
          <p:cNvGrpSpPr>
            <a:grpSpLocks/>
          </p:cNvGrpSpPr>
          <p:nvPr/>
        </p:nvGrpSpPr>
        <p:grpSpPr bwMode="auto">
          <a:xfrm>
            <a:off x="5197475" y="1789113"/>
            <a:ext cx="873125" cy="1058862"/>
            <a:chOff x="3274" y="1127"/>
            <a:chExt cx="550" cy="667"/>
          </a:xfrm>
          <a:solidFill>
            <a:srgbClr val="8BFF8B"/>
          </a:solidFill>
        </p:grpSpPr>
        <p:sp>
          <p:nvSpPr>
            <p:cNvPr id="9354" name="Rectangle 173"/>
            <p:cNvSpPr>
              <a:spLocks noChangeArrowheads="1"/>
            </p:cNvSpPr>
            <p:nvPr/>
          </p:nvSpPr>
          <p:spPr bwMode="auto">
            <a:xfrm>
              <a:off x="3274" y="1127"/>
              <a:ext cx="550" cy="667"/>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5" name="Rectangle 174"/>
            <p:cNvSpPr>
              <a:spLocks noChangeArrowheads="1"/>
            </p:cNvSpPr>
            <p:nvPr/>
          </p:nvSpPr>
          <p:spPr bwMode="auto">
            <a:xfrm>
              <a:off x="3274" y="1127"/>
              <a:ext cx="54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Person</a:t>
              </a:r>
            </a:p>
          </p:txBody>
        </p:sp>
      </p:grpSp>
      <p:grpSp>
        <p:nvGrpSpPr>
          <p:cNvPr id="188" name="Group 192"/>
          <p:cNvGrpSpPr>
            <a:grpSpLocks/>
          </p:cNvGrpSpPr>
          <p:nvPr/>
        </p:nvGrpSpPr>
        <p:grpSpPr bwMode="auto">
          <a:xfrm>
            <a:off x="2976563" y="1797050"/>
            <a:ext cx="971550" cy="993775"/>
            <a:chOff x="1875" y="1132"/>
            <a:chExt cx="612" cy="626"/>
          </a:xfrm>
          <a:solidFill>
            <a:srgbClr val="8BFF8B"/>
          </a:solidFill>
        </p:grpSpPr>
        <p:sp>
          <p:nvSpPr>
            <p:cNvPr id="9349" name="Rectangle 169"/>
            <p:cNvSpPr>
              <a:spLocks noChangeArrowheads="1"/>
            </p:cNvSpPr>
            <p:nvPr/>
          </p:nvSpPr>
          <p:spPr bwMode="auto">
            <a:xfrm>
              <a:off x="1875" y="1136"/>
              <a:ext cx="612" cy="622"/>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0" name="Rectangle 170"/>
            <p:cNvSpPr>
              <a:spLocks noChangeArrowheads="1"/>
            </p:cNvSpPr>
            <p:nvPr/>
          </p:nvSpPr>
          <p:spPr bwMode="auto">
            <a:xfrm>
              <a:off x="1875" y="1132"/>
              <a:ext cx="610"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Skill Certificate</a:t>
              </a:r>
            </a:p>
          </p:txBody>
        </p:sp>
      </p:grpSp>
      <p:grpSp>
        <p:nvGrpSpPr>
          <p:cNvPr id="189" name="Group 309"/>
          <p:cNvGrpSpPr>
            <a:grpSpLocks/>
          </p:cNvGrpSpPr>
          <p:nvPr/>
        </p:nvGrpSpPr>
        <p:grpSpPr bwMode="auto">
          <a:xfrm>
            <a:off x="5237163" y="1335088"/>
            <a:ext cx="793750" cy="261937"/>
            <a:chOff x="5237163" y="1335088"/>
            <a:chExt cx="793750" cy="261937"/>
          </a:xfrm>
          <a:solidFill>
            <a:srgbClr val="8BFF8B"/>
          </a:solidFill>
        </p:grpSpPr>
        <p:sp>
          <p:nvSpPr>
            <p:cNvPr id="9341" name="Rectangle 196"/>
            <p:cNvSpPr>
              <a:spLocks noChangeArrowheads="1"/>
            </p:cNvSpPr>
            <p:nvPr/>
          </p:nvSpPr>
          <p:spPr bwMode="auto">
            <a:xfrm>
              <a:off x="5237163" y="1335088"/>
              <a:ext cx="793750" cy="261937"/>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42" name="Rectangle 197"/>
            <p:cNvSpPr>
              <a:spLocks noChangeArrowheads="1"/>
            </p:cNvSpPr>
            <p:nvPr/>
          </p:nvSpPr>
          <p:spPr bwMode="auto">
            <a:xfrm>
              <a:off x="5237163" y="1335088"/>
              <a:ext cx="790575" cy="13176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Citizenship</a:t>
              </a:r>
            </a:p>
          </p:txBody>
        </p:sp>
      </p:grpSp>
      <p:grpSp>
        <p:nvGrpSpPr>
          <p:cNvPr id="190" name="Group 285"/>
          <p:cNvGrpSpPr/>
          <p:nvPr/>
        </p:nvGrpSpPr>
        <p:grpSpPr>
          <a:xfrm>
            <a:off x="6796088" y="3049597"/>
            <a:ext cx="914400" cy="719138"/>
            <a:chOff x="6796088" y="2959100"/>
            <a:chExt cx="914400" cy="719138"/>
          </a:xfrm>
          <a:solidFill>
            <a:srgbClr val="FFFFD1"/>
          </a:solidFill>
        </p:grpSpPr>
        <p:sp>
          <p:nvSpPr>
            <p:cNvPr id="9337" name="Rectangle 372"/>
            <p:cNvSpPr>
              <a:spLocks noChangeArrowheads="1"/>
            </p:cNvSpPr>
            <p:nvPr/>
          </p:nvSpPr>
          <p:spPr bwMode="auto">
            <a:xfrm>
              <a:off x="6796088" y="2959100"/>
              <a:ext cx="914400" cy="719138"/>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38" name="Rectangle 373"/>
            <p:cNvSpPr>
              <a:spLocks noChangeArrowheads="1"/>
            </p:cNvSpPr>
            <p:nvPr/>
          </p:nvSpPr>
          <p:spPr bwMode="auto">
            <a:xfrm>
              <a:off x="6796088" y="2959100"/>
              <a:ext cx="914400"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Affiliation</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Condition</a:t>
              </a:r>
            </a:p>
          </p:txBody>
        </p:sp>
      </p:grpSp>
      <p:grpSp>
        <p:nvGrpSpPr>
          <p:cNvPr id="191" name="Group 179"/>
          <p:cNvGrpSpPr>
            <a:grpSpLocks/>
          </p:cNvGrpSpPr>
          <p:nvPr/>
        </p:nvGrpSpPr>
        <p:grpSpPr bwMode="auto">
          <a:xfrm>
            <a:off x="1252538" y="1797050"/>
            <a:ext cx="1157287" cy="481013"/>
            <a:chOff x="789" y="1132"/>
            <a:chExt cx="729" cy="303"/>
          </a:xfrm>
          <a:solidFill>
            <a:srgbClr val="8BFF8B"/>
          </a:solidFill>
        </p:grpSpPr>
        <p:sp>
          <p:nvSpPr>
            <p:cNvPr id="9335" name="Rectangle 50"/>
            <p:cNvSpPr>
              <a:spLocks noChangeArrowheads="1"/>
            </p:cNvSpPr>
            <p:nvPr/>
          </p:nvSpPr>
          <p:spPr bwMode="auto">
            <a:xfrm>
              <a:off x="789" y="1132"/>
              <a:ext cx="729" cy="30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36" name="Rectangle 51"/>
            <p:cNvSpPr>
              <a:spLocks noChangeArrowheads="1"/>
            </p:cNvSpPr>
            <p:nvPr/>
          </p:nvSpPr>
          <p:spPr bwMode="auto">
            <a:xfrm>
              <a:off x="789" y="1132"/>
              <a:ext cx="72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Organization</a:t>
              </a:r>
            </a:p>
          </p:txBody>
        </p:sp>
      </p:grpSp>
      <p:sp>
        <p:nvSpPr>
          <p:cNvPr id="54324"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325"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29696" name="Group 288"/>
          <p:cNvGrpSpPr/>
          <p:nvPr/>
        </p:nvGrpSpPr>
        <p:grpSpPr>
          <a:xfrm>
            <a:off x="6805613" y="4903788"/>
            <a:ext cx="1100137" cy="746125"/>
            <a:chOff x="6805613" y="4903788"/>
            <a:chExt cx="1100137" cy="746125"/>
          </a:xfrm>
          <a:solidFill>
            <a:srgbClr val="FFFFD1"/>
          </a:solidFill>
        </p:grpSpPr>
        <p:sp>
          <p:nvSpPr>
            <p:cNvPr id="9328" name="Rectangle 277"/>
            <p:cNvSpPr>
              <a:spLocks noChangeArrowheads="1"/>
            </p:cNvSpPr>
            <p:nvPr/>
          </p:nvSpPr>
          <p:spPr bwMode="auto">
            <a:xfrm>
              <a:off x="6805613" y="4903788"/>
              <a:ext cx="1100137" cy="74612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29" name="Rectangle 278"/>
            <p:cNvSpPr>
              <a:spLocks noChangeArrowheads="1"/>
            </p:cNvSpPr>
            <p:nvPr/>
          </p:nvSpPr>
          <p:spPr bwMode="auto">
            <a:xfrm>
              <a:off x="6805613" y="4903788"/>
              <a:ext cx="1098455" cy="1682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 Entitlement</a:t>
              </a:r>
            </a:p>
          </p:txBody>
        </p:sp>
      </p:grpSp>
      <p:grpSp>
        <p:nvGrpSpPr>
          <p:cNvPr id="29697" name="Group 314"/>
          <p:cNvGrpSpPr>
            <a:grpSpLocks/>
          </p:cNvGrpSpPr>
          <p:nvPr/>
        </p:nvGrpSpPr>
        <p:grpSpPr bwMode="auto">
          <a:xfrm>
            <a:off x="4062413" y="4675188"/>
            <a:ext cx="795337" cy="260350"/>
            <a:chOff x="4062413" y="4675188"/>
            <a:chExt cx="795337" cy="260350"/>
          </a:xfrm>
          <a:solidFill>
            <a:srgbClr val="FFFFD1"/>
          </a:solidFill>
        </p:grpSpPr>
        <p:sp>
          <p:nvSpPr>
            <p:cNvPr id="9319" name="Rectangle 398"/>
            <p:cNvSpPr>
              <a:spLocks noChangeArrowheads="1"/>
            </p:cNvSpPr>
            <p:nvPr/>
          </p:nvSpPr>
          <p:spPr bwMode="auto">
            <a:xfrm>
              <a:off x="4678363" y="4843463"/>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grpSp>
          <p:nvGrpSpPr>
            <p:cNvPr id="29698" name="Group 144"/>
            <p:cNvGrpSpPr>
              <a:grpSpLocks/>
            </p:cNvGrpSpPr>
            <p:nvPr/>
          </p:nvGrpSpPr>
          <p:grpSpPr bwMode="auto">
            <a:xfrm>
              <a:off x="4062413" y="4675188"/>
              <a:ext cx="795337" cy="258762"/>
              <a:chOff x="2559" y="2945"/>
              <a:chExt cx="501" cy="163"/>
            </a:xfrm>
            <a:grpFill/>
          </p:grpSpPr>
          <p:sp>
            <p:nvSpPr>
              <p:cNvPr id="9321" name="Rectangle 245"/>
              <p:cNvSpPr>
                <a:spLocks noChangeArrowheads="1"/>
              </p:cNvSpPr>
              <p:nvPr/>
            </p:nvSpPr>
            <p:spPr bwMode="auto">
              <a:xfrm>
                <a:off x="2559" y="2945"/>
                <a:ext cx="500" cy="16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22" name="Rectangle 246"/>
              <p:cNvSpPr>
                <a:spLocks noChangeArrowheads="1"/>
              </p:cNvSpPr>
              <p:nvPr/>
            </p:nvSpPr>
            <p:spPr bwMode="auto">
              <a:xfrm>
                <a:off x="2559" y="2945"/>
                <a:ext cx="501"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a:t>
                </a:r>
              </a:p>
            </p:txBody>
          </p:sp>
        </p:grpSp>
      </p:grpSp>
      <p:sp>
        <p:nvSpPr>
          <p:cNvPr id="54328"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pSp>
        <p:nvGrpSpPr>
          <p:cNvPr id="54329" name="Group 317"/>
          <p:cNvGrpSpPr>
            <a:grpSpLocks/>
          </p:cNvGrpSpPr>
          <p:nvPr/>
        </p:nvGrpSpPr>
        <p:grpSpPr bwMode="auto">
          <a:xfrm>
            <a:off x="7673975" y="1917700"/>
            <a:ext cx="231775" cy="3359150"/>
            <a:chOff x="7673975" y="1917694"/>
            <a:chExt cx="231774" cy="3359157"/>
          </a:xfrm>
        </p:grpSpPr>
        <p:sp>
          <p:nvSpPr>
            <p:cNvPr id="54386" name="Rectangle 398"/>
            <p:cNvSpPr>
              <a:spLocks noChangeArrowheads="1"/>
            </p:cNvSpPr>
            <p:nvPr/>
          </p:nvSpPr>
          <p:spPr bwMode="auto">
            <a:xfrm>
              <a:off x="7673975" y="1938338"/>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387" name="Rectangle 398"/>
            <p:cNvSpPr>
              <a:spLocks noChangeArrowheads="1"/>
            </p:cNvSpPr>
            <p:nvPr/>
          </p:nvSpPr>
          <p:spPr bwMode="auto">
            <a:xfrm>
              <a:off x="7673975" y="1933575"/>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4388" name="Group 278"/>
            <p:cNvGrpSpPr>
              <a:grpSpLocks/>
            </p:cNvGrpSpPr>
            <p:nvPr/>
          </p:nvGrpSpPr>
          <p:grpSpPr bwMode="auto">
            <a:xfrm>
              <a:off x="7767638" y="1917694"/>
              <a:ext cx="112712" cy="136525"/>
              <a:chOff x="7767638" y="1917700"/>
              <a:chExt cx="112712" cy="136525"/>
            </a:xfrm>
          </p:grpSpPr>
          <p:sp>
            <p:nvSpPr>
              <p:cNvPr id="54390" name="Line 257"/>
              <p:cNvSpPr>
                <a:spLocks noChangeShapeType="1"/>
              </p:cNvSpPr>
              <p:nvPr/>
            </p:nvSpPr>
            <p:spPr bwMode="auto">
              <a:xfrm flipH="1">
                <a:off x="7767638" y="1987550"/>
                <a:ext cx="106362" cy="66675"/>
              </a:xfrm>
              <a:prstGeom prst="line">
                <a:avLst/>
              </a:prstGeom>
              <a:noFill/>
              <a:ln w="9525">
                <a:solidFill>
                  <a:srgbClr val="DDDDDD"/>
                </a:solidFill>
                <a:round/>
                <a:headEnd/>
                <a:tailEnd/>
              </a:ln>
            </p:spPr>
            <p:txBody>
              <a:bodyPr/>
              <a:lstStyle/>
              <a:p>
                <a:endParaRPr lang="en-US"/>
              </a:p>
            </p:txBody>
          </p:sp>
          <p:sp>
            <p:nvSpPr>
              <p:cNvPr id="54391" name="Line 258"/>
              <p:cNvSpPr>
                <a:spLocks noChangeShapeType="1"/>
              </p:cNvSpPr>
              <p:nvPr/>
            </p:nvSpPr>
            <p:spPr bwMode="auto">
              <a:xfrm flipH="1" flipV="1">
                <a:off x="7773988" y="1917700"/>
                <a:ext cx="106362" cy="65088"/>
              </a:xfrm>
              <a:prstGeom prst="line">
                <a:avLst/>
              </a:prstGeom>
              <a:noFill/>
              <a:ln w="9525">
                <a:solidFill>
                  <a:srgbClr val="DDDDDD"/>
                </a:solidFill>
                <a:round/>
                <a:headEnd/>
                <a:tailEnd/>
              </a:ln>
            </p:spPr>
            <p:txBody>
              <a:bodyPr/>
              <a:lstStyle/>
              <a:p>
                <a:endParaRPr lang="en-US"/>
              </a:p>
            </p:txBody>
          </p:sp>
        </p:grpSp>
        <p:cxnSp>
          <p:nvCxnSpPr>
            <p:cNvPr id="54389" name="AutoShape 29"/>
            <p:cNvCxnSpPr>
              <a:cxnSpLocks noChangeShapeType="1"/>
              <a:endCxn id="54387" idx="3"/>
            </p:cNvCxnSpPr>
            <p:nvPr/>
          </p:nvCxnSpPr>
          <p:spPr bwMode="auto">
            <a:xfrm flipH="1" flipV="1">
              <a:off x="7762875" y="1979608"/>
              <a:ext cx="142874" cy="3297243"/>
            </a:xfrm>
            <a:prstGeom prst="bentConnector3">
              <a:avLst>
                <a:gd name="adj1" fmla="val -300000"/>
              </a:avLst>
            </a:prstGeom>
            <a:noFill/>
            <a:ln w="9525">
              <a:solidFill>
                <a:srgbClr val="DDDDDD"/>
              </a:solidFill>
              <a:miter lim="800000"/>
              <a:headEnd/>
              <a:tailEnd/>
            </a:ln>
          </p:spPr>
        </p:cxnSp>
      </p:grpSp>
      <p:grpSp>
        <p:nvGrpSpPr>
          <p:cNvPr id="29705" name="Group 117"/>
          <p:cNvGrpSpPr>
            <a:grpSpLocks/>
          </p:cNvGrpSpPr>
          <p:nvPr/>
        </p:nvGrpSpPr>
        <p:grpSpPr bwMode="auto">
          <a:xfrm>
            <a:off x="2424113" y="3168650"/>
            <a:ext cx="3949700" cy="476250"/>
            <a:chOff x="1527" y="1996"/>
            <a:chExt cx="2488" cy="300"/>
          </a:xfrm>
          <a:solidFill>
            <a:srgbClr val="FFFFD1"/>
          </a:solidFill>
        </p:grpSpPr>
        <p:sp>
          <p:nvSpPr>
            <p:cNvPr id="9311" name="Rectangle 345"/>
            <p:cNvSpPr>
              <a:spLocks noChangeArrowheads="1"/>
            </p:cNvSpPr>
            <p:nvPr/>
          </p:nvSpPr>
          <p:spPr bwMode="auto">
            <a:xfrm>
              <a:off x="1528" y="1996"/>
              <a:ext cx="2487" cy="30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12" name="Rectangle 346"/>
            <p:cNvSpPr>
              <a:spLocks noChangeArrowheads="1"/>
            </p:cNvSpPr>
            <p:nvPr/>
          </p:nvSpPr>
          <p:spPr bwMode="auto">
            <a:xfrm>
              <a:off x="1527" y="1996"/>
              <a:ext cx="2487" cy="87"/>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Affiliation</a:t>
              </a:r>
            </a:p>
          </p:txBody>
        </p:sp>
      </p:grpSp>
      <p:grpSp>
        <p:nvGrpSpPr>
          <p:cNvPr id="29706" name="Group 217"/>
          <p:cNvGrpSpPr>
            <a:grpSpLocks/>
          </p:cNvGrpSpPr>
          <p:nvPr/>
        </p:nvGrpSpPr>
        <p:grpSpPr bwMode="auto">
          <a:xfrm>
            <a:off x="6796088" y="1700213"/>
            <a:ext cx="973137" cy="1022350"/>
            <a:chOff x="4281" y="1071"/>
            <a:chExt cx="613" cy="644"/>
          </a:xfrm>
          <a:solidFill>
            <a:srgbClr val="FFFFD1"/>
          </a:solidFill>
        </p:grpSpPr>
        <p:sp>
          <p:nvSpPr>
            <p:cNvPr id="9304" name="Rectangle 336"/>
            <p:cNvSpPr>
              <a:spLocks noChangeArrowheads="1"/>
            </p:cNvSpPr>
            <p:nvPr/>
          </p:nvSpPr>
          <p:spPr bwMode="auto">
            <a:xfrm>
              <a:off x="4281" y="1071"/>
              <a:ext cx="613" cy="644"/>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05" name="Rectangle 337"/>
            <p:cNvSpPr>
              <a:spLocks noChangeArrowheads="1"/>
            </p:cNvSpPr>
            <p:nvPr/>
          </p:nvSpPr>
          <p:spPr bwMode="auto">
            <a:xfrm>
              <a:off x="4283" y="1071"/>
              <a:ext cx="611"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Identity Credential</a:t>
              </a:r>
            </a:p>
          </p:txBody>
        </p:sp>
      </p:grpSp>
      <p:grpSp>
        <p:nvGrpSpPr>
          <p:cNvPr id="29708" name="Group 112"/>
          <p:cNvGrpSpPr>
            <a:grpSpLocks/>
          </p:cNvGrpSpPr>
          <p:nvPr/>
        </p:nvGrpSpPr>
        <p:grpSpPr bwMode="auto">
          <a:xfrm>
            <a:off x="3948113" y="5596998"/>
            <a:ext cx="1038225" cy="354540"/>
            <a:chOff x="2487" y="3526"/>
            <a:chExt cx="654" cy="223"/>
          </a:xfrm>
          <a:solidFill>
            <a:srgbClr val="FFFFD1"/>
          </a:solidFill>
        </p:grpSpPr>
        <p:sp>
          <p:nvSpPr>
            <p:cNvPr id="9296" name="Rectangle 269"/>
            <p:cNvSpPr>
              <a:spLocks noChangeArrowheads="1"/>
            </p:cNvSpPr>
            <p:nvPr/>
          </p:nvSpPr>
          <p:spPr bwMode="auto">
            <a:xfrm>
              <a:off x="2487" y="3526"/>
              <a:ext cx="653" cy="22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297" name="Rectangle 270"/>
            <p:cNvSpPr>
              <a:spLocks noChangeArrowheads="1"/>
            </p:cNvSpPr>
            <p:nvPr/>
          </p:nvSpPr>
          <p:spPr bwMode="auto">
            <a:xfrm>
              <a:off x="2487" y="3526"/>
              <a:ext cx="654"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Activity</a:t>
              </a:r>
            </a:p>
          </p:txBody>
        </p:sp>
      </p:grpSp>
      <p:sp>
        <p:nvSpPr>
          <p:cNvPr id="54333"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country identifier</a:t>
            </a:r>
            <a:endParaRPr lang="en-US" u="sng">
              <a:solidFill>
                <a:schemeClr val="tx1"/>
              </a:solidFill>
            </a:endParaRPr>
          </a:p>
        </p:txBody>
      </p:sp>
      <p:sp>
        <p:nvSpPr>
          <p:cNvPr id="54334"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54335" name="Text Box 142"/>
          <p:cNvSpPr txBox="1">
            <a:spLocks noChangeArrowheads="1"/>
          </p:cNvSpPr>
          <p:nvPr/>
        </p:nvSpPr>
        <p:spPr bwMode="auto">
          <a:xfrm>
            <a:off x="1504950" y="1652588"/>
            <a:ext cx="250825"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54336" name="Text Box 145"/>
          <p:cNvSpPr txBox="1">
            <a:spLocks noChangeArrowheads="1"/>
          </p:cNvSpPr>
          <p:nvPr/>
        </p:nvSpPr>
        <p:spPr bwMode="auto">
          <a:xfrm>
            <a:off x="2460625" y="1878013"/>
            <a:ext cx="271463" cy="87312"/>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certify</a:t>
            </a:r>
          </a:p>
        </p:txBody>
      </p:sp>
      <p:sp>
        <p:nvSpPr>
          <p:cNvPr id="54337"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certified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54338"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54339"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54340"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54341"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granted</a:t>
            </a:r>
          </a:p>
          <a:p>
            <a:pPr algn="ctr" defTabSz="914400">
              <a:lnSpc>
                <a:spcPct val="80000"/>
              </a:lnSpc>
              <a:buClr>
                <a:srgbClr val="000000"/>
              </a:buClr>
              <a:buSzPct val="100000"/>
            </a:pPr>
            <a:r>
              <a:rPr lang="en-US" sz="700" b="1">
                <a:solidFill>
                  <a:srgbClr val="DDDDDD"/>
                </a:solidFill>
              </a:rPr>
              <a:t>by</a:t>
            </a:r>
          </a:p>
        </p:txBody>
      </p:sp>
      <p:sp>
        <p:nvSpPr>
          <p:cNvPr id="54342"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4343"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4344"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54345" name="Text Box 325"/>
          <p:cNvSpPr txBox="1">
            <a:spLocks noChangeArrowheads="1"/>
          </p:cNvSpPr>
          <p:nvPr/>
        </p:nvSpPr>
        <p:spPr bwMode="auto">
          <a:xfrm>
            <a:off x="2762250" y="4565650"/>
            <a:ext cx="33813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sp>
        <p:nvSpPr>
          <p:cNvPr id="54346"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4347"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4348" name="Text Box 9"/>
          <p:cNvSpPr txBox="1">
            <a:spLocks noChangeArrowheads="1"/>
          </p:cNvSpPr>
          <p:nvPr/>
        </p:nvSpPr>
        <p:spPr bwMode="auto">
          <a:xfrm>
            <a:off x="3554413" y="6064250"/>
            <a:ext cx="8159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54349" name="Text Box 9"/>
          <p:cNvSpPr txBox="1">
            <a:spLocks noChangeArrowheads="1"/>
          </p:cNvSpPr>
          <p:nvPr/>
        </p:nvSpPr>
        <p:spPr bwMode="auto">
          <a:xfrm>
            <a:off x="1098550" y="2319338"/>
            <a:ext cx="6635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sp>
        <p:nvSpPr>
          <p:cNvPr id="54350" name="Text Box 142"/>
          <p:cNvSpPr txBox="1">
            <a:spLocks noChangeArrowheads="1"/>
          </p:cNvSpPr>
          <p:nvPr/>
        </p:nvSpPr>
        <p:spPr bwMode="auto">
          <a:xfrm>
            <a:off x="1868488" y="1651000"/>
            <a:ext cx="228600" cy="87313"/>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issue</a:t>
            </a:r>
          </a:p>
        </p:txBody>
      </p:sp>
      <p:sp>
        <p:nvSpPr>
          <p:cNvPr id="54351"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issued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54352" name="Text Box 228"/>
          <p:cNvSpPr txBox="1">
            <a:spLocks noChangeArrowheads="1"/>
          </p:cNvSpPr>
          <p:nvPr/>
        </p:nvSpPr>
        <p:spPr bwMode="auto">
          <a:xfrm>
            <a:off x="6348413" y="2259013"/>
            <a:ext cx="501650" cy="198437"/>
          </a:xfrm>
          <a:prstGeom prst="rect">
            <a:avLst/>
          </a:prstGeom>
          <a:noFill/>
          <a:ln w="9525">
            <a:noFill/>
            <a:miter lim="800000"/>
            <a:headEnd/>
            <a:tailEnd/>
          </a:ln>
        </p:spPr>
        <p:txBody>
          <a:bodyPr wrap="none">
            <a:spAutoFit/>
          </a:bodyPr>
          <a:lstStyle/>
          <a:p>
            <a:r>
              <a:rPr lang="en-US" sz="700" b="1">
                <a:solidFill>
                  <a:srgbClr val="DDDDDD"/>
                </a:solidFill>
              </a:rPr>
              <a:t>identify</a:t>
            </a:r>
          </a:p>
        </p:txBody>
      </p:sp>
      <p:sp>
        <p:nvSpPr>
          <p:cNvPr id="54353"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identified</a:t>
            </a:r>
          </a:p>
          <a:p>
            <a:pPr algn="ctr" defTabSz="914400">
              <a:lnSpc>
                <a:spcPct val="80000"/>
              </a:lnSpc>
              <a:buClr>
                <a:srgbClr val="000000"/>
              </a:buClr>
              <a:buSzPct val="100000"/>
            </a:pPr>
            <a:r>
              <a:rPr lang="en-US" sz="700" b="1">
                <a:solidFill>
                  <a:srgbClr val="DDDDDD"/>
                </a:solidFill>
              </a:rPr>
              <a:t>by</a:t>
            </a:r>
          </a:p>
        </p:txBody>
      </p:sp>
      <p:sp>
        <p:nvSpPr>
          <p:cNvPr id="54354"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54355"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grpSp>
        <p:nvGrpSpPr>
          <p:cNvPr id="54356" name="Group 318"/>
          <p:cNvGrpSpPr>
            <a:grpSpLocks/>
          </p:cNvGrpSpPr>
          <p:nvPr/>
        </p:nvGrpSpPr>
        <p:grpSpPr bwMode="auto">
          <a:xfrm>
            <a:off x="2506663" y="4146550"/>
            <a:ext cx="2930525" cy="101600"/>
            <a:chOff x="2506663" y="4146550"/>
            <a:chExt cx="2930525" cy="101600"/>
          </a:xfrm>
        </p:grpSpPr>
        <p:sp>
          <p:nvSpPr>
            <p:cNvPr id="54384"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position type</a:t>
              </a:r>
            </a:p>
          </p:txBody>
        </p:sp>
        <p:sp>
          <p:nvSpPr>
            <p:cNvPr id="54385"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rgbClr val="DDDDDD"/>
                  </a:solidFill>
                </a:rPr>
                <a:t>occupation</a:t>
              </a:r>
            </a:p>
          </p:txBody>
        </p:sp>
      </p:grpSp>
      <p:sp>
        <p:nvSpPr>
          <p:cNvPr id="54357"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54358"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DDDDDD"/>
                </a:solidFill>
              </a:rPr>
              <a:t>operational domain identifier</a:t>
            </a:r>
          </a:p>
        </p:txBody>
      </p:sp>
      <p:sp>
        <p:nvSpPr>
          <p:cNvPr id="54359"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skill identifier</a:t>
            </a:r>
          </a:p>
          <a:p>
            <a:pPr defTabSz="914400">
              <a:buClr>
                <a:srgbClr val="000000"/>
              </a:buClr>
              <a:buSzPct val="100000"/>
              <a:buFont typeface="Times New Roman" pitchFamily="18" charset="0"/>
              <a:buNone/>
            </a:pPr>
            <a:r>
              <a:rPr lang="en-US" sz="600">
                <a:solidFill>
                  <a:schemeClr val="tx1"/>
                </a:solidFill>
              </a:rPr>
              <a:t>skill level</a:t>
            </a:r>
            <a:endParaRPr lang="en-US" u="sng">
              <a:solidFill>
                <a:schemeClr val="tx1"/>
              </a:solidFill>
            </a:endParaRPr>
          </a:p>
        </p:txBody>
      </p:sp>
      <p:sp>
        <p:nvSpPr>
          <p:cNvPr id="54360"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54361"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certificate unique identifier</a:t>
            </a:r>
          </a:p>
          <a:p>
            <a:pPr defTabSz="914400">
              <a:buClr>
                <a:srgbClr val="000000"/>
              </a:buClr>
              <a:buSzPct val="100000"/>
              <a:buFont typeface="Times New Roman" pitchFamily="18" charset="0"/>
              <a:buNone/>
            </a:pPr>
            <a:r>
              <a:rPr lang="en-US" sz="600">
                <a:solidFill>
                  <a:schemeClr val="tx1"/>
                </a:solidFill>
              </a:rPr>
              <a:t>certificate type</a:t>
            </a:r>
          </a:p>
          <a:p>
            <a:pPr defTabSz="914400">
              <a:buClr>
                <a:srgbClr val="000000"/>
              </a:buClr>
              <a:buSzPct val="100000"/>
              <a:buFont typeface="Times New Roman" pitchFamily="18" charset="0"/>
              <a:buNone/>
            </a:pPr>
            <a:r>
              <a:rPr lang="en-US" sz="600">
                <a:solidFill>
                  <a:schemeClr val="tx1"/>
                </a:solidFill>
              </a:rPr>
              <a:t>certificate name</a:t>
            </a:r>
          </a:p>
          <a:p>
            <a:pPr defTabSz="914400">
              <a:buClr>
                <a:srgbClr val="000000"/>
              </a:buClr>
              <a:buSzPct val="100000"/>
              <a:buFont typeface="Times New Roman" pitchFamily="18" charset="0"/>
              <a:buNone/>
            </a:pPr>
            <a:r>
              <a:rPr lang="en-US" sz="600">
                <a:solidFill>
                  <a:schemeClr val="tx1"/>
                </a:solidFill>
              </a:rPr>
              <a:t>certificate issue date</a:t>
            </a:r>
          </a:p>
          <a:p>
            <a:pPr defTabSz="914400">
              <a:buClr>
                <a:srgbClr val="000000"/>
              </a:buClr>
              <a:buSzPct val="100000"/>
              <a:buFont typeface="Times New Roman" pitchFamily="18" charset="0"/>
              <a:buNone/>
            </a:pPr>
            <a:r>
              <a:rPr lang="en-US" sz="600">
                <a:solidFill>
                  <a:schemeClr val="tx1"/>
                </a:solidFill>
              </a:rPr>
              <a:t>certificate expire date</a:t>
            </a:r>
          </a:p>
          <a:p>
            <a:pPr defTabSz="914400">
              <a:buClr>
                <a:srgbClr val="000000"/>
              </a:buClr>
              <a:buSzPct val="100000"/>
              <a:buFont typeface="Times New Roman" pitchFamily="18" charset="0"/>
              <a:buNone/>
            </a:pPr>
            <a:r>
              <a:rPr lang="en-US" sz="600">
                <a:solidFill>
                  <a:schemeClr val="tx1"/>
                </a:solidFill>
              </a:rPr>
              <a:t>certificate status</a:t>
            </a:r>
          </a:p>
          <a:p>
            <a:pPr defTabSz="914400">
              <a:buClr>
                <a:srgbClr val="000000"/>
              </a:buClr>
              <a:buSzPct val="100000"/>
            </a:pPr>
            <a:r>
              <a:rPr lang="en-US" sz="600">
                <a:solidFill>
                  <a:schemeClr val="tx1"/>
                </a:solidFill>
              </a:rPr>
              <a:t>certificate status date</a:t>
            </a:r>
          </a:p>
          <a:p>
            <a:pPr defTabSz="914400">
              <a:buClr>
                <a:srgbClr val="000000"/>
              </a:buClr>
              <a:buSzPct val="100000"/>
            </a:pPr>
            <a:r>
              <a:rPr lang="en-US" sz="600">
                <a:solidFill>
                  <a:schemeClr val="tx1"/>
                </a:solidFill>
              </a:rPr>
              <a:t>certificate LOA</a:t>
            </a:r>
          </a:p>
          <a:p>
            <a:pPr defTabSz="914400">
              <a:buClr>
                <a:srgbClr val="000000"/>
              </a:buClr>
              <a:buSzPct val="100000"/>
            </a:pPr>
            <a:r>
              <a:rPr lang="en-US" sz="600">
                <a:solidFill>
                  <a:schemeClr val="tx1"/>
                </a:solidFill>
              </a:rPr>
              <a:t>certification level</a:t>
            </a:r>
          </a:p>
        </p:txBody>
      </p:sp>
      <p:sp>
        <p:nvSpPr>
          <p:cNvPr id="54362" name="Text Box 374"/>
          <p:cNvSpPr txBox="1">
            <a:spLocks noChangeArrowheads="1"/>
          </p:cNvSpPr>
          <p:nvPr/>
        </p:nvSpPr>
        <p:spPr bwMode="auto">
          <a:xfrm>
            <a:off x="6853238" y="3289300"/>
            <a:ext cx="722312" cy="46196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54363"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54364"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sp>
        <p:nvSpPr>
          <p:cNvPr id="54365" name="Text Box 247"/>
          <p:cNvSpPr txBox="1">
            <a:spLocks noChangeArrowheads="1"/>
          </p:cNvSpPr>
          <p:nvPr/>
        </p:nvSpPr>
        <p:spPr bwMode="auto">
          <a:xfrm>
            <a:off x="40798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role</a:t>
            </a:r>
            <a:endParaRPr lang="en-US" u="sng">
              <a:solidFill>
                <a:srgbClr val="DDDDDD"/>
              </a:solidFill>
            </a:endParaRPr>
          </a:p>
        </p:txBody>
      </p:sp>
      <p:sp>
        <p:nvSpPr>
          <p:cNvPr id="54366"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54367"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54368" name="Group 320"/>
          <p:cNvGrpSpPr>
            <a:grpSpLocks/>
          </p:cNvGrpSpPr>
          <p:nvPr/>
        </p:nvGrpSpPr>
        <p:grpSpPr bwMode="auto">
          <a:xfrm>
            <a:off x="2482850" y="3373438"/>
            <a:ext cx="3516313" cy="79375"/>
            <a:chOff x="2482850" y="3373438"/>
            <a:chExt cx="3516313" cy="79375"/>
          </a:xfrm>
        </p:grpSpPr>
        <p:sp>
          <p:nvSpPr>
            <p:cNvPr id="54382"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person association with organization</a:t>
              </a:r>
            </a:p>
          </p:txBody>
        </p:sp>
        <p:sp>
          <p:nvSpPr>
            <p:cNvPr id="54383"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person unique affiliation identifier</a:t>
              </a:r>
              <a:endParaRPr lang="en-US">
                <a:solidFill>
                  <a:srgbClr val="DDDDDD"/>
                </a:solidFill>
              </a:endParaRPr>
            </a:p>
          </p:txBody>
        </p:sp>
      </p:grpSp>
      <p:sp>
        <p:nvSpPr>
          <p:cNvPr id="54369"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54370"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activity identifier</a:t>
            </a:r>
          </a:p>
          <a:p>
            <a:pPr defTabSz="914400">
              <a:buClr>
                <a:srgbClr val="000000"/>
              </a:buClr>
              <a:buSzPct val="100000"/>
              <a:buFont typeface="Times New Roman" pitchFamily="18" charset="0"/>
              <a:buNone/>
            </a:pPr>
            <a:r>
              <a:rPr lang="en-US" sz="600">
                <a:solidFill>
                  <a:srgbClr val="DDDDDD"/>
                </a:solidFill>
              </a:rPr>
              <a:t>function</a:t>
            </a:r>
            <a:endParaRPr lang="en-US" u="sng">
              <a:solidFill>
                <a:srgbClr val="DDDDDD"/>
              </a:solidFill>
            </a:endParaRPr>
          </a:p>
        </p:txBody>
      </p:sp>
      <p:grpSp>
        <p:nvGrpSpPr>
          <p:cNvPr id="54371" name="Group 49"/>
          <p:cNvGrpSpPr>
            <a:grpSpLocks/>
          </p:cNvGrpSpPr>
          <p:nvPr/>
        </p:nvGrpSpPr>
        <p:grpSpPr bwMode="auto">
          <a:xfrm>
            <a:off x="6648450" y="4132263"/>
            <a:ext cx="149225" cy="133350"/>
            <a:chOff x="1778" y="1120"/>
            <a:chExt cx="94" cy="84"/>
          </a:xfrm>
        </p:grpSpPr>
        <p:sp>
          <p:nvSpPr>
            <p:cNvPr id="54379"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54380"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54381"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54372"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4373" name="Rectangle 277"/>
          <p:cNvSpPr>
            <a:spLocks noChangeArrowheads="1"/>
          </p:cNvSpPr>
          <p:nvPr/>
        </p:nvSpPr>
        <p:spPr bwMode="auto">
          <a:xfrm>
            <a:off x="6796088" y="3810000"/>
            <a:ext cx="914400" cy="776288"/>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54374" name="Rectangle 278"/>
          <p:cNvSpPr>
            <a:spLocks noChangeArrowheads="1"/>
          </p:cNvSpPr>
          <p:nvPr/>
        </p:nvSpPr>
        <p:spPr bwMode="auto">
          <a:xfrm>
            <a:off x="6796088" y="3811588"/>
            <a:ext cx="914400" cy="198437"/>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54375" name="Text Box 279"/>
          <p:cNvSpPr txBox="1">
            <a:spLocks noChangeArrowheads="1"/>
          </p:cNvSpPr>
          <p:nvPr/>
        </p:nvSpPr>
        <p:spPr bwMode="auto">
          <a:xfrm>
            <a:off x="6821488" y="4021138"/>
            <a:ext cx="874712"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graphicFrame>
        <p:nvGraphicFramePr>
          <p:cNvPr id="54499" name="Group 22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BD8B3935-0080-452B-88AD-A335BE6F500D}"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21</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grpSp>
        <p:nvGrpSpPr>
          <p:cNvPr id="56322" name="Group 223"/>
          <p:cNvGrpSpPr>
            <a:grpSpLocks/>
          </p:cNvGrpSpPr>
          <p:nvPr/>
        </p:nvGrpSpPr>
        <p:grpSpPr bwMode="auto">
          <a:xfrm>
            <a:off x="6691313" y="2162175"/>
            <a:ext cx="114300" cy="133350"/>
            <a:chOff x="3319" y="2995"/>
            <a:chExt cx="72" cy="84"/>
          </a:xfrm>
        </p:grpSpPr>
        <p:sp>
          <p:nvSpPr>
            <p:cNvPr id="7" name="Line 379"/>
            <p:cNvSpPr>
              <a:spLocks noChangeShapeType="1"/>
            </p:cNvSpPr>
            <p:nvPr/>
          </p:nvSpPr>
          <p:spPr bwMode="auto">
            <a:xfrm flipV="1">
              <a:off x="3319" y="2995"/>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8" name="Line 380"/>
            <p:cNvSpPr>
              <a:spLocks noChangeShapeType="1"/>
            </p:cNvSpPr>
            <p:nvPr/>
          </p:nvSpPr>
          <p:spPr bwMode="auto">
            <a:xfrm>
              <a:off x="3319" y="3038"/>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6323" name="Group 243"/>
          <p:cNvGrpSpPr>
            <a:grpSpLocks/>
          </p:cNvGrpSpPr>
          <p:nvPr/>
        </p:nvGrpSpPr>
        <p:grpSpPr bwMode="auto">
          <a:xfrm>
            <a:off x="3105150" y="4378325"/>
            <a:ext cx="1431925" cy="1222375"/>
            <a:chOff x="1956" y="2758"/>
            <a:chExt cx="902" cy="770"/>
          </a:xfrm>
        </p:grpSpPr>
        <p:grpSp>
          <p:nvGrpSpPr>
            <p:cNvPr id="56526" name="Group 244"/>
            <p:cNvGrpSpPr>
              <a:grpSpLocks/>
            </p:cNvGrpSpPr>
            <p:nvPr/>
          </p:nvGrpSpPr>
          <p:grpSpPr bwMode="auto">
            <a:xfrm>
              <a:off x="1956" y="2758"/>
              <a:ext cx="92" cy="193"/>
              <a:chOff x="1956" y="2758"/>
              <a:chExt cx="92" cy="193"/>
            </a:xfrm>
          </p:grpSpPr>
          <p:grpSp>
            <p:nvGrpSpPr>
              <p:cNvPr id="56537" name="Group 245"/>
              <p:cNvGrpSpPr>
                <a:grpSpLocks/>
              </p:cNvGrpSpPr>
              <p:nvPr/>
            </p:nvGrpSpPr>
            <p:grpSpPr bwMode="auto">
              <a:xfrm>
                <a:off x="1956" y="2884"/>
                <a:ext cx="92" cy="67"/>
                <a:chOff x="3502" y="1928"/>
                <a:chExt cx="92" cy="67"/>
              </a:xfrm>
            </p:grpSpPr>
            <p:sp>
              <p:nvSpPr>
                <p:cNvPr id="2" name="Line 292"/>
                <p:cNvSpPr>
                  <a:spLocks noChangeShapeType="1"/>
                </p:cNvSpPr>
                <p:nvPr/>
              </p:nvSpPr>
              <p:spPr bwMode="auto">
                <a:xfrm rot="16200000" flipH="1" flipV="1">
                  <a:off x="349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293"/>
                <p:cNvSpPr>
                  <a:spLocks noChangeShapeType="1"/>
                </p:cNvSpPr>
                <p:nvPr/>
              </p:nvSpPr>
              <p:spPr bwMode="auto">
                <a:xfrm rot="16200000" flipH="1">
                  <a:off x="354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56538" name="Line 284"/>
              <p:cNvSpPr>
                <a:spLocks noChangeShapeType="1"/>
              </p:cNvSpPr>
              <p:nvPr/>
            </p:nvSpPr>
            <p:spPr bwMode="auto">
              <a:xfrm rot="5400000" flipH="1">
                <a:off x="1944" y="2771"/>
                <a:ext cx="67" cy="42"/>
              </a:xfrm>
              <a:prstGeom prst="line">
                <a:avLst/>
              </a:prstGeom>
              <a:noFill/>
              <a:ln w="9525">
                <a:solidFill>
                  <a:srgbClr val="DDDDDD"/>
                </a:solidFill>
                <a:round/>
                <a:headEnd/>
                <a:tailEnd/>
              </a:ln>
            </p:spPr>
            <p:txBody>
              <a:bodyPr/>
              <a:lstStyle/>
              <a:p>
                <a:endParaRPr lang="en-US"/>
              </a:p>
            </p:txBody>
          </p:sp>
          <p:sp>
            <p:nvSpPr>
              <p:cNvPr id="56539" name="Line 285"/>
              <p:cNvSpPr>
                <a:spLocks noChangeShapeType="1"/>
              </p:cNvSpPr>
              <p:nvPr/>
            </p:nvSpPr>
            <p:spPr bwMode="auto">
              <a:xfrm rot="5400000" flipH="1" flipV="1">
                <a:off x="1992" y="2771"/>
                <a:ext cx="66" cy="41"/>
              </a:xfrm>
              <a:prstGeom prst="line">
                <a:avLst/>
              </a:prstGeom>
              <a:noFill/>
              <a:ln w="9525">
                <a:solidFill>
                  <a:srgbClr val="DDDDDD"/>
                </a:solidFill>
                <a:round/>
                <a:headEnd/>
                <a:tailEnd/>
              </a:ln>
            </p:spPr>
            <p:txBody>
              <a:bodyPr/>
              <a:lstStyle/>
              <a:p>
                <a:endParaRPr lang="en-US"/>
              </a:p>
            </p:txBody>
          </p:sp>
          <p:cxnSp>
            <p:nvCxnSpPr>
              <p:cNvPr id="56540" name="Elbow Connector 351"/>
              <p:cNvCxnSpPr>
                <a:cxnSpLocks noChangeShapeType="1"/>
              </p:cNvCxnSpPr>
              <p:nvPr/>
            </p:nvCxnSpPr>
            <p:spPr bwMode="auto">
              <a:xfrm rot="5400000" flipH="1" flipV="1">
                <a:off x="1909" y="2854"/>
                <a:ext cx="185" cy="1"/>
              </a:xfrm>
              <a:prstGeom prst="straightConnector1">
                <a:avLst/>
              </a:prstGeom>
              <a:noFill/>
              <a:ln w="9525" algn="ctr">
                <a:solidFill>
                  <a:srgbClr val="DDDDDD"/>
                </a:solidFill>
                <a:round/>
                <a:headEnd/>
                <a:tailEnd/>
              </a:ln>
            </p:spPr>
          </p:cxnSp>
        </p:grpSp>
        <p:grpSp>
          <p:nvGrpSpPr>
            <p:cNvPr id="56527" name="Group 251"/>
            <p:cNvGrpSpPr>
              <a:grpSpLocks/>
            </p:cNvGrpSpPr>
            <p:nvPr/>
          </p:nvGrpSpPr>
          <p:grpSpPr bwMode="auto">
            <a:xfrm>
              <a:off x="2769" y="3096"/>
              <a:ext cx="84" cy="432"/>
              <a:chOff x="2769" y="3096"/>
              <a:chExt cx="84" cy="432"/>
            </a:xfrm>
          </p:grpSpPr>
          <p:sp>
            <p:nvSpPr>
              <p:cNvPr id="56533" name="Line 69"/>
              <p:cNvSpPr>
                <a:spLocks noChangeShapeType="1"/>
              </p:cNvSpPr>
              <p:nvPr/>
            </p:nvSpPr>
            <p:spPr bwMode="auto">
              <a:xfrm>
                <a:off x="2813" y="3112"/>
                <a:ext cx="0" cy="416"/>
              </a:xfrm>
              <a:prstGeom prst="line">
                <a:avLst/>
              </a:prstGeom>
              <a:noFill/>
              <a:ln w="9525">
                <a:solidFill>
                  <a:srgbClr val="DDDDDD"/>
                </a:solidFill>
                <a:round/>
                <a:headEnd/>
                <a:tailEnd/>
              </a:ln>
            </p:spPr>
            <p:txBody>
              <a:bodyPr/>
              <a:lstStyle/>
              <a:p>
                <a:endParaRPr lang="en-US"/>
              </a:p>
            </p:txBody>
          </p:sp>
          <p:sp>
            <p:nvSpPr>
              <p:cNvPr id="12" name="Line 249"/>
              <p:cNvSpPr>
                <a:spLocks noChangeShapeType="1"/>
              </p:cNvSpPr>
              <p:nvPr/>
            </p:nvSpPr>
            <p:spPr bwMode="auto">
              <a:xfrm rot="16200000" flipH="1">
                <a:off x="2756" y="3109"/>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2799" y="3115"/>
                <a:ext cx="67"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2781" y="3191"/>
                <a:ext cx="6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6528" name="Group 256"/>
            <p:cNvGrpSpPr>
              <a:grpSpLocks/>
            </p:cNvGrpSpPr>
            <p:nvPr/>
          </p:nvGrpSpPr>
          <p:grpSpPr bwMode="auto">
            <a:xfrm>
              <a:off x="2769" y="2760"/>
              <a:ext cx="89" cy="185"/>
              <a:chOff x="2769" y="2760"/>
              <a:chExt cx="89" cy="185"/>
            </a:xfrm>
          </p:grpSpPr>
          <p:sp>
            <p:nvSpPr>
              <p:cNvPr id="56529" name="Line 214"/>
              <p:cNvSpPr>
                <a:spLocks noChangeShapeType="1"/>
              </p:cNvSpPr>
              <p:nvPr/>
            </p:nvSpPr>
            <p:spPr bwMode="auto">
              <a:xfrm flipV="1">
                <a:off x="2813" y="2760"/>
                <a:ext cx="0" cy="184"/>
              </a:xfrm>
              <a:prstGeom prst="line">
                <a:avLst/>
              </a:prstGeom>
              <a:noFill/>
              <a:ln w="9525">
                <a:solidFill>
                  <a:srgbClr val="DDDDDD"/>
                </a:solidFill>
                <a:round/>
                <a:headEnd/>
                <a:tailEnd/>
              </a:ln>
            </p:spPr>
            <p:txBody>
              <a:bodyPr/>
              <a:lstStyle/>
              <a:p>
                <a:endParaRPr lang="en-US"/>
              </a:p>
            </p:txBody>
          </p:sp>
          <p:sp>
            <p:nvSpPr>
              <p:cNvPr id="4" name="Line 292"/>
              <p:cNvSpPr>
                <a:spLocks noChangeShapeType="1"/>
              </p:cNvSpPr>
              <p:nvPr/>
            </p:nvSpPr>
            <p:spPr bwMode="auto">
              <a:xfrm rot="16200000" flipH="1" flipV="1">
                <a:off x="2759" y="2885"/>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5" name="Line 293"/>
              <p:cNvSpPr>
                <a:spLocks noChangeShapeType="1"/>
              </p:cNvSpPr>
              <p:nvPr/>
            </p:nvSpPr>
            <p:spPr bwMode="auto">
              <a:xfrm rot="16200000" flipH="1">
                <a:off x="2803" y="2885"/>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6" name="Line 298"/>
              <p:cNvSpPr>
                <a:spLocks noChangeShapeType="1"/>
              </p:cNvSpPr>
              <p:nvPr/>
            </p:nvSpPr>
            <p:spPr bwMode="auto">
              <a:xfrm>
                <a:off x="2783" y="2863"/>
                <a:ext cx="64"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sp>
        <p:nvSpPr>
          <p:cNvPr id="56324" name="Rectangle 398"/>
          <p:cNvSpPr>
            <a:spLocks noChangeArrowheads="1"/>
          </p:cNvSpPr>
          <p:nvPr/>
        </p:nvSpPr>
        <p:spPr bwMode="auto">
          <a:xfrm>
            <a:off x="3951288" y="5634038"/>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cxnSp>
        <p:nvCxnSpPr>
          <p:cNvPr id="56325" name="AutoShape 186"/>
          <p:cNvCxnSpPr>
            <a:cxnSpLocks noChangeShapeType="1"/>
            <a:endCxn id="56324" idx="1"/>
          </p:cNvCxnSpPr>
          <p:nvPr/>
        </p:nvCxnSpPr>
        <p:spPr bwMode="auto">
          <a:xfrm rot="-5400000" flipH="1" flipV="1">
            <a:off x="3960019" y="5585619"/>
            <a:ext cx="85725" cy="103187"/>
          </a:xfrm>
          <a:prstGeom prst="bentConnector4">
            <a:avLst>
              <a:gd name="adj1" fmla="val -266667"/>
              <a:gd name="adj2" fmla="val 321537"/>
            </a:avLst>
          </a:prstGeom>
          <a:noFill/>
          <a:ln w="9525">
            <a:solidFill>
              <a:srgbClr val="DDDDDD"/>
            </a:solidFill>
            <a:miter lim="800000"/>
            <a:headEnd/>
            <a:tailEnd/>
          </a:ln>
        </p:spPr>
      </p:cxnSp>
      <p:grpSp>
        <p:nvGrpSpPr>
          <p:cNvPr id="56326" name="Group 263"/>
          <p:cNvGrpSpPr>
            <a:grpSpLocks/>
          </p:cNvGrpSpPr>
          <p:nvPr/>
        </p:nvGrpSpPr>
        <p:grpSpPr bwMode="auto">
          <a:xfrm>
            <a:off x="3835400" y="5611813"/>
            <a:ext cx="106363" cy="131762"/>
            <a:chOff x="3831154" y="5612341"/>
            <a:chExt cx="106362" cy="131762"/>
          </a:xfrm>
        </p:grpSpPr>
        <p:sp>
          <p:nvSpPr>
            <p:cNvPr id="56524"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56525"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56327" name="Text Box 142"/>
          <p:cNvSpPr txBox="1">
            <a:spLocks noChangeArrowheads="1"/>
          </p:cNvSpPr>
          <p:nvPr/>
        </p:nvSpPr>
        <p:spPr bwMode="auto">
          <a:xfrm>
            <a:off x="3217863" y="5389563"/>
            <a:ext cx="555625" cy="258762"/>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a </a:t>
            </a:r>
          </a:p>
          <a:p>
            <a:pPr algn="ctr" defTabSz="914400">
              <a:lnSpc>
                <a:spcPct val="80000"/>
              </a:lnSpc>
              <a:buClr>
                <a:srgbClr val="000000"/>
              </a:buClr>
              <a:buSzPct val="100000"/>
              <a:buFont typeface="Times New Roman" pitchFamily="18" charset="0"/>
              <a:buNone/>
            </a:pPr>
            <a:r>
              <a:rPr lang="en-US" sz="700" b="1">
                <a:solidFill>
                  <a:srgbClr val="DDDDDD"/>
                </a:solidFill>
              </a:rPr>
              <a:t>member </a:t>
            </a:r>
          </a:p>
          <a:p>
            <a:pPr algn="ctr" defTabSz="914400">
              <a:lnSpc>
                <a:spcPct val="80000"/>
              </a:lnSpc>
              <a:buClr>
                <a:srgbClr val="000000"/>
              </a:buClr>
              <a:buSzPct val="100000"/>
              <a:buFont typeface="Times New Roman" pitchFamily="18" charset="0"/>
              <a:buNone/>
            </a:pPr>
            <a:r>
              <a:rPr lang="en-US" sz="700" b="1">
                <a:solidFill>
                  <a:srgbClr val="DDDDDD"/>
                </a:solidFill>
              </a:rPr>
              <a:t>of</a:t>
            </a:r>
          </a:p>
        </p:txBody>
      </p:sp>
      <p:sp>
        <p:nvSpPr>
          <p:cNvPr id="56328" name="Text Box 142"/>
          <p:cNvSpPr txBox="1">
            <a:spLocks noChangeArrowheads="1"/>
          </p:cNvSpPr>
          <p:nvPr/>
        </p:nvSpPr>
        <p:spPr bwMode="auto">
          <a:xfrm>
            <a:off x="3848100" y="5240338"/>
            <a:ext cx="539750" cy="171450"/>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composed of</a:t>
            </a:r>
          </a:p>
        </p:txBody>
      </p:sp>
      <p:grpSp>
        <p:nvGrpSpPr>
          <p:cNvPr id="56329" name="Group 304"/>
          <p:cNvGrpSpPr>
            <a:grpSpLocks/>
          </p:cNvGrpSpPr>
          <p:nvPr/>
        </p:nvGrpSpPr>
        <p:grpSpPr bwMode="auto">
          <a:xfrm>
            <a:off x="6154738" y="2465388"/>
            <a:ext cx="733425" cy="796925"/>
            <a:chOff x="6154738" y="2465388"/>
            <a:chExt cx="733425" cy="796925"/>
          </a:xfrm>
        </p:grpSpPr>
        <p:grpSp>
          <p:nvGrpSpPr>
            <p:cNvPr id="56515" name="Group 300"/>
            <p:cNvGrpSpPr>
              <a:grpSpLocks/>
            </p:cNvGrpSpPr>
            <p:nvPr/>
          </p:nvGrpSpPr>
          <p:grpSpPr bwMode="auto">
            <a:xfrm>
              <a:off x="6199188" y="2465388"/>
              <a:ext cx="688975" cy="704850"/>
              <a:chOff x="6199188" y="2465388"/>
              <a:chExt cx="688975" cy="704850"/>
            </a:xfrm>
          </p:grpSpPr>
          <p:sp>
            <p:nvSpPr>
              <p:cNvPr id="56517" name="Rectangle 398"/>
              <p:cNvSpPr>
                <a:spLocks noChangeArrowheads="1"/>
              </p:cNvSpPr>
              <p:nvPr/>
            </p:nvSpPr>
            <p:spPr bwMode="auto">
              <a:xfrm>
                <a:off x="6799263" y="2493963"/>
                <a:ext cx="88900" cy="92075"/>
              </a:xfrm>
              <a:prstGeom prst="rect">
                <a:avLst/>
              </a:prstGeom>
              <a:no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518" name="Rectangle 398"/>
              <p:cNvSpPr>
                <a:spLocks noChangeArrowheads="1"/>
              </p:cNvSpPr>
              <p:nvPr/>
            </p:nvSpPr>
            <p:spPr bwMode="auto">
              <a:xfrm>
                <a:off x="6799263" y="2489200"/>
                <a:ext cx="88900" cy="92075"/>
              </a:xfrm>
              <a:prstGeom prst="rect">
                <a:avLst/>
              </a:prstGeom>
              <a:no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519" name="Group 271"/>
              <p:cNvGrpSpPr>
                <a:grpSpLocks/>
              </p:cNvGrpSpPr>
              <p:nvPr/>
            </p:nvGrpSpPr>
            <p:grpSpPr bwMode="auto">
              <a:xfrm>
                <a:off x="6199188" y="2465388"/>
                <a:ext cx="600075" cy="704850"/>
                <a:chOff x="6199188" y="2465388"/>
                <a:chExt cx="600075" cy="704850"/>
              </a:xfrm>
            </p:grpSpPr>
            <p:grpSp>
              <p:nvGrpSpPr>
                <p:cNvPr id="56520" name="Group 30"/>
                <p:cNvGrpSpPr>
                  <a:grpSpLocks/>
                </p:cNvGrpSpPr>
                <p:nvPr/>
              </p:nvGrpSpPr>
              <p:grpSpPr bwMode="auto">
                <a:xfrm>
                  <a:off x="6688138" y="2465388"/>
                  <a:ext cx="106362" cy="133350"/>
                  <a:chOff x="4034" y="1589"/>
                  <a:chExt cx="67" cy="84"/>
                </a:xfrm>
              </p:grpSpPr>
              <p:sp>
                <p:nvSpPr>
                  <p:cNvPr id="56522" name="Line 93"/>
                  <p:cNvSpPr>
                    <a:spLocks noChangeShapeType="1"/>
                  </p:cNvSpPr>
                  <p:nvPr/>
                </p:nvSpPr>
                <p:spPr bwMode="auto">
                  <a:xfrm rot="10800000" flipH="1">
                    <a:off x="4034" y="1589"/>
                    <a:ext cx="67" cy="42"/>
                  </a:xfrm>
                  <a:prstGeom prst="line">
                    <a:avLst/>
                  </a:prstGeom>
                  <a:noFill/>
                  <a:ln w="9525">
                    <a:solidFill>
                      <a:schemeClr val="tx1"/>
                    </a:solidFill>
                    <a:round/>
                    <a:headEnd/>
                    <a:tailEnd/>
                  </a:ln>
                </p:spPr>
                <p:txBody>
                  <a:bodyPr/>
                  <a:lstStyle/>
                  <a:p>
                    <a:endParaRPr lang="en-US"/>
                  </a:p>
                </p:txBody>
              </p:sp>
              <p:sp>
                <p:nvSpPr>
                  <p:cNvPr id="56523" name="Line 94"/>
                  <p:cNvSpPr>
                    <a:spLocks noChangeShapeType="1"/>
                  </p:cNvSpPr>
                  <p:nvPr/>
                </p:nvSpPr>
                <p:spPr bwMode="auto">
                  <a:xfrm rot="10800000" flipH="1" flipV="1">
                    <a:off x="4034" y="1631"/>
                    <a:ext cx="67" cy="42"/>
                  </a:xfrm>
                  <a:prstGeom prst="line">
                    <a:avLst/>
                  </a:prstGeom>
                  <a:noFill/>
                  <a:ln w="9525">
                    <a:solidFill>
                      <a:schemeClr val="tx1"/>
                    </a:solidFill>
                    <a:round/>
                    <a:headEnd/>
                    <a:tailEnd/>
                  </a:ln>
                </p:spPr>
                <p:txBody>
                  <a:bodyPr/>
                  <a:lstStyle/>
                  <a:p>
                    <a:endParaRPr lang="en-US"/>
                  </a:p>
                </p:txBody>
              </p:sp>
            </p:grpSp>
            <p:cxnSp>
              <p:nvCxnSpPr>
                <p:cNvPr id="56521" name="Elbow Connector 390"/>
                <p:cNvCxnSpPr>
                  <a:cxnSpLocks noChangeShapeType="1"/>
                  <a:stCxn id="56516" idx="0"/>
                  <a:endCxn id="56518" idx="1"/>
                </p:cNvCxnSpPr>
                <p:nvPr/>
              </p:nvCxnSpPr>
              <p:spPr bwMode="auto">
                <a:xfrm rot="5400000" flipH="1" flipV="1">
                  <a:off x="6181726" y="2552700"/>
                  <a:ext cx="635000" cy="600075"/>
                </a:xfrm>
                <a:prstGeom prst="bentConnector2">
                  <a:avLst/>
                </a:prstGeom>
                <a:noFill/>
                <a:ln w="9525" algn="ctr">
                  <a:solidFill>
                    <a:schemeClr val="tx1"/>
                  </a:solidFill>
                  <a:miter lim="800000"/>
                  <a:headEnd/>
                  <a:tailEnd/>
                </a:ln>
              </p:spPr>
            </p:cxnSp>
          </p:grpSp>
        </p:grpSp>
        <p:sp>
          <p:nvSpPr>
            <p:cNvPr id="56516" name="Rectangle 398"/>
            <p:cNvSpPr>
              <a:spLocks noChangeArrowheads="1"/>
            </p:cNvSpPr>
            <p:nvPr/>
          </p:nvSpPr>
          <p:spPr bwMode="auto">
            <a:xfrm>
              <a:off x="6154738" y="3170238"/>
              <a:ext cx="88900" cy="92075"/>
            </a:xfrm>
            <a:prstGeom prst="rect">
              <a:avLst/>
            </a:prstGeom>
            <a:no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grpSp>
        <p:nvGrpSpPr>
          <p:cNvPr id="56330" name="Group 306"/>
          <p:cNvGrpSpPr>
            <a:grpSpLocks/>
          </p:cNvGrpSpPr>
          <p:nvPr/>
        </p:nvGrpSpPr>
        <p:grpSpPr bwMode="auto">
          <a:xfrm>
            <a:off x="1147763" y="1797050"/>
            <a:ext cx="363537" cy="177800"/>
            <a:chOff x="1147763" y="1797050"/>
            <a:chExt cx="363537" cy="177800"/>
          </a:xfrm>
        </p:grpSpPr>
        <p:sp>
          <p:nvSpPr>
            <p:cNvPr id="56509"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510"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511" name="Group 302"/>
            <p:cNvGrpSpPr>
              <a:grpSpLocks/>
            </p:cNvGrpSpPr>
            <p:nvPr/>
          </p:nvGrpSpPr>
          <p:grpSpPr bwMode="auto">
            <a:xfrm>
              <a:off x="1147763" y="1843088"/>
              <a:ext cx="106362" cy="131762"/>
              <a:chOff x="1147763" y="1843088"/>
              <a:chExt cx="106362" cy="131762"/>
            </a:xfrm>
          </p:grpSpPr>
          <p:sp>
            <p:nvSpPr>
              <p:cNvPr id="56513"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56514"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56512"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56331"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332" name="Group 310"/>
          <p:cNvGrpSpPr>
            <a:grpSpLocks/>
          </p:cNvGrpSpPr>
          <p:nvPr/>
        </p:nvGrpSpPr>
        <p:grpSpPr bwMode="auto">
          <a:xfrm>
            <a:off x="2390775" y="1960563"/>
            <a:ext cx="676275" cy="141287"/>
            <a:chOff x="2390775" y="1960563"/>
            <a:chExt cx="676275" cy="141287"/>
          </a:xfrm>
        </p:grpSpPr>
        <p:sp>
          <p:nvSpPr>
            <p:cNvPr id="56503" name="Rectangle 398"/>
            <p:cNvSpPr>
              <a:spLocks noChangeArrowheads="1"/>
            </p:cNvSpPr>
            <p:nvPr/>
          </p:nvSpPr>
          <p:spPr bwMode="auto">
            <a:xfrm>
              <a:off x="2978150" y="1989138"/>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504" name="Line 74"/>
            <p:cNvSpPr>
              <a:spLocks noChangeShapeType="1"/>
            </p:cNvSpPr>
            <p:nvPr/>
          </p:nvSpPr>
          <p:spPr bwMode="auto">
            <a:xfrm flipH="1">
              <a:off x="2390775" y="2033588"/>
              <a:ext cx="585788" cy="0"/>
            </a:xfrm>
            <a:prstGeom prst="line">
              <a:avLst/>
            </a:prstGeom>
            <a:noFill/>
            <a:ln w="9525">
              <a:solidFill>
                <a:srgbClr val="DDDDDD"/>
              </a:solidFill>
              <a:round/>
              <a:headEnd/>
              <a:tailEnd/>
            </a:ln>
          </p:spPr>
          <p:txBody>
            <a:bodyPr/>
            <a:lstStyle/>
            <a:p>
              <a:endParaRPr lang="en-US"/>
            </a:p>
          </p:txBody>
        </p:sp>
        <p:grpSp>
          <p:nvGrpSpPr>
            <p:cNvPr id="56505" name="Group 267"/>
            <p:cNvGrpSpPr>
              <a:grpSpLocks/>
            </p:cNvGrpSpPr>
            <p:nvPr/>
          </p:nvGrpSpPr>
          <p:grpSpPr bwMode="auto">
            <a:xfrm>
              <a:off x="2822576" y="1960563"/>
              <a:ext cx="149225" cy="141287"/>
              <a:chOff x="2822576" y="1960563"/>
              <a:chExt cx="149225" cy="141287"/>
            </a:xfrm>
          </p:grpSpPr>
          <p:sp>
            <p:nvSpPr>
              <p:cNvPr id="56506" name="Line 93"/>
              <p:cNvSpPr>
                <a:spLocks noChangeShapeType="1"/>
              </p:cNvSpPr>
              <p:nvPr/>
            </p:nvSpPr>
            <p:spPr bwMode="auto">
              <a:xfrm rot="10800000" flipH="1">
                <a:off x="2865438" y="1960563"/>
                <a:ext cx="106363" cy="66675"/>
              </a:xfrm>
              <a:prstGeom prst="line">
                <a:avLst/>
              </a:prstGeom>
              <a:noFill/>
              <a:ln w="9525">
                <a:solidFill>
                  <a:srgbClr val="DDDDDD"/>
                </a:solidFill>
                <a:round/>
                <a:headEnd/>
                <a:tailEnd/>
              </a:ln>
            </p:spPr>
            <p:txBody>
              <a:bodyPr/>
              <a:lstStyle/>
              <a:p>
                <a:endParaRPr lang="en-US"/>
              </a:p>
            </p:txBody>
          </p:sp>
          <p:sp>
            <p:nvSpPr>
              <p:cNvPr id="56507" name="Line 94"/>
              <p:cNvSpPr>
                <a:spLocks noChangeShapeType="1"/>
              </p:cNvSpPr>
              <p:nvPr/>
            </p:nvSpPr>
            <p:spPr bwMode="auto">
              <a:xfrm rot="10800000" flipH="1" flipV="1">
                <a:off x="2865438" y="2035175"/>
                <a:ext cx="106363" cy="66675"/>
              </a:xfrm>
              <a:prstGeom prst="line">
                <a:avLst/>
              </a:prstGeom>
              <a:noFill/>
              <a:ln w="9525">
                <a:solidFill>
                  <a:srgbClr val="DDDDDD"/>
                </a:solidFill>
                <a:round/>
                <a:headEnd/>
                <a:tailEnd/>
              </a:ln>
            </p:spPr>
            <p:txBody>
              <a:bodyPr/>
              <a:lstStyle/>
              <a:p>
                <a:endParaRPr lang="en-US"/>
              </a:p>
            </p:txBody>
          </p:sp>
          <p:sp>
            <p:nvSpPr>
              <p:cNvPr id="56508" name="Line 95"/>
              <p:cNvSpPr>
                <a:spLocks noChangeShapeType="1"/>
              </p:cNvSpPr>
              <p:nvPr/>
            </p:nvSpPr>
            <p:spPr bwMode="auto">
              <a:xfrm rot="5400000" flipH="1">
                <a:off x="2767013" y="2030413"/>
                <a:ext cx="111125" cy="0"/>
              </a:xfrm>
              <a:prstGeom prst="line">
                <a:avLst/>
              </a:prstGeom>
              <a:noFill/>
              <a:ln w="9525">
                <a:solidFill>
                  <a:srgbClr val="DDDDDD"/>
                </a:solidFill>
                <a:round/>
                <a:headEnd/>
                <a:tailEnd/>
              </a:ln>
            </p:spPr>
            <p:txBody>
              <a:bodyPr/>
              <a:lstStyle/>
              <a:p>
                <a:endParaRPr lang="en-US"/>
              </a:p>
            </p:txBody>
          </p:sp>
        </p:grpSp>
      </p:grpSp>
      <p:sp>
        <p:nvSpPr>
          <p:cNvPr id="56333" name="Rectangle 398"/>
          <p:cNvSpPr>
            <a:spLocks noChangeArrowheads="1"/>
          </p:cNvSpPr>
          <p:nvPr/>
        </p:nvSpPr>
        <p:spPr bwMode="auto">
          <a:xfrm>
            <a:off x="5197475"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334" name="Rectangle 398"/>
          <p:cNvSpPr>
            <a:spLocks noChangeArrowheads="1"/>
          </p:cNvSpPr>
          <p:nvPr/>
        </p:nvSpPr>
        <p:spPr bwMode="auto">
          <a:xfrm>
            <a:off x="3859213"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335" name="Rectangle 398"/>
          <p:cNvSpPr>
            <a:spLocks noChangeArrowheads="1"/>
          </p:cNvSpPr>
          <p:nvPr/>
        </p:nvSpPr>
        <p:spPr bwMode="auto">
          <a:xfrm>
            <a:off x="3856038" y="20494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336" name="Line 2"/>
          <p:cNvSpPr>
            <a:spLocks noChangeShapeType="1"/>
          </p:cNvSpPr>
          <p:nvPr/>
        </p:nvSpPr>
        <p:spPr bwMode="auto">
          <a:xfrm>
            <a:off x="3943350" y="2098675"/>
            <a:ext cx="1265238" cy="0"/>
          </a:xfrm>
          <a:prstGeom prst="line">
            <a:avLst/>
          </a:prstGeom>
          <a:noFill/>
          <a:ln w="9525">
            <a:solidFill>
              <a:srgbClr val="DDDDDD"/>
            </a:solidFill>
            <a:round/>
            <a:headEnd/>
            <a:tailEnd/>
          </a:ln>
        </p:spPr>
        <p:txBody>
          <a:bodyPr/>
          <a:lstStyle/>
          <a:p>
            <a:endParaRPr lang="en-US"/>
          </a:p>
        </p:txBody>
      </p:sp>
      <p:sp>
        <p:nvSpPr>
          <p:cNvPr id="56337" name="Line 208"/>
          <p:cNvSpPr>
            <a:spLocks noChangeShapeType="1"/>
          </p:cNvSpPr>
          <p:nvPr/>
        </p:nvSpPr>
        <p:spPr bwMode="auto">
          <a:xfrm rot="10800000">
            <a:off x="3948113" y="2028825"/>
            <a:ext cx="106362" cy="66675"/>
          </a:xfrm>
          <a:prstGeom prst="line">
            <a:avLst/>
          </a:prstGeom>
          <a:noFill/>
          <a:ln w="9525">
            <a:solidFill>
              <a:srgbClr val="DDDDDD"/>
            </a:solidFill>
            <a:round/>
            <a:headEnd/>
            <a:tailEnd/>
          </a:ln>
        </p:spPr>
        <p:txBody>
          <a:bodyPr/>
          <a:lstStyle/>
          <a:p>
            <a:endParaRPr lang="en-US"/>
          </a:p>
        </p:txBody>
      </p:sp>
      <p:sp>
        <p:nvSpPr>
          <p:cNvPr id="56338" name="Line 209"/>
          <p:cNvSpPr>
            <a:spLocks noChangeShapeType="1"/>
          </p:cNvSpPr>
          <p:nvPr/>
        </p:nvSpPr>
        <p:spPr bwMode="auto">
          <a:xfrm rot="10800000" flipV="1">
            <a:off x="3948113" y="2095500"/>
            <a:ext cx="106362" cy="66675"/>
          </a:xfrm>
          <a:prstGeom prst="line">
            <a:avLst/>
          </a:prstGeom>
          <a:noFill/>
          <a:ln w="9525">
            <a:solidFill>
              <a:srgbClr val="DDDDDD"/>
            </a:solidFill>
            <a:round/>
            <a:headEnd/>
            <a:tailEnd/>
          </a:ln>
        </p:spPr>
        <p:txBody>
          <a:bodyPr/>
          <a:lstStyle/>
          <a:p>
            <a:endParaRPr lang="en-US"/>
          </a:p>
        </p:txBody>
      </p:sp>
      <p:grpSp>
        <p:nvGrpSpPr>
          <p:cNvPr id="56339" name="Group 15"/>
          <p:cNvGrpSpPr>
            <a:grpSpLocks/>
          </p:cNvGrpSpPr>
          <p:nvPr/>
        </p:nvGrpSpPr>
        <p:grpSpPr bwMode="auto">
          <a:xfrm>
            <a:off x="5565775" y="1598613"/>
            <a:ext cx="138113" cy="201612"/>
            <a:chOff x="3506" y="1007"/>
            <a:chExt cx="87" cy="127"/>
          </a:xfrm>
        </p:grpSpPr>
        <p:sp>
          <p:nvSpPr>
            <p:cNvPr id="56500" name="Line 199"/>
            <p:cNvSpPr>
              <a:spLocks noChangeShapeType="1"/>
            </p:cNvSpPr>
            <p:nvPr/>
          </p:nvSpPr>
          <p:spPr bwMode="auto">
            <a:xfrm>
              <a:off x="3549" y="1008"/>
              <a:ext cx="0" cy="126"/>
            </a:xfrm>
            <a:prstGeom prst="line">
              <a:avLst/>
            </a:prstGeom>
            <a:noFill/>
            <a:ln w="9525">
              <a:solidFill>
                <a:srgbClr val="DDDDDD"/>
              </a:solidFill>
              <a:round/>
              <a:headEnd/>
              <a:tailEnd/>
            </a:ln>
          </p:spPr>
          <p:txBody>
            <a:bodyPr/>
            <a:lstStyle/>
            <a:p>
              <a:endParaRPr lang="en-US"/>
            </a:p>
          </p:txBody>
        </p:sp>
        <p:sp>
          <p:nvSpPr>
            <p:cNvPr id="56501"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56502"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sp>
        <p:nvSpPr>
          <p:cNvPr id="56340"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sp>
        <p:nvSpPr>
          <p:cNvPr id="116834" name="Line 292"/>
          <p:cNvSpPr>
            <a:spLocks noChangeShapeType="1"/>
          </p:cNvSpPr>
          <p:nvPr/>
        </p:nvSpPr>
        <p:spPr bwMode="auto">
          <a:xfrm rot="16200000" flipH="1" flipV="1">
            <a:off x="5549107" y="30821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5618957" y="30821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56343" name="Rectangle 398"/>
          <p:cNvSpPr>
            <a:spLocks noChangeArrowheads="1"/>
          </p:cNvSpPr>
          <p:nvPr/>
        </p:nvSpPr>
        <p:spPr bwMode="auto">
          <a:xfrm>
            <a:off x="7677150" y="2495550"/>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344" name="Group 280"/>
          <p:cNvGrpSpPr>
            <a:grpSpLocks/>
          </p:cNvGrpSpPr>
          <p:nvPr/>
        </p:nvGrpSpPr>
        <p:grpSpPr bwMode="auto">
          <a:xfrm>
            <a:off x="7770813" y="2474913"/>
            <a:ext cx="107950" cy="133350"/>
            <a:chOff x="7770813" y="2474913"/>
            <a:chExt cx="107950" cy="133350"/>
          </a:xfrm>
        </p:grpSpPr>
        <p:sp>
          <p:nvSpPr>
            <p:cNvPr id="56498" name="Line 257"/>
            <p:cNvSpPr>
              <a:spLocks noChangeShapeType="1"/>
            </p:cNvSpPr>
            <p:nvPr/>
          </p:nvSpPr>
          <p:spPr bwMode="auto">
            <a:xfrm flipH="1">
              <a:off x="7772400" y="2541588"/>
              <a:ext cx="106363" cy="66675"/>
            </a:xfrm>
            <a:prstGeom prst="line">
              <a:avLst/>
            </a:prstGeom>
            <a:noFill/>
            <a:ln w="9525">
              <a:solidFill>
                <a:srgbClr val="DDDDDD"/>
              </a:solidFill>
              <a:round/>
              <a:headEnd/>
              <a:tailEnd/>
            </a:ln>
          </p:spPr>
          <p:txBody>
            <a:bodyPr/>
            <a:lstStyle/>
            <a:p>
              <a:endParaRPr lang="en-US"/>
            </a:p>
          </p:txBody>
        </p:sp>
        <p:sp>
          <p:nvSpPr>
            <p:cNvPr id="56499" name="Line 258"/>
            <p:cNvSpPr>
              <a:spLocks noChangeShapeType="1"/>
            </p:cNvSpPr>
            <p:nvPr/>
          </p:nvSpPr>
          <p:spPr bwMode="auto">
            <a:xfrm flipH="1" flipV="1">
              <a:off x="7770813" y="2474913"/>
              <a:ext cx="106362" cy="65087"/>
            </a:xfrm>
            <a:prstGeom prst="line">
              <a:avLst/>
            </a:prstGeom>
            <a:noFill/>
            <a:ln w="9525">
              <a:solidFill>
                <a:srgbClr val="DDDDDD"/>
              </a:solidFill>
              <a:round/>
              <a:headEnd/>
              <a:tailEnd/>
            </a:ln>
          </p:spPr>
          <p:txBody>
            <a:bodyPr/>
            <a:lstStyle/>
            <a:p>
              <a:endParaRPr lang="en-US"/>
            </a:p>
          </p:txBody>
        </p:sp>
      </p:grpSp>
      <p:cxnSp>
        <p:nvCxnSpPr>
          <p:cNvPr id="56345" name="AutoShape 208"/>
          <p:cNvCxnSpPr>
            <a:cxnSpLocks noChangeShapeType="1"/>
            <a:stCxn id="56422" idx="3"/>
            <a:endCxn id="56343" idx="3"/>
          </p:cNvCxnSpPr>
          <p:nvPr/>
        </p:nvCxnSpPr>
        <p:spPr bwMode="auto">
          <a:xfrm flipV="1">
            <a:off x="7710488" y="2541588"/>
            <a:ext cx="55562" cy="1657350"/>
          </a:xfrm>
          <a:prstGeom prst="bentConnector3">
            <a:avLst>
              <a:gd name="adj1" fmla="val 862875"/>
            </a:avLst>
          </a:prstGeom>
          <a:noFill/>
          <a:ln w="9525">
            <a:solidFill>
              <a:srgbClr val="DDDDDD"/>
            </a:solidFill>
            <a:miter lim="800000"/>
            <a:headEnd/>
            <a:tailEnd/>
          </a:ln>
        </p:spPr>
      </p:cxnSp>
      <p:grpSp>
        <p:nvGrpSpPr>
          <p:cNvPr id="56346" name="Group 132"/>
          <p:cNvGrpSpPr>
            <a:grpSpLocks/>
          </p:cNvGrpSpPr>
          <p:nvPr/>
        </p:nvGrpSpPr>
        <p:grpSpPr bwMode="auto">
          <a:xfrm>
            <a:off x="4722813" y="4919663"/>
            <a:ext cx="2089150" cy="534987"/>
            <a:chOff x="2975" y="3099"/>
            <a:chExt cx="1316" cy="337"/>
          </a:xfrm>
        </p:grpSpPr>
        <p:grpSp>
          <p:nvGrpSpPr>
            <p:cNvPr id="56493"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6497" name="Straight Connector 222"/>
              <p:cNvCxnSpPr>
                <a:cxnSpLocks noChangeShapeType="1"/>
              </p:cNvCxnSpPr>
              <p:nvPr/>
            </p:nvCxnSpPr>
            <p:spPr bwMode="auto">
              <a:xfrm flipH="1">
                <a:off x="4179" y="3362"/>
                <a:ext cx="1" cy="84"/>
              </a:xfrm>
              <a:prstGeom prst="line">
                <a:avLst/>
              </a:prstGeom>
              <a:noFill/>
              <a:ln w="9525" algn="ctr">
                <a:solidFill>
                  <a:srgbClr val="DDDDDD"/>
                </a:solidFill>
                <a:round/>
                <a:headEnd/>
                <a:tailEnd/>
              </a:ln>
            </p:spPr>
          </p:cxnSp>
        </p:grpSp>
        <p:cxnSp>
          <p:nvCxnSpPr>
            <p:cNvPr id="56494" name="AutoShape 232"/>
            <p:cNvCxnSpPr>
              <a:cxnSpLocks noChangeShapeType="1"/>
            </p:cNvCxnSpPr>
            <p:nvPr/>
          </p:nvCxnSpPr>
          <p:spPr bwMode="auto">
            <a:xfrm rot="10800000">
              <a:off x="2975" y="3099"/>
              <a:ext cx="1316" cy="295"/>
            </a:xfrm>
            <a:prstGeom prst="bentConnector2">
              <a:avLst/>
            </a:prstGeom>
            <a:noFill/>
            <a:ln w="9525">
              <a:solidFill>
                <a:srgbClr val="DDDDDD"/>
              </a:solidFill>
              <a:miter lim="800000"/>
              <a:headEnd/>
              <a:tailEnd/>
            </a:ln>
          </p:spPr>
        </p:cxnSp>
      </p:grpSp>
      <p:sp>
        <p:nvSpPr>
          <p:cNvPr id="56347"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348" name="Group 307"/>
          <p:cNvGrpSpPr>
            <a:grpSpLocks/>
          </p:cNvGrpSpPr>
          <p:nvPr/>
        </p:nvGrpSpPr>
        <p:grpSpPr bwMode="auto">
          <a:xfrm>
            <a:off x="1276350" y="2093913"/>
            <a:ext cx="6115050" cy="3700462"/>
            <a:chOff x="1276350" y="2093913"/>
            <a:chExt cx="6115048" cy="3700462"/>
          </a:xfrm>
        </p:grpSpPr>
        <p:cxnSp>
          <p:nvCxnSpPr>
            <p:cNvPr id="56488"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rgbClr val="DDDDDD"/>
              </a:solidFill>
              <a:round/>
              <a:headEnd/>
              <a:tailEnd/>
            </a:ln>
          </p:spPr>
        </p:cxnSp>
        <p:grpSp>
          <p:nvGrpSpPr>
            <p:cNvPr id="56489"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6349" name="Group 64"/>
          <p:cNvGrpSpPr>
            <a:grpSpLocks/>
          </p:cNvGrpSpPr>
          <p:nvPr/>
        </p:nvGrpSpPr>
        <p:grpSpPr bwMode="auto">
          <a:xfrm>
            <a:off x="4867275" y="5708650"/>
            <a:ext cx="476250" cy="128588"/>
            <a:chOff x="3006" y="3596"/>
            <a:chExt cx="300" cy="81"/>
          </a:xfrm>
        </p:grpSpPr>
        <p:sp>
          <p:nvSpPr>
            <p:cNvPr id="56485"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56486"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56487"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56350" name="Group 2"/>
          <p:cNvGrpSpPr>
            <a:grpSpLocks/>
          </p:cNvGrpSpPr>
          <p:nvPr/>
        </p:nvGrpSpPr>
        <p:grpSpPr bwMode="auto">
          <a:xfrm>
            <a:off x="3571875" y="4762500"/>
            <a:ext cx="490538" cy="133350"/>
            <a:chOff x="2250" y="3000"/>
            <a:chExt cx="309" cy="84"/>
          </a:xfrm>
        </p:grpSpPr>
        <p:sp>
          <p:nvSpPr>
            <p:cNvPr id="56483"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56484"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56351" name="Group 292"/>
          <p:cNvGrpSpPr>
            <a:grpSpLocks/>
          </p:cNvGrpSpPr>
          <p:nvPr/>
        </p:nvGrpSpPr>
        <p:grpSpPr bwMode="auto">
          <a:xfrm>
            <a:off x="1949450" y="2176463"/>
            <a:ext cx="476250" cy="1300162"/>
            <a:chOff x="1949450" y="2176463"/>
            <a:chExt cx="476250" cy="1300162"/>
          </a:xfrm>
        </p:grpSpPr>
        <p:sp>
          <p:nvSpPr>
            <p:cNvPr id="56477" name="Rectangle 398"/>
            <p:cNvSpPr>
              <a:spLocks noChangeArrowheads="1"/>
            </p:cNvSpPr>
            <p:nvPr/>
          </p:nvSpPr>
          <p:spPr bwMode="auto">
            <a:xfrm>
              <a:off x="1949450" y="2176463"/>
              <a:ext cx="88900" cy="92075"/>
            </a:xfrm>
            <a:prstGeom prst="rect">
              <a:avLst/>
            </a:prstGeom>
            <a:solidFill>
              <a:srgbClr val="CCFFCC"/>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478" name="Group 120"/>
            <p:cNvGrpSpPr>
              <a:grpSpLocks/>
            </p:cNvGrpSpPr>
            <p:nvPr/>
          </p:nvGrpSpPr>
          <p:grpSpPr bwMode="auto">
            <a:xfrm>
              <a:off x="1993900" y="2268538"/>
              <a:ext cx="431800" cy="1208087"/>
              <a:chOff x="1256" y="1429"/>
              <a:chExt cx="272" cy="761"/>
            </a:xfrm>
          </p:grpSpPr>
          <p:sp>
            <p:nvSpPr>
              <p:cNvPr id="56479"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56480"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56481"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56482" name="Shape 222"/>
              <p:cNvCxnSpPr>
                <a:cxnSpLocks noChangeShapeType="1"/>
              </p:cNvCxnSpPr>
              <p:nvPr/>
            </p:nvCxnSpPr>
            <p:spPr bwMode="auto">
              <a:xfrm rot="10800000">
                <a:off x="1256" y="1429"/>
                <a:ext cx="272" cy="717"/>
              </a:xfrm>
              <a:prstGeom prst="bentConnector2">
                <a:avLst/>
              </a:prstGeom>
              <a:noFill/>
              <a:ln w="9525" algn="ctr">
                <a:solidFill>
                  <a:schemeClr val="tx1"/>
                </a:solidFill>
                <a:miter lim="800000"/>
                <a:headEnd/>
                <a:tailEnd/>
              </a:ln>
            </p:spPr>
          </p:cxnSp>
        </p:grpSp>
      </p:grpSp>
      <p:grpSp>
        <p:nvGrpSpPr>
          <p:cNvPr id="56352" name="Group 145"/>
          <p:cNvGrpSpPr>
            <a:grpSpLocks/>
          </p:cNvGrpSpPr>
          <p:nvPr/>
        </p:nvGrpSpPr>
        <p:grpSpPr bwMode="auto">
          <a:xfrm>
            <a:off x="4408488" y="3638550"/>
            <a:ext cx="109537" cy="366713"/>
            <a:chOff x="2777" y="2292"/>
            <a:chExt cx="69" cy="231"/>
          </a:xfrm>
        </p:grpSpPr>
        <p:sp>
          <p:nvSpPr>
            <p:cNvPr id="56475" name="Line 162"/>
            <p:cNvSpPr>
              <a:spLocks noChangeShapeType="1"/>
            </p:cNvSpPr>
            <p:nvPr/>
          </p:nvSpPr>
          <p:spPr bwMode="auto">
            <a:xfrm flipV="1">
              <a:off x="2813" y="2292"/>
              <a:ext cx="0" cy="231"/>
            </a:xfrm>
            <a:prstGeom prst="line">
              <a:avLst/>
            </a:prstGeom>
            <a:noFill/>
            <a:ln w="9525">
              <a:solidFill>
                <a:srgbClr val="DDDDDD"/>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6353" name="Group 275"/>
          <p:cNvGrpSpPr>
            <a:grpSpLocks/>
          </p:cNvGrpSpPr>
          <p:nvPr/>
        </p:nvGrpSpPr>
        <p:grpSpPr bwMode="auto">
          <a:xfrm>
            <a:off x="4829175" y="4748213"/>
            <a:ext cx="557213" cy="139700"/>
            <a:chOff x="4829175" y="4748211"/>
            <a:chExt cx="557223" cy="139700"/>
          </a:xfrm>
        </p:grpSpPr>
        <p:sp>
          <p:nvSpPr>
            <p:cNvPr id="56470" name="Line 8"/>
            <p:cNvSpPr>
              <a:spLocks noChangeShapeType="1"/>
            </p:cNvSpPr>
            <p:nvPr/>
          </p:nvSpPr>
          <p:spPr bwMode="auto">
            <a:xfrm flipH="1">
              <a:off x="4829175" y="4819648"/>
              <a:ext cx="557223" cy="1"/>
            </a:xfrm>
            <a:prstGeom prst="line">
              <a:avLst/>
            </a:prstGeom>
            <a:noFill/>
            <a:ln w="9525">
              <a:solidFill>
                <a:srgbClr val="DDDDDD"/>
              </a:solidFill>
              <a:round/>
              <a:headEnd/>
              <a:tailEnd/>
            </a:ln>
          </p:spPr>
          <p:txBody>
            <a:bodyPr/>
            <a:lstStyle/>
            <a:p>
              <a:endParaRPr lang="en-US"/>
            </a:p>
          </p:txBody>
        </p:sp>
        <p:grpSp>
          <p:nvGrpSpPr>
            <p:cNvPr id="56471" name="Group 9"/>
            <p:cNvGrpSpPr>
              <a:grpSpLocks/>
            </p:cNvGrpSpPr>
            <p:nvPr/>
          </p:nvGrpSpPr>
          <p:grpSpPr bwMode="auto">
            <a:xfrm>
              <a:off x="5229235" y="4748211"/>
              <a:ext cx="153988" cy="139700"/>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6474"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56354" name="Group 276"/>
          <p:cNvGrpSpPr>
            <a:grpSpLocks/>
          </p:cNvGrpSpPr>
          <p:nvPr/>
        </p:nvGrpSpPr>
        <p:grpSpPr bwMode="auto">
          <a:xfrm>
            <a:off x="3236913" y="5718175"/>
            <a:ext cx="715962" cy="128588"/>
            <a:chOff x="3236910" y="5718176"/>
            <a:chExt cx="715988" cy="128588"/>
          </a:xfrm>
        </p:grpSpPr>
        <p:sp>
          <p:nvSpPr>
            <p:cNvPr id="56466" name="Line 14"/>
            <p:cNvSpPr>
              <a:spLocks noChangeShapeType="1"/>
            </p:cNvSpPr>
            <p:nvPr/>
          </p:nvSpPr>
          <p:spPr bwMode="auto">
            <a:xfrm>
              <a:off x="3238500" y="5781675"/>
              <a:ext cx="714398" cy="1"/>
            </a:xfrm>
            <a:prstGeom prst="line">
              <a:avLst/>
            </a:prstGeom>
            <a:noFill/>
            <a:ln w="9525">
              <a:solidFill>
                <a:srgbClr val="DDDDDD"/>
              </a:solidFill>
              <a:round/>
              <a:headEnd/>
              <a:tailEnd/>
            </a:ln>
          </p:spPr>
          <p:txBody>
            <a:bodyPr/>
            <a:lstStyle/>
            <a:p>
              <a:endParaRPr lang="en-US"/>
            </a:p>
          </p:txBody>
        </p:sp>
        <p:grpSp>
          <p:nvGrpSpPr>
            <p:cNvPr id="56467" name="Group 15"/>
            <p:cNvGrpSpPr>
              <a:grpSpLocks/>
            </p:cNvGrpSpPr>
            <p:nvPr/>
          </p:nvGrpSpPr>
          <p:grpSpPr bwMode="auto">
            <a:xfrm>
              <a:off x="3236910" y="5718176"/>
              <a:ext cx="107950" cy="128588"/>
              <a:chOff x="2825" y="3596"/>
              <a:chExt cx="68" cy="81"/>
            </a:xfrm>
          </p:grpSpPr>
          <p:sp>
            <p:nvSpPr>
              <p:cNvPr id="56468" name="Line 257"/>
              <p:cNvSpPr>
                <a:spLocks noChangeShapeType="1"/>
              </p:cNvSpPr>
              <p:nvPr/>
            </p:nvSpPr>
            <p:spPr bwMode="auto">
              <a:xfrm flipH="1">
                <a:off x="2826" y="3635"/>
                <a:ext cx="67" cy="42"/>
              </a:xfrm>
              <a:prstGeom prst="line">
                <a:avLst/>
              </a:prstGeom>
              <a:noFill/>
              <a:ln w="9525">
                <a:solidFill>
                  <a:srgbClr val="DDDDDD"/>
                </a:solidFill>
                <a:round/>
                <a:headEnd/>
                <a:tailEnd/>
              </a:ln>
            </p:spPr>
            <p:txBody>
              <a:bodyPr/>
              <a:lstStyle/>
              <a:p>
                <a:endParaRPr lang="en-US"/>
              </a:p>
            </p:txBody>
          </p:sp>
          <p:sp>
            <p:nvSpPr>
              <p:cNvPr id="56469" name="Line 258"/>
              <p:cNvSpPr>
                <a:spLocks noChangeShapeType="1"/>
              </p:cNvSpPr>
              <p:nvPr/>
            </p:nvSpPr>
            <p:spPr bwMode="auto">
              <a:xfrm flipH="1" flipV="1">
                <a:off x="2825" y="3596"/>
                <a:ext cx="67" cy="41"/>
              </a:xfrm>
              <a:prstGeom prst="line">
                <a:avLst/>
              </a:prstGeom>
              <a:noFill/>
              <a:ln w="9525">
                <a:solidFill>
                  <a:srgbClr val="DDDDDD"/>
                </a:solidFill>
                <a:round/>
                <a:headEnd/>
                <a:tailEnd/>
              </a:ln>
            </p:spPr>
            <p:txBody>
              <a:bodyPr/>
              <a:lstStyle/>
              <a:p>
                <a:endParaRPr lang="en-US"/>
              </a:p>
            </p:txBody>
          </p:sp>
        </p:grpSp>
      </p:grpSp>
      <p:sp>
        <p:nvSpPr>
          <p:cNvPr id="56355"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56356" name="Group 298"/>
          <p:cNvGrpSpPr>
            <a:grpSpLocks/>
          </p:cNvGrpSpPr>
          <p:nvPr/>
        </p:nvGrpSpPr>
        <p:grpSpPr bwMode="auto">
          <a:xfrm>
            <a:off x="4900613" y="2465388"/>
            <a:ext cx="390525" cy="133350"/>
            <a:chOff x="4900613" y="2465388"/>
            <a:chExt cx="390525" cy="133350"/>
          </a:xfrm>
        </p:grpSpPr>
        <p:sp>
          <p:nvSpPr>
            <p:cNvPr id="56461" name="Rectangle 398"/>
            <p:cNvSpPr>
              <a:spLocks noChangeArrowheads="1"/>
            </p:cNvSpPr>
            <p:nvPr/>
          </p:nvSpPr>
          <p:spPr bwMode="auto">
            <a:xfrm>
              <a:off x="520223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462" name="Group 186"/>
            <p:cNvGrpSpPr>
              <a:grpSpLocks/>
            </p:cNvGrpSpPr>
            <p:nvPr/>
          </p:nvGrpSpPr>
          <p:grpSpPr bwMode="auto">
            <a:xfrm>
              <a:off x="4900613" y="2465388"/>
              <a:ext cx="300037" cy="133350"/>
              <a:chOff x="3087" y="1553"/>
              <a:chExt cx="189" cy="84"/>
            </a:xfrm>
          </p:grpSpPr>
          <p:sp>
            <p:nvSpPr>
              <p:cNvPr id="56463"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56464"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56465"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grpSp>
        <p:nvGrpSpPr>
          <p:cNvPr id="56357" name="Group 297"/>
          <p:cNvGrpSpPr>
            <a:grpSpLocks/>
          </p:cNvGrpSpPr>
          <p:nvPr/>
        </p:nvGrpSpPr>
        <p:grpSpPr bwMode="auto">
          <a:xfrm>
            <a:off x="3849688" y="2474913"/>
            <a:ext cx="393700" cy="133350"/>
            <a:chOff x="3849688" y="2474913"/>
            <a:chExt cx="393700" cy="133350"/>
          </a:xfrm>
        </p:grpSpPr>
        <p:sp>
          <p:nvSpPr>
            <p:cNvPr id="56455" name="Rectangle 398"/>
            <p:cNvSpPr>
              <a:spLocks noChangeArrowheads="1"/>
            </p:cNvSpPr>
            <p:nvPr/>
          </p:nvSpPr>
          <p:spPr bwMode="auto">
            <a:xfrm>
              <a:off x="384968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456" name="Rectangle 398"/>
            <p:cNvSpPr>
              <a:spLocks noChangeArrowheads="1"/>
            </p:cNvSpPr>
            <p:nvPr/>
          </p:nvSpPr>
          <p:spPr bwMode="auto">
            <a:xfrm>
              <a:off x="3859213" y="24939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457" name="Group 194"/>
            <p:cNvGrpSpPr>
              <a:grpSpLocks/>
            </p:cNvGrpSpPr>
            <p:nvPr/>
          </p:nvGrpSpPr>
          <p:grpSpPr bwMode="auto">
            <a:xfrm>
              <a:off x="3943350" y="2474913"/>
              <a:ext cx="300038" cy="133350"/>
              <a:chOff x="2484" y="1559"/>
              <a:chExt cx="189" cy="84"/>
            </a:xfrm>
          </p:grpSpPr>
          <p:sp>
            <p:nvSpPr>
              <p:cNvPr id="56458"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56459"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56460"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grpSp>
        <p:nvGrpSpPr>
          <p:cNvPr id="56358" name="Group 308"/>
          <p:cNvGrpSpPr>
            <a:grpSpLocks/>
          </p:cNvGrpSpPr>
          <p:nvPr/>
        </p:nvGrpSpPr>
        <p:grpSpPr bwMode="auto">
          <a:xfrm>
            <a:off x="1651000" y="2092325"/>
            <a:ext cx="2808288" cy="3757613"/>
            <a:chOff x="1651662" y="2092325"/>
            <a:chExt cx="2807626" cy="3756880"/>
          </a:xfrm>
        </p:grpSpPr>
        <p:cxnSp>
          <p:nvCxnSpPr>
            <p:cNvPr id="56451"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rgbClr val="DDDDDD"/>
              </a:solidFill>
              <a:round/>
              <a:headEnd/>
              <a:tailEnd/>
            </a:ln>
          </p:spPr>
        </p:cxnSp>
        <p:grpSp>
          <p:nvGrpSpPr>
            <p:cNvPr id="56452"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6359" name="Group 42"/>
          <p:cNvGrpSpPr>
            <a:grpSpLocks/>
          </p:cNvGrpSpPr>
          <p:nvPr/>
        </p:nvGrpSpPr>
        <p:grpSpPr bwMode="auto">
          <a:xfrm>
            <a:off x="6375400" y="3341688"/>
            <a:ext cx="425450" cy="133350"/>
            <a:chOff x="4016" y="2105"/>
            <a:chExt cx="268" cy="84"/>
          </a:xfrm>
        </p:grpSpPr>
        <p:grpSp>
          <p:nvGrpSpPr>
            <p:cNvPr id="56446" name="Group 43"/>
            <p:cNvGrpSpPr>
              <a:grpSpLocks/>
            </p:cNvGrpSpPr>
            <p:nvPr/>
          </p:nvGrpSpPr>
          <p:grpSpPr bwMode="auto">
            <a:xfrm>
              <a:off x="4188" y="2105"/>
              <a:ext cx="94" cy="84"/>
              <a:chOff x="1778" y="1120"/>
              <a:chExt cx="94" cy="84"/>
            </a:xfrm>
          </p:grpSpPr>
          <p:sp>
            <p:nvSpPr>
              <p:cNvPr id="56448"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56449"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56450"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56447"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grpSp>
        <p:nvGrpSpPr>
          <p:cNvPr id="56360" name="Group 309"/>
          <p:cNvGrpSpPr>
            <a:grpSpLocks/>
          </p:cNvGrpSpPr>
          <p:nvPr/>
        </p:nvGrpSpPr>
        <p:grpSpPr bwMode="auto">
          <a:xfrm>
            <a:off x="1831975" y="1560513"/>
            <a:ext cx="5521325" cy="236537"/>
            <a:chOff x="1831976" y="1560513"/>
            <a:chExt cx="5521323" cy="236536"/>
          </a:xfrm>
        </p:grpSpPr>
        <p:grpSp>
          <p:nvGrpSpPr>
            <p:cNvPr id="56441"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56442" name="AutoShape 140"/>
            <p:cNvCxnSpPr>
              <a:cxnSpLocks noChangeShapeType="1"/>
            </p:cNvCxnSpPr>
            <p:nvPr/>
          </p:nvCxnSpPr>
          <p:spPr bwMode="auto">
            <a:xfrm rot="-5400000">
              <a:off x="4510088" y="-977900"/>
              <a:ext cx="96837" cy="5453062"/>
            </a:xfrm>
            <a:prstGeom prst="bentConnector3">
              <a:avLst>
                <a:gd name="adj1" fmla="val 568852"/>
              </a:avLst>
            </a:prstGeom>
            <a:noFill/>
            <a:ln w="9525">
              <a:solidFill>
                <a:schemeClr val="tx1"/>
              </a:solidFill>
              <a:miter lim="800000"/>
              <a:headEnd/>
              <a:tailEnd/>
            </a:ln>
          </p:spPr>
        </p:cxnSp>
      </p:grpSp>
      <p:sp>
        <p:nvSpPr>
          <p:cNvPr id="56361"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grpSp>
        <p:nvGrpSpPr>
          <p:cNvPr id="31770" name="Group 289"/>
          <p:cNvGrpSpPr/>
          <p:nvPr/>
        </p:nvGrpSpPr>
        <p:grpSpPr>
          <a:xfrm>
            <a:off x="5318125" y="5611813"/>
            <a:ext cx="1062038" cy="323850"/>
            <a:chOff x="5318125" y="5611813"/>
            <a:chExt cx="1062038" cy="323850"/>
          </a:xfrm>
          <a:solidFill>
            <a:srgbClr val="FFFFD1"/>
          </a:solidFill>
        </p:grpSpPr>
        <p:sp>
          <p:nvSpPr>
            <p:cNvPr id="9370" name="Rectangle 253"/>
            <p:cNvSpPr>
              <a:spLocks noChangeArrowheads="1"/>
            </p:cNvSpPr>
            <p:nvPr/>
          </p:nvSpPr>
          <p:spPr bwMode="auto">
            <a:xfrm>
              <a:off x="5318125" y="5611813"/>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71" name="Rectangle 254"/>
            <p:cNvSpPr>
              <a:spLocks noChangeArrowheads="1"/>
            </p:cNvSpPr>
            <p:nvPr/>
          </p:nvSpPr>
          <p:spPr bwMode="auto">
            <a:xfrm>
              <a:off x="5319713" y="5611813"/>
              <a:ext cx="1058863"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Technical Domain</a:t>
              </a:r>
            </a:p>
          </p:txBody>
        </p:sp>
      </p:grpSp>
      <p:grpSp>
        <p:nvGrpSpPr>
          <p:cNvPr id="31771" name="Group 136"/>
          <p:cNvGrpSpPr>
            <a:grpSpLocks/>
          </p:cNvGrpSpPr>
          <p:nvPr/>
        </p:nvGrpSpPr>
        <p:grpSpPr bwMode="auto">
          <a:xfrm>
            <a:off x="2789238" y="4675188"/>
            <a:ext cx="793750" cy="258762"/>
            <a:chOff x="1757" y="2945"/>
            <a:chExt cx="500" cy="163"/>
          </a:xfrm>
          <a:solidFill>
            <a:srgbClr val="FFFFD1"/>
          </a:solidFill>
        </p:grpSpPr>
        <p:sp>
          <p:nvSpPr>
            <p:cNvPr id="9368" name="Rectangle 237"/>
            <p:cNvSpPr>
              <a:spLocks noChangeArrowheads="1"/>
            </p:cNvSpPr>
            <p:nvPr/>
          </p:nvSpPr>
          <p:spPr bwMode="auto">
            <a:xfrm>
              <a:off x="1757" y="2945"/>
              <a:ext cx="500" cy="16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9" name="Rectangle 238"/>
            <p:cNvSpPr>
              <a:spLocks noChangeArrowheads="1"/>
            </p:cNvSpPr>
            <p:nvPr/>
          </p:nvSpPr>
          <p:spPr bwMode="auto">
            <a:xfrm>
              <a:off x="1758" y="2945"/>
              <a:ext cx="498"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Management</a:t>
              </a:r>
            </a:p>
          </p:txBody>
        </p:sp>
      </p:grpSp>
      <p:grpSp>
        <p:nvGrpSpPr>
          <p:cNvPr id="31772" name="Group 305"/>
          <p:cNvGrpSpPr/>
          <p:nvPr/>
        </p:nvGrpSpPr>
        <p:grpSpPr>
          <a:xfrm>
            <a:off x="2449514" y="4002088"/>
            <a:ext cx="3522661" cy="379412"/>
            <a:chOff x="2449513" y="4002088"/>
            <a:chExt cx="3930651" cy="379412"/>
          </a:xfrm>
          <a:solidFill>
            <a:srgbClr val="FFFFD1"/>
          </a:solidFill>
        </p:grpSpPr>
        <p:sp>
          <p:nvSpPr>
            <p:cNvPr id="9366" name="Rectangle 216"/>
            <p:cNvSpPr>
              <a:spLocks noChangeArrowheads="1"/>
            </p:cNvSpPr>
            <p:nvPr/>
          </p:nvSpPr>
          <p:spPr bwMode="auto">
            <a:xfrm>
              <a:off x="2449513" y="4002088"/>
              <a:ext cx="3930650" cy="379412"/>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7" name="Rectangle 217"/>
            <p:cNvSpPr>
              <a:spLocks noChangeArrowheads="1"/>
            </p:cNvSpPr>
            <p:nvPr/>
          </p:nvSpPr>
          <p:spPr bwMode="auto">
            <a:xfrm>
              <a:off x="2451101" y="4002088"/>
              <a:ext cx="3929063" cy="13176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Position</a:t>
              </a:r>
            </a:p>
          </p:txBody>
        </p:sp>
      </p:grpSp>
      <p:grpSp>
        <p:nvGrpSpPr>
          <p:cNvPr id="31773" name="Group 290"/>
          <p:cNvGrpSpPr/>
          <p:nvPr/>
        </p:nvGrpSpPr>
        <p:grpSpPr>
          <a:xfrm>
            <a:off x="5386388" y="4456113"/>
            <a:ext cx="995362" cy="744537"/>
            <a:chOff x="5386388" y="4456113"/>
            <a:chExt cx="995362" cy="744537"/>
          </a:xfrm>
          <a:solidFill>
            <a:srgbClr val="FFFFD1"/>
          </a:solidFill>
        </p:grpSpPr>
        <p:sp>
          <p:nvSpPr>
            <p:cNvPr id="9360" name="Rectangle 372"/>
            <p:cNvSpPr>
              <a:spLocks noChangeArrowheads="1"/>
            </p:cNvSpPr>
            <p:nvPr/>
          </p:nvSpPr>
          <p:spPr bwMode="auto">
            <a:xfrm>
              <a:off x="5386388" y="4495800"/>
              <a:ext cx="995362" cy="704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1" name="Rectangle 373"/>
            <p:cNvSpPr>
              <a:spLocks noChangeArrowheads="1"/>
            </p:cNvSpPr>
            <p:nvPr/>
          </p:nvSpPr>
          <p:spPr bwMode="auto">
            <a:xfrm>
              <a:off x="5386388" y="4456113"/>
              <a:ext cx="995362"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 Condition</a:t>
              </a:r>
            </a:p>
          </p:txBody>
        </p:sp>
      </p:grpSp>
      <p:grpSp>
        <p:nvGrpSpPr>
          <p:cNvPr id="31774" name="Group 316"/>
          <p:cNvGrpSpPr>
            <a:grpSpLocks/>
          </p:cNvGrpSpPr>
          <p:nvPr/>
        </p:nvGrpSpPr>
        <p:grpSpPr bwMode="auto">
          <a:xfrm>
            <a:off x="2178050" y="5621338"/>
            <a:ext cx="1063625" cy="323850"/>
            <a:chOff x="2178048" y="5621339"/>
            <a:chExt cx="1063625" cy="323850"/>
          </a:xfrm>
          <a:solidFill>
            <a:srgbClr val="FFFFD1"/>
          </a:solidFill>
        </p:grpSpPr>
        <p:sp>
          <p:nvSpPr>
            <p:cNvPr id="9358" name="Rectangle 253"/>
            <p:cNvSpPr>
              <a:spLocks noChangeArrowheads="1"/>
            </p:cNvSpPr>
            <p:nvPr/>
          </p:nvSpPr>
          <p:spPr bwMode="auto">
            <a:xfrm>
              <a:off x="2179635" y="5621339"/>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9" name="Rectangle 254"/>
            <p:cNvSpPr>
              <a:spLocks noChangeArrowheads="1"/>
            </p:cNvSpPr>
            <p:nvPr/>
          </p:nvSpPr>
          <p:spPr bwMode="auto">
            <a:xfrm>
              <a:off x="2178048" y="5621339"/>
              <a:ext cx="1062038"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Operational Domain</a:t>
              </a:r>
            </a:p>
          </p:txBody>
        </p:sp>
      </p:grpSp>
      <p:grpSp>
        <p:nvGrpSpPr>
          <p:cNvPr id="31775" name="Group 282"/>
          <p:cNvGrpSpPr/>
          <p:nvPr/>
        </p:nvGrpSpPr>
        <p:grpSpPr>
          <a:xfrm>
            <a:off x="4240213" y="2355850"/>
            <a:ext cx="660400" cy="361950"/>
            <a:chOff x="4240213" y="2355850"/>
            <a:chExt cx="660400" cy="361950"/>
          </a:xfrm>
          <a:solidFill>
            <a:srgbClr val="FFFF66"/>
          </a:solidFill>
        </p:grpSpPr>
        <p:sp>
          <p:nvSpPr>
            <p:cNvPr id="9356" name="Rectangle 176"/>
            <p:cNvSpPr>
              <a:spLocks noChangeArrowheads="1"/>
            </p:cNvSpPr>
            <p:nvPr/>
          </p:nvSpPr>
          <p:spPr bwMode="auto">
            <a:xfrm>
              <a:off x="4240213" y="2355850"/>
              <a:ext cx="660400" cy="3619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7" name="Rectangle 177"/>
            <p:cNvSpPr>
              <a:spLocks noChangeArrowheads="1"/>
            </p:cNvSpPr>
            <p:nvPr/>
          </p:nvSpPr>
          <p:spPr bwMode="auto">
            <a:xfrm>
              <a:off x="4240213" y="2355850"/>
              <a:ext cx="657225"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a:t>
              </a:r>
            </a:p>
          </p:txBody>
        </p:sp>
      </p:grpSp>
      <p:grpSp>
        <p:nvGrpSpPr>
          <p:cNvPr id="31776" name="Group 173"/>
          <p:cNvGrpSpPr>
            <a:grpSpLocks/>
          </p:cNvGrpSpPr>
          <p:nvPr/>
        </p:nvGrpSpPr>
        <p:grpSpPr bwMode="auto">
          <a:xfrm>
            <a:off x="5197475" y="1789113"/>
            <a:ext cx="873125" cy="1058862"/>
            <a:chOff x="3274" y="1127"/>
            <a:chExt cx="550" cy="667"/>
          </a:xfrm>
          <a:solidFill>
            <a:srgbClr val="D9FFD9"/>
          </a:solidFill>
        </p:grpSpPr>
        <p:sp>
          <p:nvSpPr>
            <p:cNvPr id="9354" name="Rectangle 173"/>
            <p:cNvSpPr>
              <a:spLocks noChangeArrowheads="1"/>
            </p:cNvSpPr>
            <p:nvPr/>
          </p:nvSpPr>
          <p:spPr bwMode="auto">
            <a:xfrm>
              <a:off x="3274" y="1127"/>
              <a:ext cx="550" cy="667"/>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5" name="Rectangle 174"/>
            <p:cNvSpPr>
              <a:spLocks noChangeArrowheads="1"/>
            </p:cNvSpPr>
            <p:nvPr/>
          </p:nvSpPr>
          <p:spPr bwMode="auto">
            <a:xfrm>
              <a:off x="3274" y="1127"/>
              <a:ext cx="54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Person</a:t>
              </a:r>
            </a:p>
          </p:txBody>
        </p:sp>
      </p:grpSp>
      <p:grpSp>
        <p:nvGrpSpPr>
          <p:cNvPr id="31777" name="Group 192"/>
          <p:cNvGrpSpPr>
            <a:grpSpLocks/>
          </p:cNvGrpSpPr>
          <p:nvPr/>
        </p:nvGrpSpPr>
        <p:grpSpPr bwMode="auto">
          <a:xfrm>
            <a:off x="2976563" y="1797050"/>
            <a:ext cx="971550" cy="993775"/>
            <a:chOff x="1875" y="1132"/>
            <a:chExt cx="612" cy="626"/>
          </a:xfrm>
          <a:solidFill>
            <a:srgbClr val="FFFF66"/>
          </a:solidFill>
        </p:grpSpPr>
        <p:sp>
          <p:nvSpPr>
            <p:cNvPr id="9349" name="Rectangle 169"/>
            <p:cNvSpPr>
              <a:spLocks noChangeArrowheads="1"/>
            </p:cNvSpPr>
            <p:nvPr/>
          </p:nvSpPr>
          <p:spPr bwMode="auto">
            <a:xfrm>
              <a:off x="1875" y="1136"/>
              <a:ext cx="612" cy="622"/>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0" name="Rectangle 170"/>
            <p:cNvSpPr>
              <a:spLocks noChangeArrowheads="1"/>
            </p:cNvSpPr>
            <p:nvPr/>
          </p:nvSpPr>
          <p:spPr bwMode="auto">
            <a:xfrm>
              <a:off x="1875" y="1132"/>
              <a:ext cx="610"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 Certificate</a:t>
              </a:r>
            </a:p>
          </p:txBody>
        </p:sp>
      </p:grpSp>
      <p:grpSp>
        <p:nvGrpSpPr>
          <p:cNvPr id="31778" name="Group 309"/>
          <p:cNvGrpSpPr>
            <a:grpSpLocks/>
          </p:cNvGrpSpPr>
          <p:nvPr/>
        </p:nvGrpSpPr>
        <p:grpSpPr bwMode="auto">
          <a:xfrm>
            <a:off x="5237163" y="1335088"/>
            <a:ext cx="793750" cy="261937"/>
            <a:chOff x="5237163" y="1335088"/>
            <a:chExt cx="793750" cy="261937"/>
          </a:xfrm>
          <a:solidFill>
            <a:srgbClr val="FFFF66"/>
          </a:solidFill>
        </p:grpSpPr>
        <p:sp>
          <p:nvSpPr>
            <p:cNvPr id="9341" name="Rectangle 196"/>
            <p:cNvSpPr>
              <a:spLocks noChangeArrowheads="1"/>
            </p:cNvSpPr>
            <p:nvPr/>
          </p:nvSpPr>
          <p:spPr bwMode="auto">
            <a:xfrm>
              <a:off x="5237163" y="1335088"/>
              <a:ext cx="793750" cy="261937"/>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42" name="Rectangle 197"/>
            <p:cNvSpPr>
              <a:spLocks noChangeArrowheads="1"/>
            </p:cNvSpPr>
            <p:nvPr/>
          </p:nvSpPr>
          <p:spPr bwMode="auto">
            <a:xfrm>
              <a:off x="5237163" y="1335088"/>
              <a:ext cx="790575" cy="13176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Citizenship</a:t>
              </a:r>
            </a:p>
          </p:txBody>
        </p:sp>
      </p:grpSp>
      <p:grpSp>
        <p:nvGrpSpPr>
          <p:cNvPr id="31779" name="Group 285"/>
          <p:cNvGrpSpPr/>
          <p:nvPr/>
        </p:nvGrpSpPr>
        <p:grpSpPr>
          <a:xfrm>
            <a:off x="6796088" y="3049597"/>
            <a:ext cx="914400" cy="719138"/>
            <a:chOff x="6796088" y="2959100"/>
            <a:chExt cx="914400" cy="719138"/>
          </a:xfrm>
          <a:solidFill>
            <a:srgbClr val="FFFFD1"/>
          </a:solidFill>
        </p:grpSpPr>
        <p:sp>
          <p:nvSpPr>
            <p:cNvPr id="9337" name="Rectangle 372"/>
            <p:cNvSpPr>
              <a:spLocks noChangeArrowheads="1"/>
            </p:cNvSpPr>
            <p:nvPr/>
          </p:nvSpPr>
          <p:spPr bwMode="auto">
            <a:xfrm>
              <a:off x="6796088" y="2959100"/>
              <a:ext cx="914400" cy="719138"/>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38" name="Rectangle 373"/>
            <p:cNvSpPr>
              <a:spLocks noChangeArrowheads="1"/>
            </p:cNvSpPr>
            <p:nvPr/>
          </p:nvSpPr>
          <p:spPr bwMode="auto">
            <a:xfrm>
              <a:off x="6796088" y="2959100"/>
              <a:ext cx="914400"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Affiliation</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Condition</a:t>
              </a:r>
            </a:p>
          </p:txBody>
        </p:sp>
      </p:grpSp>
      <p:grpSp>
        <p:nvGrpSpPr>
          <p:cNvPr id="31780" name="Group 179"/>
          <p:cNvGrpSpPr>
            <a:grpSpLocks/>
          </p:cNvGrpSpPr>
          <p:nvPr/>
        </p:nvGrpSpPr>
        <p:grpSpPr bwMode="auto">
          <a:xfrm>
            <a:off x="1252538" y="1797050"/>
            <a:ext cx="1157287" cy="481013"/>
            <a:chOff x="789" y="1132"/>
            <a:chExt cx="729" cy="303"/>
          </a:xfrm>
          <a:solidFill>
            <a:srgbClr val="D9FFD9"/>
          </a:solidFill>
        </p:grpSpPr>
        <p:sp>
          <p:nvSpPr>
            <p:cNvPr id="9335" name="Rectangle 50"/>
            <p:cNvSpPr>
              <a:spLocks noChangeArrowheads="1"/>
            </p:cNvSpPr>
            <p:nvPr/>
          </p:nvSpPr>
          <p:spPr bwMode="auto">
            <a:xfrm>
              <a:off x="789" y="1132"/>
              <a:ext cx="729" cy="30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36" name="Rectangle 51"/>
            <p:cNvSpPr>
              <a:spLocks noChangeArrowheads="1"/>
            </p:cNvSpPr>
            <p:nvPr/>
          </p:nvSpPr>
          <p:spPr bwMode="auto">
            <a:xfrm>
              <a:off x="789" y="1132"/>
              <a:ext cx="72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Organization</a:t>
              </a:r>
            </a:p>
          </p:txBody>
        </p:sp>
      </p:grpSp>
      <p:sp>
        <p:nvSpPr>
          <p:cNvPr id="56373"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374"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31781" name="Group 288"/>
          <p:cNvGrpSpPr/>
          <p:nvPr/>
        </p:nvGrpSpPr>
        <p:grpSpPr>
          <a:xfrm>
            <a:off x="6805613" y="4903788"/>
            <a:ext cx="1100137" cy="746125"/>
            <a:chOff x="6805613" y="4903788"/>
            <a:chExt cx="1100137" cy="746125"/>
          </a:xfrm>
          <a:solidFill>
            <a:srgbClr val="FFFFD1"/>
          </a:solidFill>
        </p:grpSpPr>
        <p:sp>
          <p:nvSpPr>
            <p:cNvPr id="9328" name="Rectangle 277"/>
            <p:cNvSpPr>
              <a:spLocks noChangeArrowheads="1"/>
            </p:cNvSpPr>
            <p:nvPr/>
          </p:nvSpPr>
          <p:spPr bwMode="auto">
            <a:xfrm>
              <a:off x="6805613" y="4903788"/>
              <a:ext cx="1100137" cy="74612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29" name="Rectangle 278"/>
            <p:cNvSpPr>
              <a:spLocks noChangeArrowheads="1"/>
            </p:cNvSpPr>
            <p:nvPr/>
          </p:nvSpPr>
          <p:spPr bwMode="auto">
            <a:xfrm>
              <a:off x="6805613" y="4903788"/>
              <a:ext cx="1098455" cy="1682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 Entitlement</a:t>
              </a:r>
            </a:p>
          </p:txBody>
        </p:sp>
      </p:grpSp>
      <p:grpSp>
        <p:nvGrpSpPr>
          <p:cNvPr id="31782" name="Group 314"/>
          <p:cNvGrpSpPr>
            <a:grpSpLocks/>
          </p:cNvGrpSpPr>
          <p:nvPr/>
        </p:nvGrpSpPr>
        <p:grpSpPr bwMode="auto">
          <a:xfrm>
            <a:off x="4062413" y="4675188"/>
            <a:ext cx="795337" cy="260350"/>
            <a:chOff x="4062413" y="4675188"/>
            <a:chExt cx="795337" cy="260350"/>
          </a:xfrm>
          <a:solidFill>
            <a:srgbClr val="FFFFD1"/>
          </a:solidFill>
        </p:grpSpPr>
        <p:sp>
          <p:nvSpPr>
            <p:cNvPr id="9319" name="Rectangle 398"/>
            <p:cNvSpPr>
              <a:spLocks noChangeArrowheads="1"/>
            </p:cNvSpPr>
            <p:nvPr/>
          </p:nvSpPr>
          <p:spPr bwMode="auto">
            <a:xfrm>
              <a:off x="4678363" y="4843463"/>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grpSp>
          <p:nvGrpSpPr>
            <p:cNvPr id="31783" name="Group 144"/>
            <p:cNvGrpSpPr>
              <a:grpSpLocks/>
            </p:cNvGrpSpPr>
            <p:nvPr/>
          </p:nvGrpSpPr>
          <p:grpSpPr bwMode="auto">
            <a:xfrm>
              <a:off x="4062413" y="4675188"/>
              <a:ext cx="795337" cy="258762"/>
              <a:chOff x="2559" y="2945"/>
              <a:chExt cx="501" cy="163"/>
            </a:xfrm>
            <a:grpFill/>
          </p:grpSpPr>
          <p:sp>
            <p:nvSpPr>
              <p:cNvPr id="9321" name="Rectangle 245"/>
              <p:cNvSpPr>
                <a:spLocks noChangeArrowheads="1"/>
              </p:cNvSpPr>
              <p:nvPr/>
            </p:nvSpPr>
            <p:spPr bwMode="auto">
              <a:xfrm>
                <a:off x="2559" y="2945"/>
                <a:ext cx="500" cy="16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22" name="Rectangle 246"/>
              <p:cNvSpPr>
                <a:spLocks noChangeArrowheads="1"/>
              </p:cNvSpPr>
              <p:nvPr/>
            </p:nvSpPr>
            <p:spPr bwMode="auto">
              <a:xfrm>
                <a:off x="2559" y="2945"/>
                <a:ext cx="501"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a:t>
                </a:r>
              </a:p>
            </p:txBody>
          </p:sp>
        </p:grpSp>
      </p:grpSp>
      <p:sp>
        <p:nvSpPr>
          <p:cNvPr id="56377"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pSp>
        <p:nvGrpSpPr>
          <p:cNvPr id="56378" name="Group 317"/>
          <p:cNvGrpSpPr>
            <a:grpSpLocks/>
          </p:cNvGrpSpPr>
          <p:nvPr/>
        </p:nvGrpSpPr>
        <p:grpSpPr bwMode="auto">
          <a:xfrm>
            <a:off x="7673975" y="1917700"/>
            <a:ext cx="231775" cy="3359150"/>
            <a:chOff x="7673975" y="1917694"/>
            <a:chExt cx="231774" cy="3359157"/>
          </a:xfrm>
        </p:grpSpPr>
        <p:sp>
          <p:nvSpPr>
            <p:cNvPr id="56435" name="Rectangle 398"/>
            <p:cNvSpPr>
              <a:spLocks noChangeArrowheads="1"/>
            </p:cNvSpPr>
            <p:nvPr/>
          </p:nvSpPr>
          <p:spPr bwMode="auto">
            <a:xfrm>
              <a:off x="7673975" y="1938338"/>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436" name="Rectangle 398"/>
            <p:cNvSpPr>
              <a:spLocks noChangeArrowheads="1"/>
            </p:cNvSpPr>
            <p:nvPr/>
          </p:nvSpPr>
          <p:spPr bwMode="auto">
            <a:xfrm>
              <a:off x="7673975" y="1933575"/>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6437" name="Group 278"/>
            <p:cNvGrpSpPr>
              <a:grpSpLocks/>
            </p:cNvGrpSpPr>
            <p:nvPr/>
          </p:nvGrpSpPr>
          <p:grpSpPr bwMode="auto">
            <a:xfrm>
              <a:off x="7767638" y="1917694"/>
              <a:ext cx="112712" cy="136525"/>
              <a:chOff x="7767638" y="1917700"/>
              <a:chExt cx="112712" cy="136525"/>
            </a:xfrm>
          </p:grpSpPr>
          <p:sp>
            <p:nvSpPr>
              <p:cNvPr id="56439" name="Line 257"/>
              <p:cNvSpPr>
                <a:spLocks noChangeShapeType="1"/>
              </p:cNvSpPr>
              <p:nvPr/>
            </p:nvSpPr>
            <p:spPr bwMode="auto">
              <a:xfrm flipH="1">
                <a:off x="7767638" y="1987550"/>
                <a:ext cx="106362" cy="66675"/>
              </a:xfrm>
              <a:prstGeom prst="line">
                <a:avLst/>
              </a:prstGeom>
              <a:noFill/>
              <a:ln w="9525">
                <a:solidFill>
                  <a:srgbClr val="DDDDDD"/>
                </a:solidFill>
                <a:round/>
                <a:headEnd/>
                <a:tailEnd/>
              </a:ln>
            </p:spPr>
            <p:txBody>
              <a:bodyPr/>
              <a:lstStyle/>
              <a:p>
                <a:endParaRPr lang="en-US"/>
              </a:p>
            </p:txBody>
          </p:sp>
          <p:sp>
            <p:nvSpPr>
              <p:cNvPr id="56440" name="Line 258"/>
              <p:cNvSpPr>
                <a:spLocks noChangeShapeType="1"/>
              </p:cNvSpPr>
              <p:nvPr/>
            </p:nvSpPr>
            <p:spPr bwMode="auto">
              <a:xfrm flipH="1" flipV="1">
                <a:off x="7773988" y="1917700"/>
                <a:ext cx="106362" cy="65088"/>
              </a:xfrm>
              <a:prstGeom prst="line">
                <a:avLst/>
              </a:prstGeom>
              <a:noFill/>
              <a:ln w="9525">
                <a:solidFill>
                  <a:srgbClr val="DDDDDD"/>
                </a:solidFill>
                <a:round/>
                <a:headEnd/>
                <a:tailEnd/>
              </a:ln>
            </p:spPr>
            <p:txBody>
              <a:bodyPr/>
              <a:lstStyle/>
              <a:p>
                <a:endParaRPr lang="en-US"/>
              </a:p>
            </p:txBody>
          </p:sp>
        </p:grpSp>
        <p:cxnSp>
          <p:nvCxnSpPr>
            <p:cNvPr id="56438" name="AutoShape 29"/>
            <p:cNvCxnSpPr>
              <a:cxnSpLocks noChangeShapeType="1"/>
              <a:endCxn id="56436" idx="3"/>
            </p:cNvCxnSpPr>
            <p:nvPr/>
          </p:nvCxnSpPr>
          <p:spPr bwMode="auto">
            <a:xfrm flipH="1" flipV="1">
              <a:off x="7762875" y="1979608"/>
              <a:ext cx="142874" cy="3297243"/>
            </a:xfrm>
            <a:prstGeom prst="bentConnector3">
              <a:avLst>
                <a:gd name="adj1" fmla="val -300000"/>
              </a:avLst>
            </a:prstGeom>
            <a:noFill/>
            <a:ln w="9525">
              <a:solidFill>
                <a:srgbClr val="DDDDDD"/>
              </a:solidFill>
              <a:miter lim="800000"/>
              <a:headEnd/>
              <a:tailEnd/>
            </a:ln>
          </p:spPr>
        </p:cxnSp>
      </p:grpSp>
      <p:grpSp>
        <p:nvGrpSpPr>
          <p:cNvPr id="31786" name="Group 117"/>
          <p:cNvGrpSpPr>
            <a:grpSpLocks/>
          </p:cNvGrpSpPr>
          <p:nvPr/>
        </p:nvGrpSpPr>
        <p:grpSpPr bwMode="auto">
          <a:xfrm>
            <a:off x="2424113" y="3168650"/>
            <a:ext cx="3949700" cy="476250"/>
            <a:chOff x="1527" y="1996"/>
            <a:chExt cx="2488" cy="300"/>
          </a:xfrm>
          <a:solidFill>
            <a:srgbClr val="8BFF8B"/>
          </a:solidFill>
        </p:grpSpPr>
        <p:sp>
          <p:nvSpPr>
            <p:cNvPr id="9311" name="Rectangle 345"/>
            <p:cNvSpPr>
              <a:spLocks noChangeArrowheads="1"/>
            </p:cNvSpPr>
            <p:nvPr/>
          </p:nvSpPr>
          <p:spPr bwMode="auto">
            <a:xfrm>
              <a:off x="1528" y="1996"/>
              <a:ext cx="2487" cy="30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12" name="Rectangle 346"/>
            <p:cNvSpPr>
              <a:spLocks noChangeArrowheads="1"/>
            </p:cNvSpPr>
            <p:nvPr/>
          </p:nvSpPr>
          <p:spPr bwMode="auto">
            <a:xfrm>
              <a:off x="1527" y="1996"/>
              <a:ext cx="2487" cy="87"/>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Affiliation</a:t>
              </a:r>
            </a:p>
          </p:txBody>
        </p:sp>
      </p:grpSp>
      <p:grpSp>
        <p:nvGrpSpPr>
          <p:cNvPr id="31787" name="Group 217"/>
          <p:cNvGrpSpPr>
            <a:grpSpLocks/>
          </p:cNvGrpSpPr>
          <p:nvPr/>
        </p:nvGrpSpPr>
        <p:grpSpPr bwMode="auto">
          <a:xfrm>
            <a:off x="6796088" y="1700213"/>
            <a:ext cx="973137" cy="1022350"/>
            <a:chOff x="4281" y="1071"/>
            <a:chExt cx="613" cy="644"/>
          </a:xfrm>
          <a:solidFill>
            <a:srgbClr val="8BFF8B"/>
          </a:solidFill>
        </p:grpSpPr>
        <p:sp>
          <p:nvSpPr>
            <p:cNvPr id="9304" name="Rectangle 336"/>
            <p:cNvSpPr>
              <a:spLocks noChangeArrowheads="1"/>
            </p:cNvSpPr>
            <p:nvPr/>
          </p:nvSpPr>
          <p:spPr bwMode="auto">
            <a:xfrm>
              <a:off x="4281" y="1071"/>
              <a:ext cx="613" cy="644"/>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05" name="Rectangle 337"/>
            <p:cNvSpPr>
              <a:spLocks noChangeArrowheads="1"/>
            </p:cNvSpPr>
            <p:nvPr/>
          </p:nvSpPr>
          <p:spPr bwMode="auto">
            <a:xfrm>
              <a:off x="4283" y="1071"/>
              <a:ext cx="611"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Identity Credential</a:t>
              </a:r>
            </a:p>
          </p:txBody>
        </p:sp>
      </p:grpSp>
      <p:grpSp>
        <p:nvGrpSpPr>
          <p:cNvPr id="31790" name="Group 112"/>
          <p:cNvGrpSpPr>
            <a:grpSpLocks/>
          </p:cNvGrpSpPr>
          <p:nvPr/>
        </p:nvGrpSpPr>
        <p:grpSpPr bwMode="auto">
          <a:xfrm>
            <a:off x="3948113" y="5596998"/>
            <a:ext cx="1038225" cy="354540"/>
            <a:chOff x="2487" y="3526"/>
            <a:chExt cx="654" cy="223"/>
          </a:xfrm>
          <a:solidFill>
            <a:srgbClr val="FFFFD1"/>
          </a:solidFill>
        </p:grpSpPr>
        <p:sp>
          <p:nvSpPr>
            <p:cNvPr id="9296" name="Rectangle 269"/>
            <p:cNvSpPr>
              <a:spLocks noChangeArrowheads="1"/>
            </p:cNvSpPr>
            <p:nvPr/>
          </p:nvSpPr>
          <p:spPr bwMode="auto">
            <a:xfrm>
              <a:off x="2487" y="3526"/>
              <a:ext cx="653" cy="22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297" name="Rectangle 270"/>
            <p:cNvSpPr>
              <a:spLocks noChangeArrowheads="1"/>
            </p:cNvSpPr>
            <p:nvPr/>
          </p:nvSpPr>
          <p:spPr bwMode="auto">
            <a:xfrm>
              <a:off x="2487" y="3526"/>
              <a:ext cx="654"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Activity</a:t>
              </a:r>
            </a:p>
          </p:txBody>
        </p:sp>
      </p:grpSp>
      <p:sp>
        <p:nvSpPr>
          <p:cNvPr id="56382"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56383"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56384" name="Text Box 142"/>
          <p:cNvSpPr txBox="1">
            <a:spLocks noChangeArrowheads="1"/>
          </p:cNvSpPr>
          <p:nvPr/>
        </p:nvSpPr>
        <p:spPr bwMode="auto">
          <a:xfrm>
            <a:off x="1504950" y="1652588"/>
            <a:ext cx="250825"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56385" name="Text Box 145"/>
          <p:cNvSpPr txBox="1">
            <a:spLocks noChangeArrowheads="1"/>
          </p:cNvSpPr>
          <p:nvPr/>
        </p:nvSpPr>
        <p:spPr bwMode="auto">
          <a:xfrm>
            <a:off x="2460625" y="1878013"/>
            <a:ext cx="271463" cy="87312"/>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56386"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56387"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56388"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56389"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granted</a:t>
            </a:r>
          </a:p>
          <a:p>
            <a:pPr algn="ctr" defTabSz="914400">
              <a:lnSpc>
                <a:spcPct val="80000"/>
              </a:lnSpc>
              <a:buClr>
                <a:srgbClr val="000000"/>
              </a:buClr>
              <a:buSzPct val="100000"/>
            </a:pPr>
            <a:r>
              <a:rPr lang="en-US" sz="700" b="1">
                <a:solidFill>
                  <a:srgbClr val="DDDDDD"/>
                </a:solidFill>
              </a:rPr>
              <a:t>by</a:t>
            </a:r>
          </a:p>
        </p:txBody>
      </p:sp>
      <p:sp>
        <p:nvSpPr>
          <p:cNvPr id="56390"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6391"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6392"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56393" name="Text Box 325"/>
          <p:cNvSpPr txBox="1">
            <a:spLocks noChangeArrowheads="1"/>
          </p:cNvSpPr>
          <p:nvPr/>
        </p:nvSpPr>
        <p:spPr bwMode="auto">
          <a:xfrm>
            <a:off x="2762250" y="4565650"/>
            <a:ext cx="33813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sp>
        <p:nvSpPr>
          <p:cNvPr id="56394"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6395"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6396" name="Text Box 9"/>
          <p:cNvSpPr txBox="1">
            <a:spLocks noChangeArrowheads="1"/>
          </p:cNvSpPr>
          <p:nvPr/>
        </p:nvSpPr>
        <p:spPr bwMode="auto">
          <a:xfrm>
            <a:off x="3554413" y="6064250"/>
            <a:ext cx="8159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56397" name="Text Box 9"/>
          <p:cNvSpPr txBox="1">
            <a:spLocks noChangeArrowheads="1"/>
          </p:cNvSpPr>
          <p:nvPr/>
        </p:nvSpPr>
        <p:spPr bwMode="auto">
          <a:xfrm>
            <a:off x="1098550" y="2319338"/>
            <a:ext cx="6635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sp>
        <p:nvSpPr>
          <p:cNvPr id="56398" name="Text Box 142"/>
          <p:cNvSpPr txBox="1">
            <a:spLocks noChangeArrowheads="1"/>
          </p:cNvSpPr>
          <p:nvPr/>
        </p:nvSpPr>
        <p:spPr bwMode="auto">
          <a:xfrm>
            <a:off x="1868488" y="1651000"/>
            <a:ext cx="228600" cy="87313"/>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issue</a:t>
            </a:r>
          </a:p>
        </p:txBody>
      </p:sp>
      <p:sp>
        <p:nvSpPr>
          <p:cNvPr id="56399"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56400" name="Text Box 228"/>
          <p:cNvSpPr txBox="1">
            <a:spLocks noChangeArrowheads="1"/>
          </p:cNvSpPr>
          <p:nvPr/>
        </p:nvSpPr>
        <p:spPr bwMode="auto">
          <a:xfrm>
            <a:off x="6348413" y="2259013"/>
            <a:ext cx="501650" cy="198437"/>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56401"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identified</a:t>
            </a:r>
          </a:p>
          <a:p>
            <a:pPr algn="ctr" defTabSz="914400">
              <a:lnSpc>
                <a:spcPct val="80000"/>
              </a:lnSpc>
              <a:buClr>
                <a:srgbClr val="000000"/>
              </a:buClr>
              <a:buSzPct val="100000"/>
            </a:pPr>
            <a:r>
              <a:rPr lang="en-US" sz="700" b="1">
                <a:solidFill>
                  <a:schemeClr val="tx1"/>
                </a:solidFill>
              </a:rPr>
              <a:t>by</a:t>
            </a:r>
          </a:p>
        </p:txBody>
      </p:sp>
      <p:sp>
        <p:nvSpPr>
          <p:cNvPr id="56402"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56403"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grpSp>
        <p:nvGrpSpPr>
          <p:cNvPr id="56404" name="Group 318"/>
          <p:cNvGrpSpPr>
            <a:grpSpLocks/>
          </p:cNvGrpSpPr>
          <p:nvPr/>
        </p:nvGrpSpPr>
        <p:grpSpPr bwMode="auto">
          <a:xfrm>
            <a:off x="2506663" y="4146550"/>
            <a:ext cx="2930525" cy="101600"/>
            <a:chOff x="2506663" y="4146550"/>
            <a:chExt cx="2930525" cy="101600"/>
          </a:xfrm>
        </p:grpSpPr>
        <p:sp>
          <p:nvSpPr>
            <p:cNvPr id="56433"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position type</a:t>
              </a:r>
            </a:p>
          </p:txBody>
        </p:sp>
        <p:sp>
          <p:nvSpPr>
            <p:cNvPr id="56434"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rgbClr val="DDDDDD"/>
                  </a:solidFill>
                </a:rPr>
                <a:t>occupation</a:t>
              </a:r>
            </a:p>
          </p:txBody>
        </p:sp>
      </p:grpSp>
      <p:sp>
        <p:nvSpPr>
          <p:cNvPr id="56405"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56406"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DDDDDD"/>
                </a:solidFill>
              </a:rPr>
              <a:t>operational domain identifier</a:t>
            </a:r>
          </a:p>
        </p:txBody>
      </p:sp>
      <p:sp>
        <p:nvSpPr>
          <p:cNvPr id="56407"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56408"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56409"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56410" name="Text Box 374"/>
          <p:cNvSpPr txBox="1">
            <a:spLocks noChangeArrowheads="1"/>
          </p:cNvSpPr>
          <p:nvPr/>
        </p:nvSpPr>
        <p:spPr bwMode="auto">
          <a:xfrm>
            <a:off x="6853238" y="3289300"/>
            <a:ext cx="722312" cy="46196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56411"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56412"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sp>
        <p:nvSpPr>
          <p:cNvPr id="56413" name="Text Box 247"/>
          <p:cNvSpPr txBox="1">
            <a:spLocks noChangeArrowheads="1"/>
          </p:cNvSpPr>
          <p:nvPr/>
        </p:nvSpPr>
        <p:spPr bwMode="auto">
          <a:xfrm>
            <a:off x="40798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role</a:t>
            </a:r>
            <a:endParaRPr lang="en-US" u="sng">
              <a:solidFill>
                <a:srgbClr val="DDDDDD"/>
              </a:solidFill>
            </a:endParaRPr>
          </a:p>
        </p:txBody>
      </p:sp>
      <p:sp>
        <p:nvSpPr>
          <p:cNvPr id="56414"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56415"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56416" name="Group 320"/>
          <p:cNvGrpSpPr>
            <a:grpSpLocks/>
          </p:cNvGrpSpPr>
          <p:nvPr/>
        </p:nvGrpSpPr>
        <p:grpSpPr bwMode="auto">
          <a:xfrm>
            <a:off x="2482850" y="3373438"/>
            <a:ext cx="3516313" cy="79375"/>
            <a:chOff x="2482850" y="3373438"/>
            <a:chExt cx="3516313" cy="79375"/>
          </a:xfrm>
        </p:grpSpPr>
        <p:sp>
          <p:nvSpPr>
            <p:cNvPr id="56431"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person association with organization</a:t>
              </a:r>
            </a:p>
          </p:txBody>
        </p:sp>
        <p:sp>
          <p:nvSpPr>
            <p:cNvPr id="56432"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person unique affiliation identifier</a:t>
              </a:r>
              <a:endParaRPr lang="en-US">
                <a:solidFill>
                  <a:schemeClr val="tx1"/>
                </a:solidFill>
              </a:endParaRPr>
            </a:p>
          </p:txBody>
        </p:sp>
      </p:grpSp>
      <p:sp>
        <p:nvSpPr>
          <p:cNvPr id="56417"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credential unique identifier</a:t>
            </a:r>
          </a:p>
          <a:p>
            <a:pPr defTabSz="914400">
              <a:spcBef>
                <a:spcPts val="100"/>
              </a:spcBef>
              <a:buClr>
                <a:srgbClr val="000000"/>
              </a:buClr>
              <a:buSzPct val="100000"/>
              <a:buFont typeface="Times New Roman" pitchFamily="18" charset="0"/>
              <a:buNone/>
            </a:pPr>
            <a:r>
              <a:rPr lang="en-US" sz="600">
                <a:solidFill>
                  <a:schemeClr val="tx1"/>
                </a:solidFill>
              </a:rPr>
              <a:t>credential secret</a:t>
            </a:r>
          </a:p>
          <a:p>
            <a:pPr defTabSz="914400">
              <a:spcBef>
                <a:spcPts val="100"/>
              </a:spcBef>
              <a:buClr>
                <a:srgbClr val="000000"/>
              </a:buClr>
              <a:buSzPct val="100000"/>
              <a:buFont typeface="Times New Roman" pitchFamily="18" charset="0"/>
              <a:buNone/>
            </a:pPr>
            <a:r>
              <a:rPr lang="en-US" sz="600">
                <a:solidFill>
                  <a:schemeClr val="tx1"/>
                </a:solidFill>
              </a:rPr>
              <a:t>credential name</a:t>
            </a:r>
          </a:p>
          <a:p>
            <a:pPr defTabSz="914400">
              <a:spcBef>
                <a:spcPts val="100"/>
              </a:spcBef>
              <a:buClr>
                <a:srgbClr val="000000"/>
              </a:buClr>
              <a:buSzPct val="100000"/>
              <a:buFont typeface="Times New Roman" pitchFamily="18" charset="0"/>
              <a:buNone/>
            </a:pPr>
            <a:r>
              <a:rPr lang="en-US" sz="600">
                <a:solidFill>
                  <a:schemeClr val="tx1"/>
                </a:solidFill>
              </a:rPr>
              <a:t>credential issue date</a:t>
            </a:r>
          </a:p>
          <a:p>
            <a:pPr defTabSz="914400">
              <a:spcBef>
                <a:spcPts val="100"/>
              </a:spcBef>
              <a:buClr>
                <a:srgbClr val="000000"/>
              </a:buClr>
              <a:buSzPct val="100000"/>
              <a:buFont typeface="Times New Roman" pitchFamily="18" charset="0"/>
              <a:buNone/>
            </a:pPr>
            <a:r>
              <a:rPr lang="en-US" sz="600">
                <a:solidFill>
                  <a:schemeClr val="tx1"/>
                </a:solidFill>
              </a:rPr>
              <a:t>credential expire date</a:t>
            </a:r>
          </a:p>
          <a:p>
            <a:pPr defTabSz="914400">
              <a:spcBef>
                <a:spcPts val="100"/>
              </a:spcBef>
              <a:buClr>
                <a:srgbClr val="000000"/>
              </a:buClr>
              <a:buSzPct val="100000"/>
              <a:buFont typeface="Times New Roman" pitchFamily="18" charset="0"/>
              <a:buNone/>
            </a:pPr>
            <a:r>
              <a:rPr lang="en-US" sz="600">
                <a:solidFill>
                  <a:schemeClr val="tx1"/>
                </a:solidFill>
              </a:rPr>
              <a:t>credential status</a:t>
            </a:r>
          </a:p>
          <a:p>
            <a:pPr defTabSz="914400">
              <a:spcBef>
                <a:spcPts val="100"/>
              </a:spcBef>
              <a:buClr>
                <a:srgbClr val="000000"/>
              </a:buClr>
              <a:buSzPct val="100000"/>
              <a:buFont typeface="Times New Roman" pitchFamily="18" charset="0"/>
              <a:buNone/>
            </a:pPr>
            <a:r>
              <a:rPr lang="en-US" sz="600">
                <a:solidFill>
                  <a:schemeClr val="tx1"/>
                </a:solidFill>
              </a:rPr>
              <a:t>credential status date</a:t>
            </a:r>
          </a:p>
          <a:p>
            <a:pPr defTabSz="914400">
              <a:spcBef>
                <a:spcPts val="100"/>
              </a:spcBef>
              <a:buClr>
                <a:srgbClr val="000000"/>
              </a:buClr>
              <a:buSzPct val="100000"/>
              <a:buFont typeface="Times New Roman" pitchFamily="18" charset="0"/>
              <a:buNone/>
            </a:pPr>
            <a:r>
              <a:rPr lang="en-US" sz="600">
                <a:solidFill>
                  <a:schemeClr val="tx1"/>
                </a:solidFill>
              </a:rPr>
              <a:t>credential LOA</a:t>
            </a:r>
          </a:p>
        </p:txBody>
      </p:sp>
      <p:sp>
        <p:nvSpPr>
          <p:cNvPr id="56418"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activity identifier</a:t>
            </a:r>
          </a:p>
          <a:p>
            <a:pPr defTabSz="914400">
              <a:buClr>
                <a:srgbClr val="000000"/>
              </a:buClr>
              <a:buSzPct val="100000"/>
              <a:buFont typeface="Times New Roman" pitchFamily="18" charset="0"/>
              <a:buNone/>
            </a:pPr>
            <a:r>
              <a:rPr lang="en-US" sz="600">
                <a:solidFill>
                  <a:srgbClr val="DDDDDD"/>
                </a:solidFill>
              </a:rPr>
              <a:t>function</a:t>
            </a:r>
            <a:endParaRPr lang="en-US" u="sng">
              <a:solidFill>
                <a:srgbClr val="DDDDDD"/>
              </a:solidFill>
            </a:endParaRPr>
          </a:p>
        </p:txBody>
      </p:sp>
      <p:sp>
        <p:nvSpPr>
          <p:cNvPr id="56419"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56420" name="Group 49"/>
          <p:cNvGrpSpPr>
            <a:grpSpLocks/>
          </p:cNvGrpSpPr>
          <p:nvPr/>
        </p:nvGrpSpPr>
        <p:grpSpPr bwMode="auto">
          <a:xfrm>
            <a:off x="6648450" y="4132263"/>
            <a:ext cx="149225" cy="133350"/>
            <a:chOff x="1778" y="1120"/>
            <a:chExt cx="94" cy="84"/>
          </a:xfrm>
        </p:grpSpPr>
        <p:sp>
          <p:nvSpPr>
            <p:cNvPr id="56428"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56429"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56430"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56421"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6422" name="Rectangle 277"/>
          <p:cNvSpPr>
            <a:spLocks noChangeArrowheads="1"/>
          </p:cNvSpPr>
          <p:nvPr/>
        </p:nvSpPr>
        <p:spPr bwMode="auto">
          <a:xfrm>
            <a:off x="6796088" y="3810000"/>
            <a:ext cx="914400" cy="776288"/>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56423" name="Rectangle 278"/>
          <p:cNvSpPr>
            <a:spLocks noChangeArrowheads="1"/>
          </p:cNvSpPr>
          <p:nvPr/>
        </p:nvSpPr>
        <p:spPr bwMode="auto">
          <a:xfrm>
            <a:off x="6796088" y="3811588"/>
            <a:ext cx="914400" cy="198437"/>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56424" name="Text Box 279"/>
          <p:cNvSpPr txBox="1">
            <a:spLocks noChangeArrowheads="1"/>
          </p:cNvSpPr>
          <p:nvPr/>
        </p:nvSpPr>
        <p:spPr bwMode="auto">
          <a:xfrm>
            <a:off x="6807200" y="4022725"/>
            <a:ext cx="874713"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graphicFrame>
        <p:nvGraphicFramePr>
          <p:cNvPr id="56546" name="Group 226"/>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3CF05A11-831D-4874-ABA6-9B73EF221164}"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22</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grpSp>
        <p:nvGrpSpPr>
          <p:cNvPr id="58370" name="Group 216"/>
          <p:cNvGrpSpPr>
            <a:grpSpLocks/>
          </p:cNvGrpSpPr>
          <p:nvPr/>
        </p:nvGrpSpPr>
        <p:grpSpPr bwMode="auto">
          <a:xfrm>
            <a:off x="6683375" y="2163763"/>
            <a:ext cx="114300" cy="133350"/>
            <a:chOff x="3313" y="2995"/>
            <a:chExt cx="72" cy="84"/>
          </a:xfrm>
        </p:grpSpPr>
        <p:sp>
          <p:nvSpPr>
            <p:cNvPr id="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8371" name="Group 233"/>
          <p:cNvGrpSpPr>
            <a:grpSpLocks/>
          </p:cNvGrpSpPr>
          <p:nvPr/>
        </p:nvGrpSpPr>
        <p:grpSpPr bwMode="auto">
          <a:xfrm>
            <a:off x="3105150" y="4378325"/>
            <a:ext cx="146050" cy="306388"/>
            <a:chOff x="1956" y="2758"/>
            <a:chExt cx="92" cy="193"/>
          </a:xfrm>
        </p:grpSpPr>
        <p:grpSp>
          <p:nvGrpSpPr>
            <p:cNvPr id="58578" name="Group 234"/>
            <p:cNvGrpSpPr>
              <a:grpSpLocks/>
            </p:cNvGrpSpPr>
            <p:nvPr/>
          </p:nvGrpSpPr>
          <p:grpSpPr bwMode="auto">
            <a:xfrm>
              <a:off x="1956" y="2884"/>
              <a:ext cx="92" cy="67"/>
              <a:chOff x="3502" y="1928"/>
              <a:chExt cx="92" cy="67"/>
            </a:xfrm>
          </p:grpSpPr>
          <p:sp>
            <p:nvSpPr>
              <p:cNvPr id="6" name="Line 292"/>
              <p:cNvSpPr>
                <a:spLocks noChangeShapeType="1"/>
              </p:cNvSpPr>
              <p:nvPr/>
            </p:nvSpPr>
            <p:spPr bwMode="auto">
              <a:xfrm rot="16200000" flipH="1" flipV="1">
                <a:off x="349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7" name="Line 293"/>
              <p:cNvSpPr>
                <a:spLocks noChangeShapeType="1"/>
              </p:cNvSpPr>
              <p:nvPr/>
            </p:nvSpPr>
            <p:spPr bwMode="auto">
              <a:xfrm rot="16200000" flipH="1">
                <a:off x="354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58579" name="Line 284"/>
            <p:cNvSpPr>
              <a:spLocks noChangeShapeType="1"/>
            </p:cNvSpPr>
            <p:nvPr/>
          </p:nvSpPr>
          <p:spPr bwMode="auto">
            <a:xfrm rot="5400000" flipH="1">
              <a:off x="1944" y="2771"/>
              <a:ext cx="67" cy="42"/>
            </a:xfrm>
            <a:prstGeom prst="line">
              <a:avLst/>
            </a:prstGeom>
            <a:noFill/>
            <a:ln w="9525">
              <a:solidFill>
                <a:srgbClr val="DDDDDD"/>
              </a:solidFill>
              <a:round/>
              <a:headEnd/>
              <a:tailEnd/>
            </a:ln>
          </p:spPr>
          <p:txBody>
            <a:bodyPr/>
            <a:lstStyle/>
            <a:p>
              <a:endParaRPr lang="en-US"/>
            </a:p>
          </p:txBody>
        </p:sp>
        <p:sp>
          <p:nvSpPr>
            <p:cNvPr id="58580" name="Line 285"/>
            <p:cNvSpPr>
              <a:spLocks noChangeShapeType="1"/>
            </p:cNvSpPr>
            <p:nvPr/>
          </p:nvSpPr>
          <p:spPr bwMode="auto">
            <a:xfrm rot="5400000" flipH="1" flipV="1">
              <a:off x="1992" y="2771"/>
              <a:ext cx="66" cy="41"/>
            </a:xfrm>
            <a:prstGeom prst="line">
              <a:avLst/>
            </a:prstGeom>
            <a:noFill/>
            <a:ln w="9525">
              <a:solidFill>
                <a:srgbClr val="DDDDDD"/>
              </a:solidFill>
              <a:round/>
              <a:headEnd/>
              <a:tailEnd/>
            </a:ln>
          </p:spPr>
          <p:txBody>
            <a:bodyPr/>
            <a:lstStyle/>
            <a:p>
              <a:endParaRPr lang="en-US"/>
            </a:p>
          </p:txBody>
        </p:sp>
        <p:cxnSp>
          <p:nvCxnSpPr>
            <p:cNvPr id="58581" name="Elbow Connector 351"/>
            <p:cNvCxnSpPr>
              <a:cxnSpLocks noChangeShapeType="1"/>
            </p:cNvCxnSpPr>
            <p:nvPr/>
          </p:nvCxnSpPr>
          <p:spPr bwMode="auto">
            <a:xfrm rot="5400000" flipH="1" flipV="1">
              <a:off x="1909" y="2854"/>
              <a:ext cx="185" cy="1"/>
            </a:xfrm>
            <a:prstGeom prst="straightConnector1">
              <a:avLst/>
            </a:prstGeom>
            <a:noFill/>
            <a:ln w="9525" algn="ctr">
              <a:solidFill>
                <a:srgbClr val="DDDDDD"/>
              </a:solidFill>
              <a:round/>
              <a:headEnd/>
              <a:tailEnd/>
            </a:ln>
          </p:spPr>
        </p:cxnSp>
      </p:grpSp>
      <p:grpSp>
        <p:nvGrpSpPr>
          <p:cNvPr id="58372" name="Group 240"/>
          <p:cNvGrpSpPr>
            <a:grpSpLocks/>
          </p:cNvGrpSpPr>
          <p:nvPr/>
        </p:nvGrpSpPr>
        <p:grpSpPr bwMode="auto">
          <a:xfrm>
            <a:off x="4395788" y="4914900"/>
            <a:ext cx="133350" cy="685800"/>
            <a:chOff x="2769" y="3096"/>
            <a:chExt cx="84" cy="432"/>
          </a:xfrm>
        </p:grpSpPr>
        <p:sp>
          <p:nvSpPr>
            <p:cNvPr id="58574" name="Line 69"/>
            <p:cNvSpPr>
              <a:spLocks noChangeShapeType="1"/>
            </p:cNvSpPr>
            <p:nvPr/>
          </p:nvSpPr>
          <p:spPr bwMode="auto">
            <a:xfrm>
              <a:off x="2813" y="3112"/>
              <a:ext cx="0" cy="416"/>
            </a:xfrm>
            <a:prstGeom prst="line">
              <a:avLst/>
            </a:prstGeom>
            <a:noFill/>
            <a:ln w="9525">
              <a:solidFill>
                <a:schemeClr val="tx1"/>
              </a:solidFill>
              <a:round/>
              <a:headEnd/>
              <a:tailEnd/>
            </a:ln>
          </p:spPr>
          <p:txBody>
            <a:bodyPr/>
            <a:lstStyle/>
            <a:p>
              <a:endParaRPr lang="en-US"/>
            </a:p>
          </p:txBody>
        </p:sp>
        <p:sp>
          <p:nvSpPr>
            <p:cNvPr id="58575" name="Line 249"/>
            <p:cNvSpPr>
              <a:spLocks noChangeShapeType="1"/>
            </p:cNvSpPr>
            <p:nvPr/>
          </p:nvSpPr>
          <p:spPr bwMode="auto">
            <a:xfrm rot="16200000" flipH="1">
              <a:off x="2756" y="3109"/>
              <a:ext cx="67" cy="42"/>
            </a:xfrm>
            <a:prstGeom prst="line">
              <a:avLst/>
            </a:prstGeom>
            <a:noFill/>
            <a:ln w="9525">
              <a:solidFill>
                <a:schemeClr val="tx1"/>
              </a:solidFill>
              <a:round/>
              <a:headEnd/>
              <a:tailEnd/>
            </a:ln>
          </p:spPr>
          <p:txBody>
            <a:bodyPr/>
            <a:lstStyle/>
            <a:p>
              <a:endParaRPr lang="en-US"/>
            </a:p>
          </p:txBody>
        </p:sp>
        <p:sp>
          <p:nvSpPr>
            <p:cNvPr id="58576" name="Line 250"/>
            <p:cNvSpPr>
              <a:spLocks noChangeShapeType="1"/>
            </p:cNvSpPr>
            <p:nvPr/>
          </p:nvSpPr>
          <p:spPr bwMode="auto">
            <a:xfrm rot="-5400000" flipH="1" flipV="1">
              <a:off x="2799" y="3115"/>
              <a:ext cx="67" cy="41"/>
            </a:xfrm>
            <a:prstGeom prst="line">
              <a:avLst/>
            </a:prstGeom>
            <a:noFill/>
            <a:ln w="9525">
              <a:solidFill>
                <a:schemeClr val="tx1"/>
              </a:solidFill>
              <a:round/>
              <a:headEnd/>
              <a:tailEnd/>
            </a:ln>
          </p:spPr>
          <p:txBody>
            <a:bodyPr/>
            <a:lstStyle/>
            <a:p>
              <a:endParaRPr lang="en-US"/>
            </a:p>
          </p:txBody>
        </p:sp>
        <p:sp>
          <p:nvSpPr>
            <p:cNvPr id="58577" name="Line 298"/>
            <p:cNvSpPr>
              <a:spLocks noChangeShapeType="1"/>
            </p:cNvSpPr>
            <p:nvPr/>
          </p:nvSpPr>
          <p:spPr bwMode="auto">
            <a:xfrm>
              <a:off x="2781" y="3191"/>
              <a:ext cx="62" cy="0"/>
            </a:xfrm>
            <a:prstGeom prst="line">
              <a:avLst/>
            </a:prstGeom>
            <a:noFill/>
            <a:ln w="9525">
              <a:solidFill>
                <a:schemeClr val="tx1"/>
              </a:solidFill>
              <a:round/>
              <a:headEnd/>
              <a:tailEnd/>
            </a:ln>
          </p:spPr>
          <p:txBody>
            <a:bodyPr/>
            <a:lstStyle/>
            <a:p>
              <a:endParaRPr lang="en-US"/>
            </a:p>
          </p:txBody>
        </p:sp>
      </p:grpSp>
      <p:grpSp>
        <p:nvGrpSpPr>
          <p:cNvPr id="58373" name="Group 245"/>
          <p:cNvGrpSpPr>
            <a:grpSpLocks/>
          </p:cNvGrpSpPr>
          <p:nvPr/>
        </p:nvGrpSpPr>
        <p:grpSpPr bwMode="auto">
          <a:xfrm>
            <a:off x="4395788" y="4381500"/>
            <a:ext cx="141287" cy="293688"/>
            <a:chOff x="2769" y="2760"/>
            <a:chExt cx="89" cy="185"/>
          </a:xfrm>
        </p:grpSpPr>
        <p:sp>
          <p:nvSpPr>
            <p:cNvPr id="58570"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sp>
          <p:nvSpPr>
            <p:cNvPr id="58571" name="Line 292"/>
            <p:cNvSpPr>
              <a:spLocks noChangeShapeType="1"/>
            </p:cNvSpPr>
            <p:nvPr/>
          </p:nvSpPr>
          <p:spPr bwMode="auto">
            <a:xfrm rot="-5400000" flipH="1" flipV="1">
              <a:off x="2756" y="2891"/>
              <a:ext cx="67" cy="42"/>
            </a:xfrm>
            <a:prstGeom prst="line">
              <a:avLst/>
            </a:prstGeom>
            <a:noFill/>
            <a:ln w="9525">
              <a:solidFill>
                <a:schemeClr val="tx1"/>
              </a:solidFill>
              <a:round/>
              <a:headEnd/>
              <a:tailEnd/>
            </a:ln>
          </p:spPr>
          <p:txBody>
            <a:bodyPr/>
            <a:lstStyle/>
            <a:p>
              <a:endParaRPr lang="en-US"/>
            </a:p>
          </p:txBody>
        </p:sp>
        <p:sp>
          <p:nvSpPr>
            <p:cNvPr id="58572" name="Line 293"/>
            <p:cNvSpPr>
              <a:spLocks noChangeShapeType="1"/>
            </p:cNvSpPr>
            <p:nvPr/>
          </p:nvSpPr>
          <p:spPr bwMode="auto">
            <a:xfrm rot="16200000" flipH="1">
              <a:off x="2803" y="2891"/>
              <a:ext cx="67" cy="42"/>
            </a:xfrm>
            <a:prstGeom prst="line">
              <a:avLst/>
            </a:prstGeom>
            <a:noFill/>
            <a:ln w="9525">
              <a:solidFill>
                <a:schemeClr val="tx1"/>
              </a:solidFill>
              <a:round/>
              <a:headEnd/>
              <a:tailEnd/>
            </a:ln>
          </p:spPr>
          <p:txBody>
            <a:bodyPr/>
            <a:lstStyle/>
            <a:p>
              <a:endParaRPr lang="en-US"/>
            </a:p>
          </p:txBody>
        </p:sp>
        <p:sp>
          <p:nvSpPr>
            <p:cNvPr id="58573" name="Line 298"/>
            <p:cNvSpPr>
              <a:spLocks noChangeShapeType="1"/>
            </p:cNvSpPr>
            <p:nvPr/>
          </p:nvSpPr>
          <p:spPr bwMode="auto">
            <a:xfrm>
              <a:off x="2783" y="2863"/>
              <a:ext cx="64" cy="0"/>
            </a:xfrm>
            <a:prstGeom prst="line">
              <a:avLst/>
            </a:prstGeom>
            <a:noFill/>
            <a:ln w="9525">
              <a:solidFill>
                <a:schemeClr val="tx1"/>
              </a:solidFill>
              <a:round/>
              <a:headEnd/>
              <a:tailEnd/>
            </a:ln>
          </p:spPr>
          <p:txBody>
            <a:bodyPr/>
            <a:lstStyle/>
            <a:p>
              <a:endParaRPr lang="en-US"/>
            </a:p>
          </p:txBody>
        </p:sp>
      </p:grpSp>
      <p:grpSp>
        <p:nvGrpSpPr>
          <p:cNvPr id="58374" name="Group 224"/>
          <p:cNvGrpSpPr>
            <a:grpSpLocks/>
          </p:cNvGrpSpPr>
          <p:nvPr/>
        </p:nvGrpSpPr>
        <p:grpSpPr bwMode="auto">
          <a:xfrm>
            <a:off x="3217863" y="5240338"/>
            <a:ext cx="1169987" cy="503237"/>
            <a:chOff x="2027" y="3301"/>
            <a:chExt cx="737" cy="317"/>
          </a:xfrm>
        </p:grpSpPr>
        <p:sp>
          <p:nvSpPr>
            <p:cNvPr id="58563" name="Rectangle 398"/>
            <p:cNvSpPr>
              <a:spLocks noChangeArrowheads="1"/>
            </p:cNvSpPr>
            <p:nvPr/>
          </p:nvSpPr>
          <p:spPr bwMode="auto">
            <a:xfrm>
              <a:off x="2489" y="3549"/>
              <a:ext cx="56" cy="58"/>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58564" name="AutoShape 186"/>
            <p:cNvCxnSpPr>
              <a:cxnSpLocks noChangeShapeType="1"/>
              <a:endCxn id="58563" idx="1"/>
            </p:cNvCxnSpPr>
            <p:nvPr/>
          </p:nvCxnSpPr>
          <p:spPr bwMode="auto">
            <a:xfrm rot="-5400000" flipH="1" flipV="1">
              <a:off x="2495" y="3518"/>
              <a:ext cx="54" cy="65"/>
            </a:xfrm>
            <a:prstGeom prst="bentConnector4">
              <a:avLst>
                <a:gd name="adj1" fmla="val -266667"/>
                <a:gd name="adj2" fmla="val 321537"/>
              </a:avLst>
            </a:prstGeom>
            <a:noFill/>
            <a:ln w="9525">
              <a:solidFill>
                <a:schemeClr val="tx1"/>
              </a:solidFill>
              <a:miter lim="800000"/>
              <a:headEnd/>
              <a:tailEnd/>
            </a:ln>
          </p:spPr>
        </p:cxnSp>
        <p:grpSp>
          <p:nvGrpSpPr>
            <p:cNvPr id="58565" name="Group 263"/>
            <p:cNvGrpSpPr>
              <a:grpSpLocks/>
            </p:cNvGrpSpPr>
            <p:nvPr/>
          </p:nvGrpSpPr>
          <p:grpSpPr bwMode="auto">
            <a:xfrm>
              <a:off x="2416" y="3535"/>
              <a:ext cx="67" cy="83"/>
              <a:chOff x="3831154" y="5612341"/>
              <a:chExt cx="106362" cy="131762"/>
            </a:xfrm>
          </p:grpSpPr>
          <p:sp>
            <p:nvSpPr>
              <p:cNvPr id="58568" name="Line 358"/>
              <p:cNvSpPr>
                <a:spLocks noChangeShapeType="1"/>
              </p:cNvSpPr>
              <p:nvPr/>
            </p:nvSpPr>
            <p:spPr bwMode="auto">
              <a:xfrm>
                <a:off x="3831154" y="5679016"/>
                <a:ext cx="106362" cy="65087"/>
              </a:xfrm>
              <a:prstGeom prst="line">
                <a:avLst/>
              </a:prstGeom>
              <a:noFill/>
              <a:ln w="9525">
                <a:solidFill>
                  <a:schemeClr val="tx1"/>
                </a:solidFill>
                <a:round/>
                <a:headEnd/>
                <a:tailEnd/>
              </a:ln>
            </p:spPr>
            <p:txBody>
              <a:bodyPr/>
              <a:lstStyle/>
              <a:p>
                <a:endParaRPr lang="en-US"/>
              </a:p>
            </p:txBody>
          </p:sp>
          <p:sp>
            <p:nvSpPr>
              <p:cNvPr id="58569" name="Line 359"/>
              <p:cNvSpPr>
                <a:spLocks noChangeShapeType="1"/>
              </p:cNvSpPr>
              <p:nvPr/>
            </p:nvSpPr>
            <p:spPr bwMode="auto">
              <a:xfrm flipV="1">
                <a:off x="3831154" y="5612341"/>
                <a:ext cx="106362" cy="66675"/>
              </a:xfrm>
              <a:prstGeom prst="line">
                <a:avLst/>
              </a:prstGeom>
              <a:noFill/>
              <a:ln w="9525">
                <a:solidFill>
                  <a:schemeClr val="tx1"/>
                </a:solidFill>
                <a:round/>
                <a:headEnd/>
                <a:tailEnd/>
              </a:ln>
            </p:spPr>
            <p:txBody>
              <a:bodyPr/>
              <a:lstStyle/>
              <a:p>
                <a:endParaRPr lang="en-US"/>
              </a:p>
            </p:txBody>
          </p:sp>
        </p:grpSp>
        <p:sp>
          <p:nvSpPr>
            <p:cNvPr id="58566" name="Text Box 142"/>
            <p:cNvSpPr txBox="1">
              <a:spLocks noChangeArrowheads="1"/>
            </p:cNvSpPr>
            <p:nvPr/>
          </p:nvSpPr>
          <p:spPr bwMode="auto">
            <a:xfrm>
              <a:off x="2027" y="3395"/>
              <a:ext cx="350" cy="1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member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58567" name="Text Box 142"/>
            <p:cNvSpPr txBox="1">
              <a:spLocks noChangeArrowheads="1"/>
            </p:cNvSpPr>
            <p:nvPr/>
          </p:nvSpPr>
          <p:spPr bwMode="auto">
            <a:xfrm>
              <a:off x="2424" y="3301"/>
              <a:ext cx="340" cy="108"/>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composed of</a:t>
              </a:r>
            </a:p>
          </p:txBody>
        </p:sp>
      </p:grpSp>
      <p:sp>
        <p:nvSpPr>
          <p:cNvPr id="58375" name="Rectangle 181"/>
          <p:cNvSpPr>
            <a:spLocks noChangeArrowheads="1"/>
          </p:cNvSpPr>
          <p:nvPr/>
        </p:nvSpPr>
        <p:spPr bwMode="auto">
          <a:xfrm>
            <a:off x="4010025" y="55943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376" name="Rectangle 398"/>
          <p:cNvSpPr>
            <a:spLocks noChangeArrowheads="1"/>
          </p:cNvSpPr>
          <p:nvPr/>
        </p:nvSpPr>
        <p:spPr bwMode="auto">
          <a:xfrm>
            <a:off x="3952875" y="56261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10" name="Group 304"/>
          <p:cNvGrpSpPr/>
          <p:nvPr/>
        </p:nvGrpSpPr>
        <p:grpSpPr>
          <a:xfrm>
            <a:off x="6154738" y="2465388"/>
            <a:ext cx="733425" cy="796925"/>
            <a:chOff x="6154738" y="2465388"/>
            <a:chExt cx="733425" cy="796925"/>
          </a:xfrm>
          <a:noFill/>
        </p:grpSpPr>
        <p:grpSp>
          <p:nvGrpSpPr>
            <p:cNvPr id="11" name="Group 300"/>
            <p:cNvGrpSpPr/>
            <p:nvPr/>
          </p:nvGrpSpPr>
          <p:grpSpPr>
            <a:xfrm>
              <a:off x="6199188" y="2465388"/>
              <a:ext cx="688975" cy="704850"/>
              <a:chOff x="6199188" y="2465388"/>
              <a:chExt cx="688975" cy="704850"/>
            </a:xfrm>
            <a:grpFill/>
          </p:grpSpPr>
          <p:sp>
            <p:nvSpPr>
              <p:cNvPr id="9302" name="Rectangle 398"/>
              <p:cNvSpPr>
                <a:spLocks noChangeArrowheads="1"/>
              </p:cNvSpPr>
              <p:nvPr/>
            </p:nvSpPr>
            <p:spPr bwMode="auto">
              <a:xfrm>
                <a:off x="6799263" y="2493963"/>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03" name="Rectangle 398"/>
              <p:cNvSpPr>
                <a:spLocks noChangeArrowheads="1"/>
              </p:cNvSpPr>
              <p:nvPr/>
            </p:nvSpPr>
            <p:spPr bwMode="auto">
              <a:xfrm>
                <a:off x="6799263" y="2489200"/>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nvGrpSpPr>
              <p:cNvPr id="12" name="Group 271"/>
              <p:cNvGrpSpPr>
                <a:grpSpLocks/>
              </p:cNvGrpSpPr>
              <p:nvPr/>
            </p:nvGrpSpPr>
            <p:grpSpPr bwMode="auto">
              <a:xfrm>
                <a:off x="6199188" y="2465388"/>
                <a:ext cx="600075" cy="704850"/>
                <a:chOff x="6199188" y="2465388"/>
                <a:chExt cx="600075" cy="704850"/>
              </a:xfrm>
              <a:grpFill/>
            </p:grpSpPr>
            <p:grpSp>
              <p:nvGrpSpPr>
                <p:cNvPr id="13" name="Group 30"/>
                <p:cNvGrpSpPr>
                  <a:grpSpLocks/>
                </p:cNvGrpSpPr>
                <p:nvPr/>
              </p:nvGrpSpPr>
              <p:grpSpPr bwMode="auto">
                <a:xfrm>
                  <a:off x="6688138" y="2465388"/>
                  <a:ext cx="106362" cy="133350"/>
                  <a:chOff x="4034" y="1589"/>
                  <a:chExt cx="67" cy="84"/>
                </a:xfrm>
                <a:grpFill/>
              </p:grpSpPr>
              <p:sp>
                <p:nvSpPr>
                  <p:cNvPr id="9386" name="Line 93"/>
                  <p:cNvSpPr>
                    <a:spLocks noChangeShapeType="1"/>
                  </p:cNvSpPr>
                  <p:nvPr/>
                </p:nvSpPr>
                <p:spPr bwMode="auto">
                  <a:xfrm rot="10800000" flipH="1">
                    <a:off x="4034" y="1589"/>
                    <a:ext cx="67" cy="42"/>
                  </a:xfrm>
                  <a:prstGeom prst="line">
                    <a:avLst/>
                  </a:prstGeom>
                  <a:grpFill/>
                  <a:ln w="9525">
                    <a:solidFill>
                      <a:srgbClr val="DDDDDD"/>
                    </a:solidFill>
                    <a:round/>
                    <a:headEnd/>
                    <a:tailEnd/>
                  </a:ln>
                </p:spPr>
                <p:txBody>
                  <a:bodyPr/>
                  <a:lstStyle/>
                  <a:p>
                    <a:pPr>
                      <a:defRPr/>
                    </a:pPr>
                    <a:endParaRPr lang="en-US" b="1" dirty="0"/>
                  </a:p>
                </p:txBody>
              </p:sp>
              <p:sp>
                <p:nvSpPr>
                  <p:cNvPr id="9387" name="Line 94"/>
                  <p:cNvSpPr>
                    <a:spLocks noChangeShapeType="1"/>
                  </p:cNvSpPr>
                  <p:nvPr/>
                </p:nvSpPr>
                <p:spPr bwMode="auto">
                  <a:xfrm rot="10800000" flipH="1" flipV="1">
                    <a:off x="4034" y="1631"/>
                    <a:ext cx="67" cy="42"/>
                  </a:xfrm>
                  <a:prstGeom prst="line">
                    <a:avLst/>
                  </a:prstGeom>
                  <a:grpFill/>
                  <a:ln w="9525">
                    <a:solidFill>
                      <a:srgbClr val="DDDDDD"/>
                    </a:solidFill>
                    <a:round/>
                    <a:headEnd/>
                    <a:tailEnd/>
                  </a:ln>
                </p:spPr>
                <p:txBody>
                  <a:bodyPr/>
                  <a:lstStyle/>
                  <a:p>
                    <a:pPr>
                      <a:defRPr/>
                    </a:pPr>
                    <a:endParaRPr lang="en-US" b="1" dirty="0"/>
                  </a:p>
                </p:txBody>
              </p:sp>
            </p:grpSp>
            <p:cxnSp>
              <p:nvCxnSpPr>
                <p:cNvPr id="9385" name="Elbow Connector 390"/>
                <p:cNvCxnSpPr>
                  <a:cxnSpLocks noChangeShapeType="1"/>
                  <a:stCxn id="9310" idx="0"/>
                  <a:endCxn id="9303" idx="1"/>
                </p:cNvCxnSpPr>
                <p:nvPr/>
              </p:nvCxnSpPr>
              <p:spPr bwMode="auto">
                <a:xfrm rot="5400000" flipH="1" flipV="1">
                  <a:off x="6181726" y="2552700"/>
                  <a:ext cx="635000" cy="600075"/>
                </a:xfrm>
                <a:prstGeom prst="bentConnector2">
                  <a:avLst/>
                </a:prstGeom>
                <a:grpFill/>
                <a:ln w="9525" algn="ctr">
                  <a:solidFill>
                    <a:srgbClr val="DDDDDD"/>
                  </a:solidFill>
                  <a:miter lim="800000"/>
                  <a:headEnd/>
                  <a:tailEnd/>
                </a:ln>
              </p:spPr>
            </p:cxnSp>
          </p:grpSp>
        </p:grpSp>
        <p:sp>
          <p:nvSpPr>
            <p:cNvPr id="9310" name="Rectangle 398"/>
            <p:cNvSpPr>
              <a:spLocks noChangeArrowheads="1"/>
            </p:cNvSpPr>
            <p:nvPr/>
          </p:nvSpPr>
          <p:spPr bwMode="auto">
            <a:xfrm>
              <a:off x="6154738" y="3170238"/>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grpSp>
        <p:nvGrpSpPr>
          <p:cNvPr id="58378" name="Group 306"/>
          <p:cNvGrpSpPr>
            <a:grpSpLocks/>
          </p:cNvGrpSpPr>
          <p:nvPr/>
        </p:nvGrpSpPr>
        <p:grpSpPr bwMode="auto">
          <a:xfrm>
            <a:off x="1147763" y="1797050"/>
            <a:ext cx="363537" cy="177800"/>
            <a:chOff x="1147763" y="1797050"/>
            <a:chExt cx="363537" cy="177800"/>
          </a:xfrm>
        </p:grpSpPr>
        <p:sp>
          <p:nvSpPr>
            <p:cNvPr id="58557"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558"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559" name="Group 302"/>
            <p:cNvGrpSpPr>
              <a:grpSpLocks/>
            </p:cNvGrpSpPr>
            <p:nvPr/>
          </p:nvGrpSpPr>
          <p:grpSpPr bwMode="auto">
            <a:xfrm>
              <a:off x="1147763" y="1843088"/>
              <a:ext cx="106362" cy="131762"/>
              <a:chOff x="1147763" y="1843088"/>
              <a:chExt cx="106362" cy="131762"/>
            </a:xfrm>
          </p:grpSpPr>
          <p:sp>
            <p:nvSpPr>
              <p:cNvPr id="58561"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58562"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58560"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58379"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380" name="Group 310"/>
          <p:cNvGrpSpPr>
            <a:grpSpLocks/>
          </p:cNvGrpSpPr>
          <p:nvPr/>
        </p:nvGrpSpPr>
        <p:grpSpPr bwMode="auto">
          <a:xfrm>
            <a:off x="2390775" y="1960563"/>
            <a:ext cx="676275" cy="141287"/>
            <a:chOff x="2390775" y="1960563"/>
            <a:chExt cx="676275" cy="141287"/>
          </a:xfrm>
        </p:grpSpPr>
        <p:sp>
          <p:nvSpPr>
            <p:cNvPr id="58551" name="Rectangle 398"/>
            <p:cNvSpPr>
              <a:spLocks noChangeArrowheads="1"/>
            </p:cNvSpPr>
            <p:nvPr/>
          </p:nvSpPr>
          <p:spPr bwMode="auto">
            <a:xfrm>
              <a:off x="2978150" y="1989138"/>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552" name="Line 74"/>
            <p:cNvSpPr>
              <a:spLocks noChangeShapeType="1"/>
            </p:cNvSpPr>
            <p:nvPr/>
          </p:nvSpPr>
          <p:spPr bwMode="auto">
            <a:xfrm flipH="1">
              <a:off x="2390775" y="2033588"/>
              <a:ext cx="585788" cy="0"/>
            </a:xfrm>
            <a:prstGeom prst="line">
              <a:avLst/>
            </a:prstGeom>
            <a:noFill/>
            <a:ln w="9525">
              <a:solidFill>
                <a:srgbClr val="DDDDDD"/>
              </a:solidFill>
              <a:round/>
              <a:headEnd/>
              <a:tailEnd/>
            </a:ln>
          </p:spPr>
          <p:txBody>
            <a:bodyPr/>
            <a:lstStyle/>
            <a:p>
              <a:endParaRPr lang="en-US"/>
            </a:p>
          </p:txBody>
        </p:sp>
        <p:grpSp>
          <p:nvGrpSpPr>
            <p:cNvPr id="58553" name="Group 267"/>
            <p:cNvGrpSpPr>
              <a:grpSpLocks/>
            </p:cNvGrpSpPr>
            <p:nvPr/>
          </p:nvGrpSpPr>
          <p:grpSpPr bwMode="auto">
            <a:xfrm>
              <a:off x="2822576" y="1960563"/>
              <a:ext cx="149225" cy="141287"/>
              <a:chOff x="2822576" y="1960563"/>
              <a:chExt cx="149225" cy="141287"/>
            </a:xfrm>
          </p:grpSpPr>
          <p:sp>
            <p:nvSpPr>
              <p:cNvPr id="58554" name="Line 93"/>
              <p:cNvSpPr>
                <a:spLocks noChangeShapeType="1"/>
              </p:cNvSpPr>
              <p:nvPr/>
            </p:nvSpPr>
            <p:spPr bwMode="auto">
              <a:xfrm rot="10800000" flipH="1">
                <a:off x="2865438" y="1960563"/>
                <a:ext cx="106363" cy="66675"/>
              </a:xfrm>
              <a:prstGeom prst="line">
                <a:avLst/>
              </a:prstGeom>
              <a:noFill/>
              <a:ln w="9525">
                <a:solidFill>
                  <a:srgbClr val="DDDDDD"/>
                </a:solidFill>
                <a:round/>
                <a:headEnd/>
                <a:tailEnd/>
              </a:ln>
            </p:spPr>
            <p:txBody>
              <a:bodyPr/>
              <a:lstStyle/>
              <a:p>
                <a:endParaRPr lang="en-US"/>
              </a:p>
            </p:txBody>
          </p:sp>
          <p:sp>
            <p:nvSpPr>
              <p:cNvPr id="58555" name="Line 94"/>
              <p:cNvSpPr>
                <a:spLocks noChangeShapeType="1"/>
              </p:cNvSpPr>
              <p:nvPr/>
            </p:nvSpPr>
            <p:spPr bwMode="auto">
              <a:xfrm rot="10800000" flipH="1" flipV="1">
                <a:off x="2865438" y="2035175"/>
                <a:ext cx="106363" cy="66675"/>
              </a:xfrm>
              <a:prstGeom prst="line">
                <a:avLst/>
              </a:prstGeom>
              <a:noFill/>
              <a:ln w="9525">
                <a:solidFill>
                  <a:srgbClr val="DDDDDD"/>
                </a:solidFill>
                <a:round/>
                <a:headEnd/>
                <a:tailEnd/>
              </a:ln>
            </p:spPr>
            <p:txBody>
              <a:bodyPr/>
              <a:lstStyle/>
              <a:p>
                <a:endParaRPr lang="en-US"/>
              </a:p>
            </p:txBody>
          </p:sp>
          <p:sp>
            <p:nvSpPr>
              <p:cNvPr id="58556" name="Line 95"/>
              <p:cNvSpPr>
                <a:spLocks noChangeShapeType="1"/>
              </p:cNvSpPr>
              <p:nvPr/>
            </p:nvSpPr>
            <p:spPr bwMode="auto">
              <a:xfrm rot="5400000" flipH="1">
                <a:off x="2767013" y="2030413"/>
                <a:ext cx="111125" cy="0"/>
              </a:xfrm>
              <a:prstGeom prst="line">
                <a:avLst/>
              </a:prstGeom>
              <a:noFill/>
              <a:ln w="9525">
                <a:solidFill>
                  <a:srgbClr val="DDDDDD"/>
                </a:solidFill>
                <a:round/>
                <a:headEnd/>
                <a:tailEnd/>
              </a:ln>
            </p:spPr>
            <p:txBody>
              <a:bodyPr/>
              <a:lstStyle/>
              <a:p>
                <a:endParaRPr lang="en-US"/>
              </a:p>
            </p:txBody>
          </p:sp>
        </p:grpSp>
      </p:grpSp>
      <p:sp>
        <p:nvSpPr>
          <p:cNvPr id="58381" name="Rectangle 398"/>
          <p:cNvSpPr>
            <a:spLocks noChangeArrowheads="1"/>
          </p:cNvSpPr>
          <p:nvPr/>
        </p:nvSpPr>
        <p:spPr bwMode="auto">
          <a:xfrm>
            <a:off x="5197475"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382" name="Rectangle 398"/>
          <p:cNvSpPr>
            <a:spLocks noChangeArrowheads="1"/>
          </p:cNvSpPr>
          <p:nvPr/>
        </p:nvSpPr>
        <p:spPr bwMode="auto">
          <a:xfrm>
            <a:off x="3859213"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383" name="Rectangle 398"/>
          <p:cNvSpPr>
            <a:spLocks noChangeArrowheads="1"/>
          </p:cNvSpPr>
          <p:nvPr/>
        </p:nvSpPr>
        <p:spPr bwMode="auto">
          <a:xfrm>
            <a:off x="3856038" y="20494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384" name="Line 2"/>
          <p:cNvSpPr>
            <a:spLocks noChangeShapeType="1"/>
          </p:cNvSpPr>
          <p:nvPr/>
        </p:nvSpPr>
        <p:spPr bwMode="auto">
          <a:xfrm>
            <a:off x="3943350" y="2098675"/>
            <a:ext cx="1265238" cy="0"/>
          </a:xfrm>
          <a:prstGeom prst="line">
            <a:avLst/>
          </a:prstGeom>
          <a:noFill/>
          <a:ln w="9525">
            <a:solidFill>
              <a:srgbClr val="DDDDDD"/>
            </a:solidFill>
            <a:round/>
            <a:headEnd/>
            <a:tailEnd/>
          </a:ln>
        </p:spPr>
        <p:txBody>
          <a:bodyPr/>
          <a:lstStyle/>
          <a:p>
            <a:endParaRPr lang="en-US"/>
          </a:p>
        </p:txBody>
      </p:sp>
      <p:sp>
        <p:nvSpPr>
          <p:cNvPr id="58385" name="Line 208"/>
          <p:cNvSpPr>
            <a:spLocks noChangeShapeType="1"/>
          </p:cNvSpPr>
          <p:nvPr/>
        </p:nvSpPr>
        <p:spPr bwMode="auto">
          <a:xfrm rot="10800000">
            <a:off x="3948113" y="2028825"/>
            <a:ext cx="106362" cy="66675"/>
          </a:xfrm>
          <a:prstGeom prst="line">
            <a:avLst/>
          </a:prstGeom>
          <a:noFill/>
          <a:ln w="9525">
            <a:solidFill>
              <a:srgbClr val="DDDDDD"/>
            </a:solidFill>
            <a:round/>
            <a:headEnd/>
            <a:tailEnd/>
          </a:ln>
        </p:spPr>
        <p:txBody>
          <a:bodyPr/>
          <a:lstStyle/>
          <a:p>
            <a:endParaRPr lang="en-US"/>
          </a:p>
        </p:txBody>
      </p:sp>
      <p:sp>
        <p:nvSpPr>
          <p:cNvPr id="58386" name="Line 209"/>
          <p:cNvSpPr>
            <a:spLocks noChangeShapeType="1"/>
          </p:cNvSpPr>
          <p:nvPr/>
        </p:nvSpPr>
        <p:spPr bwMode="auto">
          <a:xfrm rot="10800000" flipV="1">
            <a:off x="3948113" y="2095500"/>
            <a:ext cx="106362" cy="66675"/>
          </a:xfrm>
          <a:prstGeom prst="line">
            <a:avLst/>
          </a:prstGeom>
          <a:noFill/>
          <a:ln w="9525">
            <a:solidFill>
              <a:srgbClr val="DDDDDD"/>
            </a:solidFill>
            <a:round/>
            <a:headEnd/>
            <a:tailEnd/>
          </a:ln>
        </p:spPr>
        <p:txBody>
          <a:bodyPr/>
          <a:lstStyle/>
          <a:p>
            <a:endParaRPr lang="en-US"/>
          </a:p>
        </p:txBody>
      </p:sp>
      <p:grpSp>
        <p:nvGrpSpPr>
          <p:cNvPr id="58387" name="Group 15"/>
          <p:cNvGrpSpPr>
            <a:grpSpLocks/>
          </p:cNvGrpSpPr>
          <p:nvPr/>
        </p:nvGrpSpPr>
        <p:grpSpPr bwMode="auto">
          <a:xfrm>
            <a:off x="5565775" y="1598613"/>
            <a:ext cx="138113" cy="201612"/>
            <a:chOff x="3506" y="1007"/>
            <a:chExt cx="87" cy="127"/>
          </a:xfrm>
        </p:grpSpPr>
        <p:sp>
          <p:nvSpPr>
            <p:cNvPr id="58548" name="Line 199"/>
            <p:cNvSpPr>
              <a:spLocks noChangeShapeType="1"/>
            </p:cNvSpPr>
            <p:nvPr/>
          </p:nvSpPr>
          <p:spPr bwMode="auto">
            <a:xfrm>
              <a:off x="3549" y="1008"/>
              <a:ext cx="0" cy="126"/>
            </a:xfrm>
            <a:prstGeom prst="line">
              <a:avLst/>
            </a:prstGeom>
            <a:noFill/>
            <a:ln w="9525">
              <a:solidFill>
                <a:srgbClr val="DDDDDD"/>
              </a:solidFill>
              <a:round/>
              <a:headEnd/>
              <a:tailEnd/>
            </a:ln>
          </p:spPr>
          <p:txBody>
            <a:bodyPr/>
            <a:lstStyle/>
            <a:p>
              <a:endParaRPr lang="en-US"/>
            </a:p>
          </p:txBody>
        </p:sp>
        <p:sp>
          <p:nvSpPr>
            <p:cNvPr id="58549"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58550"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sp>
        <p:nvSpPr>
          <p:cNvPr id="58388"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sp>
        <p:nvSpPr>
          <p:cNvPr id="116834" name="Line 292"/>
          <p:cNvSpPr>
            <a:spLocks noChangeShapeType="1"/>
          </p:cNvSpPr>
          <p:nvPr/>
        </p:nvSpPr>
        <p:spPr bwMode="auto">
          <a:xfrm rot="16200000" flipH="1" flipV="1">
            <a:off x="5544344" y="3080544"/>
            <a:ext cx="106363"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5618956" y="3080544"/>
            <a:ext cx="106363"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58391" name="Rectangle 398"/>
          <p:cNvSpPr>
            <a:spLocks noChangeArrowheads="1"/>
          </p:cNvSpPr>
          <p:nvPr/>
        </p:nvSpPr>
        <p:spPr bwMode="auto">
          <a:xfrm>
            <a:off x="7677150" y="2495550"/>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392" name="Group 280"/>
          <p:cNvGrpSpPr>
            <a:grpSpLocks/>
          </p:cNvGrpSpPr>
          <p:nvPr/>
        </p:nvGrpSpPr>
        <p:grpSpPr bwMode="auto">
          <a:xfrm>
            <a:off x="7770813" y="2474913"/>
            <a:ext cx="107950" cy="133350"/>
            <a:chOff x="7770813" y="2474913"/>
            <a:chExt cx="107950" cy="133350"/>
          </a:xfrm>
        </p:grpSpPr>
        <p:sp>
          <p:nvSpPr>
            <p:cNvPr id="58546" name="Line 257"/>
            <p:cNvSpPr>
              <a:spLocks noChangeShapeType="1"/>
            </p:cNvSpPr>
            <p:nvPr/>
          </p:nvSpPr>
          <p:spPr bwMode="auto">
            <a:xfrm flipH="1">
              <a:off x="7772400" y="2541588"/>
              <a:ext cx="106363" cy="66675"/>
            </a:xfrm>
            <a:prstGeom prst="line">
              <a:avLst/>
            </a:prstGeom>
            <a:noFill/>
            <a:ln w="9525">
              <a:solidFill>
                <a:srgbClr val="DDDDDD"/>
              </a:solidFill>
              <a:round/>
              <a:headEnd/>
              <a:tailEnd/>
            </a:ln>
          </p:spPr>
          <p:txBody>
            <a:bodyPr/>
            <a:lstStyle/>
            <a:p>
              <a:endParaRPr lang="en-US"/>
            </a:p>
          </p:txBody>
        </p:sp>
        <p:sp>
          <p:nvSpPr>
            <p:cNvPr id="58547" name="Line 258"/>
            <p:cNvSpPr>
              <a:spLocks noChangeShapeType="1"/>
            </p:cNvSpPr>
            <p:nvPr/>
          </p:nvSpPr>
          <p:spPr bwMode="auto">
            <a:xfrm flipH="1" flipV="1">
              <a:off x="7770813" y="2474913"/>
              <a:ext cx="106362" cy="65087"/>
            </a:xfrm>
            <a:prstGeom prst="line">
              <a:avLst/>
            </a:prstGeom>
            <a:noFill/>
            <a:ln w="9525">
              <a:solidFill>
                <a:srgbClr val="DDDDDD"/>
              </a:solidFill>
              <a:round/>
              <a:headEnd/>
              <a:tailEnd/>
            </a:ln>
          </p:spPr>
          <p:txBody>
            <a:bodyPr/>
            <a:lstStyle/>
            <a:p>
              <a:endParaRPr lang="en-US"/>
            </a:p>
          </p:txBody>
        </p:sp>
      </p:grpSp>
      <p:cxnSp>
        <p:nvCxnSpPr>
          <p:cNvPr id="58393" name="AutoShape 208"/>
          <p:cNvCxnSpPr>
            <a:cxnSpLocks noChangeShapeType="1"/>
            <a:stCxn id="58473" idx="3"/>
            <a:endCxn id="58391" idx="3"/>
          </p:cNvCxnSpPr>
          <p:nvPr/>
        </p:nvCxnSpPr>
        <p:spPr bwMode="auto">
          <a:xfrm flipV="1">
            <a:off x="7710488" y="2541588"/>
            <a:ext cx="55562" cy="1657350"/>
          </a:xfrm>
          <a:prstGeom prst="bentConnector3">
            <a:avLst>
              <a:gd name="adj1" fmla="val 854306"/>
            </a:avLst>
          </a:prstGeom>
          <a:noFill/>
          <a:ln w="9525">
            <a:solidFill>
              <a:srgbClr val="DDDDDD"/>
            </a:solidFill>
            <a:miter lim="800000"/>
            <a:headEnd/>
            <a:tailEnd/>
          </a:ln>
        </p:spPr>
      </p:cxnSp>
      <p:grpSp>
        <p:nvGrpSpPr>
          <p:cNvPr id="58394" name="Group 132"/>
          <p:cNvGrpSpPr>
            <a:grpSpLocks/>
          </p:cNvGrpSpPr>
          <p:nvPr/>
        </p:nvGrpSpPr>
        <p:grpSpPr bwMode="auto">
          <a:xfrm>
            <a:off x="4722813" y="4919663"/>
            <a:ext cx="2089150" cy="534987"/>
            <a:chOff x="2975" y="3099"/>
            <a:chExt cx="1316" cy="337"/>
          </a:xfrm>
        </p:grpSpPr>
        <p:grpSp>
          <p:nvGrpSpPr>
            <p:cNvPr id="58541"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8545" name="Straight Connector 222"/>
              <p:cNvCxnSpPr>
                <a:cxnSpLocks noChangeShapeType="1"/>
              </p:cNvCxnSpPr>
              <p:nvPr/>
            </p:nvCxnSpPr>
            <p:spPr bwMode="auto">
              <a:xfrm flipH="1">
                <a:off x="4179" y="3362"/>
                <a:ext cx="1" cy="84"/>
              </a:xfrm>
              <a:prstGeom prst="line">
                <a:avLst/>
              </a:prstGeom>
              <a:noFill/>
              <a:ln w="9525" algn="ctr">
                <a:solidFill>
                  <a:srgbClr val="DDDDDD"/>
                </a:solidFill>
                <a:round/>
                <a:headEnd/>
                <a:tailEnd/>
              </a:ln>
            </p:spPr>
          </p:cxnSp>
        </p:grpSp>
        <p:cxnSp>
          <p:nvCxnSpPr>
            <p:cNvPr id="58542" name="AutoShape 232"/>
            <p:cNvCxnSpPr>
              <a:cxnSpLocks noChangeShapeType="1"/>
            </p:cNvCxnSpPr>
            <p:nvPr/>
          </p:nvCxnSpPr>
          <p:spPr bwMode="auto">
            <a:xfrm rot="10800000">
              <a:off x="2975" y="3099"/>
              <a:ext cx="1316" cy="295"/>
            </a:xfrm>
            <a:prstGeom prst="bentConnector2">
              <a:avLst/>
            </a:prstGeom>
            <a:noFill/>
            <a:ln w="9525">
              <a:solidFill>
                <a:srgbClr val="DDDDDD"/>
              </a:solidFill>
              <a:miter lim="800000"/>
              <a:headEnd/>
              <a:tailEnd/>
            </a:ln>
          </p:spPr>
        </p:cxnSp>
      </p:grpSp>
      <p:sp>
        <p:nvSpPr>
          <p:cNvPr id="58395"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396" name="Group 307"/>
          <p:cNvGrpSpPr>
            <a:grpSpLocks/>
          </p:cNvGrpSpPr>
          <p:nvPr/>
        </p:nvGrpSpPr>
        <p:grpSpPr bwMode="auto">
          <a:xfrm>
            <a:off x="1276350" y="2093913"/>
            <a:ext cx="6115050" cy="3700462"/>
            <a:chOff x="1276350" y="2093913"/>
            <a:chExt cx="6115048" cy="3700462"/>
          </a:xfrm>
        </p:grpSpPr>
        <p:cxnSp>
          <p:nvCxnSpPr>
            <p:cNvPr id="58536"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rgbClr val="DDDDDD"/>
              </a:solidFill>
              <a:round/>
              <a:headEnd/>
              <a:tailEnd/>
            </a:ln>
          </p:spPr>
        </p:cxnSp>
        <p:grpSp>
          <p:nvGrpSpPr>
            <p:cNvPr id="58537"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8397" name="Group 64"/>
          <p:cNvGrpSpPr>
            <a:grpSpLocks/>
          </p:cNvGrpSpPr>
          <p:nvPr/>
        </p:nvGrpSpPr>
        <p:grpSpPr bwMode="auto">
          <a:xfrm>
            <a:off x="4867275" y="5708650"/>
            <a:ext cx="476250" cy="128588"/>
            <a:chOff x="3006" y="3596"/>
            <a:chExt cx="300" cy="81"/>
          </a:xfrm>
        </p:grpSpPr>
        <p:sp>
          <p:nvSpPr>
            <p:cNvPr id="58533" name="Line 65"/>
            <p:cNvSpPr>
              <a:spLocks noChangeShapeType="1"/>
            </p:cNvSpPr>
            <p:nvPr/>
          </p:nvSpPr>
          <p:spPr bwMode="auto">
            <a:xfrm>
              <a:off x="3006" y="3637"/>
              <a:ext cx="300" cy="0"/>
            </a:xfrm>
            <a:prstGeom prst="line">
              <a:avLst/>
            </a:prstGeom>
            <a:noFill/>
            <a:ln w="9525">
              <a:solidFill>
                <a:schemeClr val="tx1"/>
              </a:solidFill>
              <a:round/>
              <a:headEnd/>
              <a:tailEnd/>
            </a:ln>
          </p:spPr>
          <p:txBody>
            <a:bodyPr/>
            <a:lstStyle/>
            <a:p>
              <a:endParaRPr lang="en-US"/>
            </a:p>
          </p:txBody>
        </p:sp>
        <p:sp>
          <p:nvSpPr>
            <p:cNvPr id="58534" name="Line 257"/>
            <p:cNvSpPr>
              <a:spLocks noChangeShapeType="1"/>
            </p:cNvSpPr>
            <p:nvPr/>
          </p:nvSpPr>
          <p:spPr bwMode="auto">
            <a:xfrm rot="10800000" flipH="1">
              <a:off x="3227" y="3596"/>
              <a:ext cx="67" cy="42"/>
            </a:xfrm>
            <a:prstGeom prst="line">
              <a:avLst/>
            </a:prstGeom>
            <a:noFill/>
            <a:ln w="9525">
              <a:solidFill>
                <a:schemeClr val="tx1"/>
              </a:solidFill>
              <a:round/>
              <a:headEnd/>
              <a:tailEnd/>
            </a:ln>
          </p:spPr>
          <p:txBody>
            <a:bodyPr/>
            <a:lstStyle/>
            <a:p>
              <a:endParaRPr lang="en-US"/>
            </a:p>
          </p:txBody>
        </p:sp>
        <p:sp>
          <p:nvSpPr>
            <p:cNvPr id="58535" name="Line 258"/>
            <p:cNvSpPr>
              <a:spLocks noChangeShapeType="1"/>
            </p:cNvSpPr>
            <p:nvPr/>
          </p:nvSpPr>
          <p:spPr bwMode="auto">
            <a:xfrm rot="10800000" flipH="1" flipV="1">
              <a:off x="3227" y="3636"/>
              <a:ext cx="67" cy="41"/>
            </a:xfrm>
            <a:prstGeom prst="line">
              <a:avLst/>
            </a:prstGeom>
            <a:noFill/>
            <a:ln w="9525">
              <a:solidFill>
                <a:schemeClr val="tx1"/>
              </a:solidFill>
              <a:round/>
              <a:headEnd/>
              <a:tailEnd/>
            </a:ln>
          </p:spPr>
          <p:txBody>
            <a:bodyPr/>
            <a:lstStyle/>
            <a:p>
              <a:endParaRPr lang="en-US"/>
            </a:p>
          </p:txBody>
        </p:sp>
      </p:grpSp>
      <p:grpSp>
        <p:nvGrpSpPr>
          <p:cNvPr id="58398" name="Group 2"/>
          <p:cNvGrpSpPr>
            <a:grpSpLocks/>
          </p:cNvGrpSpPr>
          <p:nvPr/>
        </p:nvGrpSpPr>
        <p:grpSpPr bwMode="auto">
          <a:xfrm>
            <a:off x="3571875" y="4762500"/>
            <a:ext cx="490538" cy="133350"/>
            <a:chOff x="2250" y="3000"/>
            <a:chExt cx="309" cy="84"/>
          </a:xfrm>
        </p:grpSpPr>
        <p:sp>
          <p:nvSpPr>
            <p:cNvPr id="58531"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58532"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58399" name="Group 292"/>
          <p:cNvGrpSpPr>
            <a:grpSpLocks/>
          </p:cNvGrpSpPr>
          <p:nvPr/>
        </p:nvGrpSpPr>
        <p:grpSpPr bwMode="auto">
          <a:xfrm>
            <a:off x="1949450" y="2176463"/>
            <a:ext cx="476250" cy="1300162"/>
            <a:chOff x="1949450" y="2176463"/>
            <a:chExt cx="476250" cy="1300162"/>
          </a:xfrm>
        </p:grpSpPr>
        <p:sp>
          <p:nvSpPr>
            <p:cNvPr id="58525" name="Rectangle 398"/>
            <p:cNvSpPr>
              <a:spLocks noChangeArrowheads="1"/>
            </p:cNvSpPr>
            <p:nvPr/>
          </p:nvSpPr>
          <p:spPr bwMode="auto">
            <a:xfrm>
              <a:off x="1949450" y="2176463"/>
              <a:ext cx="88900" cy="92075"/>
            </a:xfrm>
            <a:prstGeom prst="rect">
              <a:avLst/>
            </a:prstGeom>
            <a:solidFill>
              <a:srgbClr val="CCFFCC"/>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526" name="Group 120"/>
            <p:cNvGrpSpPr>
              <a:grpSpLocks/>
            </p:cNvGrpSpPr>
            <p:nvPr/>
          </p:nvGrpSpPr>
          <p:grpSpPr bwMode="auto">
            <a:xfrm>
              <a:off x="1993900" y="2268538"/>
              <a:ext cx="431800" cy="1208087"/>
              <a:chOff x="1256" y="1429"/>
              <a:chExt cx="272" cy="761"/>
            </a:xfrm>
          </p:grpSpPr>
          <p:sp>
            <p:nvSpPr>
              <p:cNvPr id="58527"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58528"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58529"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58530" name="Shape 222"/>
              <p:cNvCxnSpPr>
                <a:cxnSpLocks noChangeShapeType="1"/>
              </p:cNvCxnSpPr>
              <p:nvPr/>
            </p:nvCxnSpPr>
            <p:spPr bwMode="auto">
              <a:xfrm rot="10800000">
                <a:off x="1256" y="1429"/>
                <a:ext cx="272" cy="717"/>
              </a:xfrm>
              <a:prstGeom prst="bentConnector2">
                <a:avLst/>
              </a:prstGeom>
              <a:noFill/>
              <a:ln w="9525" algn="ctr">
                <a:solidFill>
                  <a:schemeClr val="tx1"/>
                </a:solidFill>
                <a:miter lim="800000"/>
                <a:headEnd/>
                <a:tailEnd/>
              </a:ln>
            </p:spPr>
          </p:cxnSp>
        </p:grpSp>
      </p:grpSp>
      <p:grpSp>
        <p:nvGrpSpPr>
          <p:cNvPr id="58400" name="Group 145"/>
          <p:cNvGrpSpPr>
            <a:grpSpLocks/>
          </p:cNvGrpSpPr>
          <p:nvPr/>
        </p:nvGrpSpPr>
        <p:grpSpPr bwMode="auto">
          <a:xfrm>
            <a:off x="4408488" y="3638550"/>
            <a:ext cx="109537" cy="366713"/>
            <a:chOff x="2777" y="2292"/>
            <a:chExt cx="69" cy="231"/>
          </a:xfrm>
        </p:grpSpPr>
        <p:sp>
          <p:nvSpPr>
            <p:cNvPr id="58523"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58401" name="Group 275"/>
          <p:cNvGrpSpPr>
            <a:grpSpLocks/>
          </p:cNvGrpSpPr>
          <p:nvPr/>
        </p:nvGrpSpPr>
        <p:grpSpPr bwMode="auto">
          <a:xfrm>
            <a:off x="4829175" y="4748213"/>
            <a:ext cx="557213" cy="139700"/>
            <a:chOff x="4829175" y="4748211"/>
            <a:chExt cx="557223" cy="139700"/>
          </a:xfrm>
        </p:grpSpPr>
        <p:sp>
          <p:nvSpPr>
            <p:cNvPr id="58518" name="Line 8"/>
            <p:cNvSpPr>
              <a:spLocks noChangeShapeType="1"/>
            </p:cNvSpPr>
            <p:nvPr/>
          </p:nvSpPr>
          <p:spPr bwMode="auto">
            <a:xfrm flipH="1">
              <a:off x="4829175" y="4819648"/>
              <a:ext cx="557223" cy="1"/>
            </a:xfrm>
            <a:prstGeom prst="line">
              <a:avLst/>
            </a:prstGeom>
            <a:noFill/>
            <a:ln w="9525">
              <a:solidFill>
                <a:srgbClr val="DDDDDD"/>
              </a:solidFill>
              <a:round/>
              <a:headEnd/>
              <a:tailEnd/>
            </a:ln>
          </p:spPr>
          <p:txBody>
            <a:bodyPr/>
            <a:lstStyle/>
            <a:p>
              <a:endParaRPr lang="en-US"/>
            </a:p>
          </p:txBody>
        </p:sp>
        <p:grpSp>
          <p:nvGrpSpPr>
            <p:cNvPr id="58519" name="Group 9"/>
            <p:cNvGrpSpPr>
              <a:grpSpLocks/>
            </p:cNvGrpSpPr>
            <p:nvPr/>
          </p:nvGrpSpPr>
          <p:grpSpPr bwMode="auto">
            <a:xfrm>
              <a:off x="5229235" y="4748211"/>
              <a:ext cx="153988" cy="139700"/>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58522"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58402" name="Group 276"/>
          <p:cNvGrpSpPr>
            <a:grpSpLocks/>
          </p:cNvGrpSpPr>
          <p:nvPr/>
        </p:nvGrpSpPr>
        <p:grpSpPr bwMode="auto">
          <a:xfrm>
            <a:off x="3236913" y="5718175"/>
            <a:ext cx="715962" cy="128588"/>
            <a:chOff x="3236910" y="5718176"/>
            <a:chExt cx="715988" cy="128588"/>
          </a:xfrm>
        </p:grpSpPr>
        <p:sp>
          <p:nvSpPr>
            <p:cNvPr id="58514" name="Line 14"/>
            <p:cNvSpPr>
              <a:spLocks noChangeShapeType="1"/>
            </p:cNvSpPr>
            <p:nvPr/>
          </p:nvSpPr>
          <p:spPr bwMode="auto">
            <a:xfrm>
              <a:off x="3238500" y="5781675"/>
              <a:ext cx="714398" cy="1"/>
            </a:xfrm>
            <a:prstGeom prst="line">
              <a:avLst/>
            </a:prstGeom>
            <a:noFill/>
            <a:ln w="9525">
              <a:solidFill>
                <a:schemeClr val="tx1"/>
              </a:solidFill>
              <a:round/>
              <a:headEnd/>
              <a:tailEnd/>
            </a:ln>
          </p:spPr>
          <p:txBody>
            <a:bodyPr/>
            <a:lstStyle/>
            <a:p>
              <a:endParaRPr lang="en-US"/>
            </a:p>
          </p:txBody>
        </p:sp>
        <p:grpSp>
          <p:nvGrpSpPr>
            <p:cNvPr id="58515" name="Group 15"/>
            <p:cNvGrpSpPr>
              <a:grpSpLocks/>
            </p:cNvGrpSpPr>
            <p:nvPr/>
          </p:nvGrpSpPr>
          <p:grpSpPr bwMode="auto">
            <a:xfrm>
              <a:off x="3236910" y="5718176"/>
              <a:ext cx="107950" cy="128588"/>
              <a:chOff x="2825" y="3596"/>
              <a:chExt cx="68" cy="81"/>
            </a:xfrm>
          </p:grpSpPr>
          <p:sp>
            <p:nvSpPr>
              <p:cNvPr id="58516"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58517"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sp>
        <p:nvSpPr>
          <p:cNvPr id="58403"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58404" name="Group 298"/>
          <p:cNvGrpSpPr>
            <a:grpSpLocks/>
          </p:cNvGrpSpPr>
          <p:nvPr/>
        </p:nvGrpSpPr>
        <p:grpSpPr bwMode="auto">
          <a:xfrm>
            <a:off x="4900613" y="2465388"/>
            <a:ext cx="390525" cy="133350"/>
            <a:chOff x="4900613" y="2465388"/>
            <a:chExt cx="390525" cy="133350"/>
          </a:xfrm>
        </p:grpSpPr>
        <p:sp>
          <p:nvSpPr>
            <p:cNvPr id="58509" name="Rectangle 398"/>
            <p:cNvSpPr>
              <a:spLocks noChangeArrowheads="1"/>
            </p:cNvSpPr>
            <p:nvPr/>
          </p:nvSpPr>
          <p:spPr bwMode="auto">
            <a:xfrm>
              <a:off x="520223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510" name="Group 186"/>
            <p:cNvGrpSpPr>
              <a:grpSpLocks/>
            </p:cNvGrpSpPr>
            <p:nvPr/>
          </p:nvGrpSpPr>
          <p:grpSpPr bwMode="auto">
            <a:xfrm>
              <a:off x="4900613" y="2465388"/>
              <a:ext cx="300037" cy="133350"/>
              <a:chOff x="3087" y="1553"/>
              <a:chExt cx="189" cy="84"/>
            </a:xfrm>
          </p:grpSpPr>
          <p:sp>
            <p:nvSpPr>
              <p:cNvPr id="58511"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58512"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58513"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grpSp>
        <p:nvGrpSpPr>
          <p:cNvPr id="58405" name="Group 297"/>
          <p:cNvGrpSpPr>
            <a:grpSpLocks/>
          </p:cNvGrpSpPr>
          <p:nvPr/>
        </p:nvGrpSpPr>
        <p:grpSpPr bwMode="auto">
          <a:xfrm>
            <a:off x="3849688" y="2474913"/>
            <a:ext cx="393700" cy="133350"/>
            <a:chOff x="3849688" y="2474913"/>
            <a:chExt cx="393700" cy="133350"/>
          </a:xfrm>
        </p:grpSpPr>
        <p:sp>
          <p:nvSpPr>
            <p:cNvPr id="58503" name="Rectangle 398"/>
            <p:cNvSpPr>
              <a:spLocks noChangeArrowheads="1"/>
            </p:cNvSpPr>
            <p:nvPr/>
          </p:nvSpPr>
          <p:spPr bwMode="auto">
            <a:xfrm>
              <a:off x="384968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504" name="Rectangle 398"/>
            <p:cNvSpPr>
              <a:spLocks noChangeArrowheads="1"/>
            </p:cNvSpPr>
            <p:nvPr/>
          </p:nvSpPr>
          <p:spPr bwMode="auto">
            <a:xfrm>
              <a:off x="3859213" y="24939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505" name="Group 194"/>
            <p:cNvGrpSpPr>
              <a:grpSpLocks/>
            </p:cNvGrpSpPr>
            <p:nvPr/>
          </p:nvGrpSpPr>
          <p:grpSpPr bwMode="auto">
            <a:xfrm>
              <a:off x="3943350" y="2474913"/>
              <a:ext cx="300038" cy="133350"/>
              <a:chOff x="2484" y="1559"/>
              <a:chExt cx="189" cy="84"/>
            </a:xfrm>
          </p:grpSpPr>
          <p:sp>
            <p:nvSpPr>
              <p:cNvPr id="58506"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58507"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58508"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grpSp>
        <p:nvGrpSpPr>
          <p:cNvPr id="58406" name="Group 308"/>
          <p:cNvGrpSpPr>
            <a:grpSpLocks/>
          </p:cNvGrpSpPr>
          <p:nvPr/>
        </p:nvGrpSpPr>
        <p:grpSpPr bwMode="auto">
          <a:xfrm>
            <a:off x="1651000" y="2092325"/>
            <a:ext cx="2808288" cy="3757613"/>
            <a:chOff x="1651662" y="2092325"/>
            <a:chExt cx="2807626" cy="3756880"/>
          </a:xfrm>
        </p:grpSpPr>
        <p:cxnSp>
          <p:nvCxnSpPr>
            <p:cNvPr id="58499"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chemeClr val="tx1"/>
              </a:solidFill>
              <a:round/>
              <a:headEnd/>
              <a:tailEnd/>
            </a:ln>
          </p:spPr>
        </p:cxnSp>
        <p:grpSp>
          <p:nvGrpSpPr>
            <p:cNvPr id="58500"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58407" name="Group 42"/>
          <p:cNvGrpSpPr>
            <a:grpSpLocks/>
          </p:cNvGrpSpPr>
          <p:nvPr/>
        </p:nvGrpSpPr>
        <p:grpSpPr bwMode="auto">
          <a:xfrm>
            <a:off x="6375400" y="3341688"/>
            <a:ext cx="425450" cy="133350"/>
            <a:chOff x="4016" y="2105"/>
            <a:chExt cx="268" cy="84"/>
          </a:xfrm>
        </p:grpSpPr>
        <p:grpSp>
          <p:nvGrpSpPr>
            <p:cNvPr id="58494" name="Group 43"/>
            <p:cNvGrpSpPr>
              <a:grpSpLocks/>
            </p:cNvGrpSpPr>
            <p:nvPr/>
          </p:nvGrpSpPr>
          <p:grpSpPr bwMode="auto">
            <a:xfrm>
              <a:off x="4188" y="2105"/>
              <a:ext cx="94" cy="84"/>
              <a:chOff x="1778" y="1120"/>
              <a:chExt cx="94" cy="84"/>
            </a:xfrm>
          </p:grpSpPr>
          <p:sp>
            <p:nvSpPr>
              <p:cNvPr id="58496"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58497"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58498"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58495"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grpSp>
        <p:nvGrpSpPr>
          <p:cNvPr id="58408" name="Group 309"/>
          <p:cNvGrpSpPr>
            <a:grpSpLocks/>
          </p:cNvGrpSpPr>
          <p:nvPr/>
        </p:nvGrpSpPr>
        <p:grpSpPr bwMode="auto">
          <a:xfrm>
            <a:off x="1831975" y="1560513"/>
            <a:ext cx="5521325" cy="236537"/>
            <a:chOff x="1831976" y="1560513"/>
            <a:chExt cx="5521323" cy="236536"/>
          </a:xfrm>
        </p:grpSpPr>
        <p:grpSp>
          <p:nvGrpSpPr>
            <p:cNvPr id="58489"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58490" name="AutoShape 140"/>
            <p:cNvCxnSpPr>
              <a:cxnSpLocks noChangeShapeType="1"/>
            </p:cNvCxnSpPr>
            <p:nvPr/>
          </p:nvCxnSpPr>
          <p:spPr bwMode="auto">
            <a:xfrm rot="-5400000">
              <a:off x="4510088" y="-977900"/>
              <a:ext cx="96837" cy="5453062"/>
            </a:xfrm>
            <a:prstGeom prst="bentConnector3">
              <a:avLst>
                <a:gd name="adj1" fmla="val 568852"/>
              </a:avLst>
            </a:prstGeom>
            <a:noFill/>
            <a:ln w="9525">
              <a:solidFill>
                <a:srgbClr val="DDDDDD"/>
              </a:solidFill>
              <a:miter lim="800000"/>
              <a:headEnd/>
              <a:tailEnd/>
            </a:ln>
          </p:spPr>
        </p:cxnSp>
      </p:grpSp>
      <p:sp>
        <p:nvSpPr>
          <p:cNvPr id="58409" name="Line 13"/>
          <p:cNvSpPr>
            <a:spLocks noChangeShapeType="1"/>
          </p:cNvSpPr>
          <p:nvPr/>
        </p:nvSpPr>
        <p:spPr bwMode="auto">
          <a:xfrm flipH="1">
            <a:off x="6064250" y="2228850"/>
            <a:ext cx="723900" cy="0"/>
          </a:xfrm>
          <a:prstGeom prst="line">
            <a:avLst/>
          </a:prstGeom>
          <a:noFill/>
          <a:ln w="9525">
            <a:solidFill>
              <a:srgbClr val="DDDDDD"/>
            </a:solidFill>
            <a:round/>
            <a:headEnd/>
            <a:tailEnd/>
          </a:ln>
        </p:spPr>
        <p:txBody>
          <a:bodyPr/>
          <a:lstStyle/>
          <a:p>
            <a:endParaRPr lang="en-US"/>
          </a:p>
        </p:txBody>
      </p:sp>
      <p:grpSp>
        <p:nvGrpSpPr>
          <p:cNvPr id="33916" name="Group 289"/>
          <p:cNvGrpSpPr/>
          <p:nvPr/>
        </p:nvGrpSpPr>
        <p:grpSpPr>
          <a:xfrm>
            <a:off x="5318125" y="5611813"/>
            <a:ext cx="1062038" cy="323850"/>
            <a:chOff x="5318125" y="5611813"/>
            <a:chExt cx="1062038" cy="323850"/>
          </a:xfrm>
          <a:solidFill>
            <a:srgbClr val="8BFF8B"/>
          </a:solidFill>
        </p:grpSpPr>
        <p:sp>
          <p:nvSpPr>
            <p:cNvPr id="9370" name="Rectangle 253"/>
            <p:cNvSpPr>
              <a:spLocks noChangeArrowheads="1"/>
            </p:cNvSpPr>
            <p:nvPr/>
          </p:nvSpPr>
          <p:spPr bwMode="auto">
            <a:xfrm>
              <a:off x="5318125" y="5611813"/>
              <a:ext cx="1062038" cy="32385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71" name="Rectangle 254"/>
            <p:cNvSpPr>
              <a:spLocks noChangeArrowheads="1"/>
            </p:cNvSpPr>
            <p:nvPr/>
          </p:nvSpPr>
          <p:spPr bwMode="auto">
            <a:xfrm>
              <a:off x="5319713" y="5611813"/>
              <a:ext cx="1058863" cy="13176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Technical Domain</a:t>
              </a:r>
            </a:p>
          </p:txBody>
        </p:sp>
      </p:grpSp>
      <p:grpSp>
        <p:nvGrpSpPr>
          <p:cNvPr id="33921" name="Group 136"/>
          <p:cNvGrpSpPr>
            <a:grpSpLocks/>
          </p:cNvGrpSpPr>
          <p:nvPr/>
        </p:nvGrpSpPr>
        <p:grpSpPr bwMode="auto">
          <a:xfrm>
            <a:off x="2789238" y="4675188"/>
            <a:ext cx="793750" cy="258762"/>
            <a:chOff x="1757" y="2945"/>
            <a:chExt cx="500" cy="163"/>
          </a:xfrm>
          <a:solidFill>
            <a:srgbClr val="FFFFD1"/>
          </a:solidFill>
        </p:grpSpPr>
        <p:sp>
          <p:nvSpPr>
            <p:cNvPr id="9368" name="Rectangle 237"/>
            <p:cNvSpPr>
              <a:spLocks noChangeArrowheads="1"/>
            </p:cNvSpPr>
            <p:nvPr/>
          </p:nvSpPr>
          <p:spPr bwMode="auto">
            <a:xfrm>
              <a:off x="1757" y="2945"/>
              <a:ext cx="500" cy="16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9" name="Rectangle 238"/>
            <p:cNvSpPr>
              <a:spLocks noChangeArrowheads="1"/>
            </p:cNvSpPr>
            <p:nvPr/>
          </p:nvSpPr>
          <p:spPr bwMode="auto">
            <a:xfrm>
              <a:off x="1758" y="2945"/>
              <a:ext cx="498"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Management</a:t>
              </a:r>
            </a:p>
          </p:txBody>
        </p:sp>
      </p:grpSp>
      <p:grpSp>
        <p:nvGrpSpPr>
          <p:cNvPr id="33926" name="Group 305"/>
          <p:cNvGrpSpPr/>
          <p:nvPr/>
        </p:nvGrpSpPr>
        <p:grpSpPr>
          <a:xfrm>
            <a:off x="2449513" y="4002088"/>
            <a:ext cx="3527425" cy="379412"/>
            <a:chOff x="2449513" y="4002088"/>
            <a:chExt cx="3930651" cy="379412"/>
          </a:xfrm>
          <a:solidFill>
            <a:srgbClr val="8BFF8B"/>
          </a:solidFill>
        </p:grpSpPr>
        <p:sp>
          <p:nvSpPr>
            <p:cNvPr id="9366" name="Rectangle 216"/>
            <p:cNvSpPr>
              <a:spLocks noChangeArrowheads="1"/>
            </p:cNvSpPr>
            <p:nvPr/>
          </p:nvSpPr>
          <p:spPr bwMode="auto">
            <a:xfrm>
              <a:off x="2449513" y="4002088"/>
              <a:ext cx="3930650" cy="379412"/>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67" name="Rectangle 217"/>
            <p:cNvSpPr>
              <a:spLocks noChangeArrowheads="1"/>
            </p:cNvSpPr>
            <p:nvPr/>
          </p:nvSpPr>
          <p:spPr bwMode="auto">
            <a:xfrm>
              <a:off x="2451101" y="4002088"/>
              <a:ext cx="3929063" cy="13176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Position</a:t>
              </a:r>
            </a:p>
          </p:txBody>
        </p:sp>
      </p:grpSp>
      <p:grpSp>
        <p:nvGrpSpPr>
          <p:cNvPr id="33930" name="Group 290"/>
          <p:cNvGrpSpPr/>
          <p:nvPr/>
        </p:nvGrpSpPr>
        <p:grpSpPr>
          <a:xfrm>
            <a:off x="5386388" y="4456113"/>
            <a:ext cx="995362" cy="744537"/>
            <a:chOff x="5386388" y="4456113"/>
            <a:chExt cx="995362" cy="744537"/>
          </a:xfrm>
          <a:solidFill>
            <a:srgbClr val="FFFFD1"/>
          </a:solidFill>
        </p:grpSpPr>
        <p:sp>
          <p:nvSpPr>
            <p:cNvPr id="9360" name="Rectangle 372"/>
            <p:cNvSpPr>
              <a:spLocks noChangeArrowheads="1"/>
            </p:cNvSpPr>
            <p:nvPr/>
          </p:nvSpPr>
          <p:spPr bwMode="auto">
            <a:xfrm>
              <a:off x="5386388" y="4495800"/>
              <a:ext cx="995362" cy="704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1" name="Rectangle 373"/>
            <p:cNvSpPr>
              <a:spLocks noChangeArrowheads="1"/>
            </p:cNvSpPr>
            <p:nvPr/>
          </p:nvSpPr>
          <p:spPr bwMode="auto">
            <a:xfrm>
              <a:off x="5386388" y="4456113"/>
              <a:ext cx="995362"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 Condition</a:t>
              </a:r>
            </a:p>
          </p:txBody>
        </p:sp>
      </p:grpSp>
      <p:grpSp>
        <p:nvGrpSpPr>
          <p:cNvPr id="33931" name="Group 316"/>
          <p:cNvGrpSpPr>
            <a:grpSpLocks/>
          </p:cNvGrpSpPr>
          <p:nvPr/>
        </p:nvGrpSpPr>
        <p:grpSpPr bwMode="auto">
          <a:xfrm>
            <a:off x="2178050" y="5621338"/>
            <a:ext cx="1063625" cy="323850"/>
            <a:chOff x="2178048" y="5621339"/>
            <a:chExt cx="1063625" cy="323850"/>
          </a:xfrm>
          <a:solidFill>
            <a:srgbClr val="8BFF8B"/>
          </a:solidFill>
        </p:grpSpPr>
        <p:sp>
          <p:nvSpPr>
            <p:cNvPr id="9358" name="Rectangle 253"/>
            <p:cNvSpPr>
              <a:spLocks noChangeArrowheads="1"/>
            </p:cNvSpPr>
            <p:nvPr/>
          </p:nvSpPr>
          <p:spPr bwMode="auto">
            <a:xfrm>
              <a:off x="2179635" y="5621339"/>
              <a:ext cx="1062038" cy="32385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9" name="Rectangle 254"/>
            <p:cNvSpPr>
              <a:spLocks noChangeArrowheads="1"/>
            </p:cNvSpPr>
            <p:nvPr/>
          </p:nvSpPr>
          <p:spPr bwMode="auto">
            <a:xfrm>
              <a:off x="2178048" y="5621339"/>
              <a:ext cx="1062038" cy="13176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Operational Domain</a:t>
              </a:r>
            </a:p>
          </p:txBody>
        </p:sp>
      </p:grpSp>
      <p:grpSp>
        <p:nvGrpSpPr>
          <p:cNvPr id="33932" name="Group 282"/>
          <p:cNvGrpSpPr/>
          <p:nvPr/>
        </p:nvGrpSpPr>
        <p:grpSpPr>
          <a:xfrm>
            <a:off x="4240213" y="2355850"/>
            <a:ext cx="660400" cy="361950"/>
            <a:chOff x="4240213" y="2355850"/>
            <a:chExt cx="660400" cy="361950"/>
          </a:xfrm>
          <a:solidFill>
            <a:srgbClr val="FFFF66"/>
          </a:solidFill>
        </p:grpSpPr>
        <p:sp>
          <p:nvSpPr>
            <p:cNvPr id="9356" name="Rectangle 176"/>
            <p:cNvSpPr>
              <a:spLocks noChangeArrowheads="1"/>
            </p:cNvSpPr>
            <p:nvPr/>
          </p:nvSpPr>
          <p:spPr bwMode="auto">
            <a:xfrm>
              <a:off x="4240213" y="2355850"/>
              <a:ext cx="660400" cy="3619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7" name="Rectangle 177"/>
            <p:cNvSpPr>
              <a:spLocks noChangeArrowheads="1"/>
            </p:cNvSpPr>
            <p:nvPr/>
          </p:nvSpPr>
          <p:spPr bwMode="auto">
            <a:xfrm>
              <a:off x="4240213" y="2355850"/>
              <a:ext cx="657225"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a:t>
              </a:r>
            </a:p>
          </p:txBody>
        </p:sp>
      </p:grpSp>
      <p:grpSp>
        <p:nvGrpSpPr>
          <p:cNvPr id="33935" name="Group 173"/>
          <p:cNvGrpSpPr>
            <a:grpSpLocks/>
          </p:cNvGrpSpPr>
          <p:nvPr/>
        </p:nvGrpSpPr>
        <p:grpSpPr bwMode="auto">
          <a:xfrm>
            <a:off x="5197475" y="1789113"/>
            <a:ext cx="873125" cy="1058862"/>
            <a:chOff x="3274" y="1127"/>
            <a:chExt cx="550" cy="667"/>
          </a:xfrm>
          <a:solidFill>
            <a:srgbClr val="D9FFD9"/>
          </a:solidFill>
        </p:grpSpPr>
        <p:sp>
          <p:nvSpPr>
            <p:cNvPr id="9354" name="Rectangle 173"/>
            <p:cNvSpPr>
              <a:spLocks noChangeArrowheads="1"/>
            </p:cNvSpPr>
            <p:nvPr/>
          </p:nvSpPr>
          <p:spPr bwMode="auto">
            <a:xfrm>
              <a:off x="3274" y="1127"/>
              <a:ext cx="550" cy="667"/>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5" name="Rectangle 174"/>
            <p:cNvSpPr>
              <a:spLocks noChangeArrowheads="1"/>
            </p:cNvSpPr>
            <p:nvPr/>
          </p:nvSpPr>
          <p:spPr bwMode="auto">
            <a:xfrm>
              <a:off x="3274" y="1127"/>
              <a:ext cx="54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Person</a:t>
              </a:r>
            </a:p>
          </p:txBody>
        </p:sp>
      </p:grpSp>
      <p:grpSp>
        <p:nvGrpSpPr>
          <p:cNvPr id="33937" name="Group 192"/>
          <p:cNvGrpSpPr>
            <a:grpSpLocks/>
          </p:cNvGrpSpPr>
          <p:nvPr/>
        </p:nvGrpSpPr>
        <p:grpSpPr bwMode="auto">
          <a:xfrm>
            <a:off x="2976563" y="1797050"/>
            <a:ext cx="971550" cy="993775"/>
            <a:chOff x="1875" y="1132"/>
            <a:chExt cx="612" cy="626"/>
          </a:xfrm>
          <a:solidFill>
            <a:srgbClr val="FFFF66"/>
          </a:solidFill>
        </p:grpSpPr>
        <p:sp>
          <p:nvSpPr>
            <p:cNvPr id="9349" name="Rectangle 169"/>
            <p:cNvSpPr>
              <a:spLocks noChangeArrowheads="1"/>
            </p:cNvSpPr>
            <p:nvPr/>
          </p:nvSpPr>
          <p:spPr bwMode="auto">
            <a:xfrm>
              <a:off x="1875" y="1136"/>
              <a:ext cx="612" cy="622"/>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0" name="Rectangle 170"/>
            <p:cNvSpPr>
              <a:spLocks noChangeArrowheads="1"/>
            </p:cNvSpPr>
            <p:nvPr/>
          </p:nvSpPr>
          <p:spPr bwMode="auto">
            <a:xfrm>
              <a:off x="1875" y="1132"/>
              <a:ext cx="610"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 Certificate</a:t>
              </a:r>
            </a:p>
          </p:txBody>
        </p:sp>
      </p:grpSp>
      <p:grpSp>
        <p:nvGrpSpPr>
          <p:cNvPr id="33948" name="Group 309"/>
          <p:cNvGrpSpPr>
            <a:grpSpLocks/>
          </p:cNvGrpSpPr>
          <p:nvPr/>
        </p:nvGrpSpPr>
        <p:grpSpPr bwMode="auto">
          <a:xfrm>
            <a:off x="5237163" y="1335088"/>
            <a:ext cx="793750" cy="261937"/>
            <a:chOff x="5237163" y="1335088"/>
            <a:chExt cx="793750" cy="261937"/>
          </a:xfrm>
          <a:solidFill>
            <a:srgbClr val="FFFF66"/>
          </a:solidFill>
        </p:grpSpPr>
        <p:sp>
          <p:nvSpPr>
            <p:cNvPr id="9341" name="Rectangle 196"/>
            <p:cNvSpPr>
              <a:spLocks noChangeArrowheads="1"/>
            </p:cNvSpPr>
            <p:nvPr/>
          </p:nvSpPr>
          <p:spPr bwMode="auto">
            <a:xfrm>
              <a:off x="5237163" y="1335088"/>
              <a:ext cx="793750" cy="261937"/>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42" name="Rectangle 197"/>
            <p:cNvSpPr>
              <a:spLocks noChangeArrowheads="1"/>
            </p:cNvSpPr>
            <p:nvPr/>
          </p:nvSpPr>
          <p:spPr bwMode="auto">
            <a:xfrm>
              <a:off x="5237163" y="1335088"/>
              <a:ext cx="790575" cy="13176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Citizenship</a:t>
              </a:r>
            </a:p>
          </p:txBody>
        </p:sp>
      </p:grpSp>
      <p:grpSp>
        <p:nvGrpSpPr>
          <p:cNvPr id="33949" name="Group 285"/>
          <p:cNvGrpSpPr/>
          <p:nvPr/>
        </p:nvGrpSpPr>
        <p:grpSpPr>
          <a:xfrm>
            <a:off x="6796088" y="3044834"/>
            <a:ext cx="914400" cy="719138"/>
            <a:chOff x="6796088" y="2959100"/>
            <a:chExt cx="914400" cy="719138"/>
          </a:xfrm>
          <a:solidFill>
            <a:srgbClr val="FFFFD1"/>
          </a:solidFill>
        </p:grpSpPr>
        <p:sp>
          <p:nvSpPr>
            <p:cNvPr id="9337" name="Rectangle 372"/>
            <p:cNvSpPr>
              <a:spLocks noChangeArrowheads="1"/>
            </p:cNvSpPr>
            <p:nvPr/>
          </p:nvSpPr>
          <p:spPr bwMode="auto">
            <a:xfrm>
              <a:off x="6796088" y="2959100"/>
              <a:ext cx="914400" cy="719138"/>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38" name="Rectangle 373"/>
            <p:cNvSpPr>
              <a:spLocks noChangeArrowheads="1"/>
            </p:cNvSpPr>
            <p:nvPr/>
          </p:nvSpPr>
          <p:spPr bwMode="auto">
            <a:xfrm>
              <a:off x="6796088" y="2959100"/>
              <a:ext cx="914400"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Affiliation</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Condition</a:t>
              </a:r>
            </a:p>
          </p:txBody>
        </p:sp>
      </p:grpSp>
      <p:grpSp>
        <p:nvGrpSpPr>
          <p:cNvPr id="33950" name="Group 179"/>
          <p:cNvGrpSpPr>
            <a:grpSpLocks/>
          </p:cNvGrpSpPr>
          <p:nvPr/>
        </p:nvGrpSpPr>
        <p:grpSpPr bwMode="auto">
          <a:xfrm>
            <a:off x="1252538" y="1797050"/>
            <a:ext cx="1157287" cy="481013"/>
            <a:chOff x="789" y="1132"/>
            <a:chExt cx="729" cy="303"/>
          </a:xfrm>
          <a:solidFill>
            <a:srgbClr val="D9FFD9"/>
          </a:solidFill>
        </p:grpSpPr>
        <p:sp>
          <p:nvSpPr>
            <p:cNvPr id="9335" name="Rectangle 50"/>
            <p:cNvSpPr>
              <a:spLocks noChangeArrowheads="1"/>
            </p:cNvSpPr>
            <p:nvPr/>
          </p:nvSpPr>
          <p:spPr bwMode="auto">
            <a:xfrm>
              <a:off x="789" y="1132"/>
              <a:ext cx="729" cy="30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36" name="Rectangle 51"/>
            <p:cNvSpPr>
              <a:spLocks noChangeArrowheads="1"/>
            </p:cNvSpPr>
            <p:nvPr/>
          </p:nvSpPr>
          <p:spPr bwMode="auto">
            <a:xfrm>
              <a:off x="789" y="1132"/>
              <a:ext cx="72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Organization</a:t>
              </a:r>
            </a:p>
          </p:txBody>
        </p:sp>
      </p:grpSp>
      <p:sp>
        <p:nvSpPr>
          <p:cNvPr id="58421"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422"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33951" name="Group 288"/>
          <p:cNvGrpSpPr/>
          <p:nvPr/>
        </p:nvGrpSpPr>
        <p:grpSpPr>
          <a:xfrm>
            <a:off x="6805613" y="4903788"/>
            <a:ext cx="1100137" cy="746125"/>
            <a:chOff x="6805613" y="4903788"/>
            <a:chExt cx="1100137" cy="746125"/>
          </a:xfrm>
          <a:solidFill>
            <a:srgbClr val="FFFFD1"/>
          </a:solidFill>
        </p:grpSpPr>
        <p:sp>
          <p:nvSpPr>
            <p:cNvPr id="9328" name="Rectangle 277"/>
            <p:cNvSpPr>
              <a:spLocks noChangeArrowheads="1"/>
            </p:cNvSpPr>
            <p:nvPr/>
          </p:nvSpPr>
          <p:spPr bwMode="auto">
            <a:xfrm>
              <a:off x="6805613" y="4903788"/>
              <a:ext cx="1100137" cy="74612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29" name="Rectangle 278"/>
            <p:cNvSpPr>
              <a:spLocks noChangeArrowheads="1"/>
            </p:cNvSpPr>
            <p:nvPr/>
          </p:nvSpPr>
          <p:spPr bwMode="auto">
            <a:xfrm>
              <a:off x="6805613" y="4903788"/>
              <a:ext cx="1098455" cy="1682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 Entitlement</a:t>
              </a:r>
            </a:p>
          </p:txBody>
        </p:sp>
      </p:grpSp>
      <p:sp>
        <p:nvSpPr>
          <p:cNvPr id="58424"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aphicFrame>
        <p:nvGraphicFramePr>
          <p:cNvPr id="58587" name="Group 219"/>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2C6983F2-CEE7-4E62-8C95-AAE36288CD38}"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23</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58428" name="Group 317"/>
          <p:cNvGrpSpPr>
            <a:grpSpLocks/>
          </p:cNvGrpSpPr>
          <p:nvPr/>
        </p:nvGrpSpPr>
        <p:grpSpPr bwMode="auto">
          <a:xfrm>
            <a:off x="7673975" y="1917700"/>
            <a:ext cx="231775" cy="3359150"/>
            <a:chOff x="7673975" y="1917694"/>
            <a:chExt cx="231774" cy="3359157"/>
          </a:xfrm>
        </p:grpSpPr>
        <p:sp>
          <p:nvSpPr>
            <p:cNvPr id="58483" name="Rectangle 398"/>
            <p:cNvSpPr>
              <a:spLocks noChangeArrowheads="1"/>
            </p:cNvSpPr>
            <p:nvPr/>
          </p:nvSpPr>
          <p:spPr bwMode="auto">
            <a:xfrm>
              <a:off x="7673975" y="1938338"/>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484" name="Rectangle 398"/>
            <p:cNvSpPr>
              <a:spLocks noChangeArrowheads="1"/>
            </p:cNvSpPr>
            <p:nvPr/>
          </p:nvSpPr>
          <p:spPr bwMode="auto">
            <a:xfrm>
              <a:off x="7673975" y="1933575"/>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58485" name="Group 278"/>
            <p:cNvGrpSpPr>
              <a:grpSpLocks/>
            </p:cNvGrpSpPr>
            <p:nvPr/>
          </p:nvGrpSpPr>
          <p:grpSpPr bwMode="auto">
            <a:xfrm>
              <a:off x="7767638" y="1917694"/>
              <a:ext cx="112712" cy="136525"/>
              <a:chOff x="7767638" y="1917700"/>
              <a:chExt cx="112712" cy="136525"/>
            </a:xfrm>
          </p:grpSpPr>
          <p:sp>
            <p:nvSpPr>
              <p:cNvPr id="58487" name="Line 257"/>
              <p:cNvSpPr>
                <a:spLocks noChangeShapeType="1"/>
              </p:cNvSpPr>
              <p:nvPr/>
            </p:nvSpPr>
            <p:spPr bwMode="auto">
              <a:xfrm flipH="1">
                <a:off x="7767638" y="1987550"/>
                <a:ext cx="106362" cy="66675"/>
              </a:xfrm>
              <a:prstGeom prst="line">
                <a:avLst/>
              </a:prstGeom>
              <a:noFill/>
              <a:ln w="9525">
                <a:solidFill>
                  <a:srgbClr val="DDDDDD"/>
                </a:solidFill>
                <a:round/>
                <a:headEnd/>
                <a:tailEnd/>
              </a:ln>
            </p:spPr>
            <p:txBody>
              <a:bodyPr/>
              <a:lstStyle/>
              <a:p>
                <a:endParaRPr lang="en-US"/>
              </a:p>
            </p:txBody>
          </p:sp>
          <p:sp>
            <p:nvSpPr>
              <p:cNvPr id="58488" name="Line 258"/>
              <p:cNvSpPr>
                <a:spLocks noChangeShapeType="1"/>
              </p:cNvSpPr>
              <p:nvPr/>
            </p:nvSpPr>
            <p:spPr bwMode="auto">
              <a:xfrm flipH="1" flipV="1">
                <a:off x="7773988" y="1917700"/>
                <a:ext cx="106362" cy="65088"/>
              </a:xfrm>
              <a:prstGeom prst="line">
                <a:avLst/>
              </a:prstGeom>
              <a:noFill/>
              <a:ln w="9525">
                <a:solidFill>
                  <a:srgbClr val="DDDDDD"/>
                </a:solidFill>
                <a:round/>
                <a:headEnd/>
                <a:tailEnd/>
              </a:ln>
            </p:spPr>
            <p:txBody>
              <a:bodyPr/>
              <a:lstStyle/>
              <a:p>
                <a:endParaRPr lang="en-US"/>
              </a:p>
            </p:txBody>
          </p:sp>
        </p:grpSp>
        <p:cxnSp>
          <p:nvCxnSpPr>
            <p:cNvPr id="58486" name="AutoShape 29"/>
            <p:cNvCxnSpPr>
              <a:cxnSpLocks noChangeShapeType="1"/>
              <a:endCxn id="58484" idx="3"/>
            </p:cNvCxnSpPr>
            <p:nvPr/>
          </p:nvCxnSpPr>
          <p:spPr bwMode="auto">
            <a:xfrm flipH="1" flipV="1">
              <a:off x="7762875" y="1979608"/>
              <a:ext cx="142874" cy="3297243"/>
            </a:xfrm>
            <a:prstGeom prst="bentConnector3">
              <a:avLst>
                <a:gd name="adj1" fmla="val -300000"/>
              </a:avLst>
            </a:prstGeom>
            <a:noFill/>
            <a:ln w="9525">
              <a:solidFill>
                <a:srgbClr val="DDDDDD"/>
              </a:solidFill>
              <a:miter lim="800000"/>
              <a:headEnd/>
              <a:tailEnd/>
            </a:ln>
          </p:spPr>
        </p:cxnSp>
      </p:grpSp>
      <p:grpSp>
        <p:nvGrpSpPr>
          <p:cNvPr id="33955" name="Group 117"/>
          <p:cNvGrpSpPr>
            <a:grpSpLocks/>
          </p:cNvGrpSpPr>
          <p:nvPr/>
        </p:nvGrpSpPr>
        <p:grpSpPr bwMode="auto">
          <a:xfrm>
            <a:off x="2424113" y="3168650"/>
            <a:ext cx="3949700" cy="476250"/>
            <a:chOff x="1527" y="1996"/>
            <a:chExt cx="2488" cy="300"/>
          </a:xfrm>
          <a:solidFill>
            <a:srgbClr val="D9FFD9"/>
          </a:solidFill>
        </p:grpSpPr>
        <p:sp>
          <p:nvSpPr>
            <p:cNvPr id="9311" name="Rectangle 345"/>
            <p:cNvSpPr>
              <a:spLocks noChangeArrowheads="1"/>
            </p:cNvSpPr>
            <p:nvPr/>
          </p:nvSpPr>
          <p:spPr bwMode="auto">
            <a:xfrm>
              <a:off x="1528" y="1996"/>
              <a:ext cx="2487" cy="30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12" name="Rectangle 346"/>
            <p:cNvSpPr>
              <a:spLocks noChangeArrowheads="1"/>
            </p:cNvSpPr>
            <p:nvPr/>
          </p:nvSpPr>
          <p:spPr bwMode="auto">
            <a:xfrm>
              <a:off x="1527" y="1996"/>
              <a:ext cx="2487" cy="87"/>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Affiliation</a:t>
              </a:r>
            </a:p>
          </p:txBody>
        </p:sp>
      </p:grpSp>
      <p:grpSp>
        <p:nvGrpSpPr>
          <p:cNvPr id="33958" name="Group 217"/>
          <p:cNvGrpSpPr>
            <a:grpSpLocks/>
          </p:cNvGrpSpPr>
          <p:nvPr/>
        </p:nvGrpSpPr>
        <p:grpSpPr bwMode="auto">
          <a:xfrm>
            <a:off x="6796088" y="1700213"/>
            <a:ext cx="973137" cy="1022350"/>
            <a:chOff x="4281" y="1071"/>
            <a:chExt cx="613" cy="644"/>
          </a:xfrm>
          <a:solidFill>
            <a:srgbClr val="FFFF66"/>
          </a:solidFill>
        </p:grpSpPr>
        <p:sp>
          <p:nvSpPr>
            <p:cNvPr id="9304" name="Rectangle 336"/>
            <p:cNvSpPr>
              <a:spLocks noChangeArrowheads="1"/>
            </p:cNvSpPr>
            <p:nvPr/>
          </p:nvSpPr>
          <p:spPr bwMode="auto">
            <a:xfrm>
              <a:off x="4281" y="1071"/>
              <a:ext cx="613" cy="644"/>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05" name="Rectangle 337"/>
            <p:cNvSpPr>
              <a:spLocks noChangeArrowheads="1"/>
            </p:cNvSpPr>
            <p:nvPr/>
          </p:nvSpPr>
          <p:spPr bwMode="auto">
            <a:xfrm>
              <a:off x="4283" y="1071"/>
              <a:ext cx="611"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Identity Credential</a:t>
              </a:r>
            </a:p>
          </p:txBody>
        </p:sp>
      </p:grpSp>
      <p:grpSp>
        <p:nvGrpSpPr>
          <p:cNvPr id="33962" name="Group 112"/>
          <p:cNvGrpSpPr>
            <a:grpSpLocks/>
          </p:cNvGrpSpPr>
          <p:nvPr/>
        </p:nvGrpSpPr>
        <p:grpSpPr bwMode="auto">
          <a:xfrm>
            <a:off x="3948113" y="5596998"/>
            <a:ext cx="1038225" cy="354540"/>
            <a:chOff x="2487" y="3526"/>
            <a:chExt cx="654" cy="223"/>
          </a:xfrm>
          <a:solidFill>
            <a:srgbClr val="8BFF8B"/>
          </a:solidFill>
        </p:grpSpPr>
        <p:sp>
          <p:nvSpPr>
            <p:cNvPr id="9296" name="Rectangle 269"/>
            <p:cNvSpPr>
              <a:spLocks noChangeArrowheads="1"/>
            </p:cNvSpPr>
            <p:nvPr/>
          </p:nvSpPr>
          <p:spPr bwMode="auto">
            <a:xfrm>
              <a:off x="2487" y="3526"/>
              <a:ext cx="653" cy="22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297" name="Rectangle 270"/>
            <p:cNvSpPr>
              <a:spLocks noChangeArrowheads="1"/>
            </p:cNvSpPr>
            <p:nvPr/>
          </p:nvSpPr>
          <p:spPr bwMode="auto">
            <a:xfrm>
              <a:off x="2487" y="3526"/>
              <a:ext cx="654"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Activity</a:t>
              </a:r>
            </a:p>
          </p:txBody>
        </p:sp>
      </p:grpSp>
      <p:sp>
        <p:nvSpPr>
          <p:cNvPr id="58432"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58433"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58434" name="Text Box 142"/>
          <p:cNvSpPr txBox="1">
            <a:spLocks noChangeArrowheads="1"/>
          </p:cNvSpPr>
          <p:nvPr/>
        </p:nvSpPr>
        <p:spPr bwMode="auto">
          <a:xfrm>
            <a:off x="1504950" y="1652588"/>
            <a:ext cx="250825"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58435" name="Text Box 145"/>
          <p:cNvSpPr txBox="1">
            <a:spLocks noChangeArrowheads="1"/>
          </p:cNvSpPr>
          <p:nvPr/>
        </p:nvSpPr>
        <p:spPr bwMode="auto">
          <a:xfrm>
            <a:off x="2460625" y="1878013"/>
            <a:ext cx="271463" cy="87312"/>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58436"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58437"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58438"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58439"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granted</a:t>
            </a:r>
          </a:p>
          <a:p>
            <a:pPr algn="ctr" defTabSz="914400">
              <a:lnSpc>
                <a:spcPct val="80000"/>
              </a:lnSpc>
              <a:buClr>
                <a:srgbClr val="000000"/>
              </a:buClr>
              <a:buSzPct val="100000"/>
            </a:pPr>
            <a:r>
              <a:rPr lang="en-US" sz="700" b="1">
                <a:solidFill>
                  <a:srgbClr val="DDDDDD"/>
                </a:solidFill>
              </a:rPr>
              <a:t>by</a:t>
            </a:r>
          </a:p>
        </p:txBody>
      </p:sp>
      <p:sp>
        <p:nvSpPr>
          <p:cNvPr id="58440"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8441"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58442"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58443" name="Text Box 325"/>
          <p:cNvSpPr txBox="1">
            <a:spLocks noChangeArrowheads="1"/>
          </p:cNvSpPr>
          <p:nvPr/>
        </p:nvSpPr>
        <p:spPr bwMode="auto">
          <a:xfrm>
            <a:off x="2762250" y="4565650"/>
            <a:ext cx="33813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sp>
        <p:nvSpPr>
          <p:cNvPr id="58444"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58445"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58446" name="Text Box 9"/>
          <p:cNvSpPr txBox="1">
            <a:spLocks noChangeArrowheads="1"/>
          </p:cNvSpPr>
          <p:nvPr/>
        </p:nvSpPr>
        <p:spPr bwMode="auto">
          <a:xfrm>
            <a:off x="3554413" y="6064250"/>
            <a:ext cx="8159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be administered by</a:t>
            </a:r>
          </a:p>
        </p:txBody>
      </p:sp>
      <p:sp>
        <p:nvSpPr>
          <p:cNvPr id="58447" name="Text Box 9"/>
          <p:cNvSpPr txBox="1">
            <a:spLocks noChangeArrowheads="1"/>
          </p:cNvSpPr>
          <p:nvPr/>
        </p:nvSpPr>
        <p:spPr bwMode="auto">
          <a:xfrm>
            <a:off x="1098550" y="2319338"/>
            <a:ext cx="6635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administer</a:t>
            </a:r>
          </a:p>
        </p:txBody>
      </p:sp>
      <p:sp>
        <p:nvSpPr>
          <p:cNvPr id="58448" name="Text Box 142"/>
          <p:cNvSpPr txBox="1">
            <a:spLocks noChangeArrowheads="1"/>
          </p:cNvSpPr>
          <p:nvPr/>
        </p:nvSpPr>
        <p:spPr bwMode="auto">
          <a:xfrm>
            <a:off x="1868488" y="1651000"/>
            <a:ext cx="228600" cy="87313"/>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issue</a:t>
            </a:r>
          </a:p>
        </p:txBody>
      </p:sp>
      <p:sp>
        <p:nvSpPr>
          <p:cNvPr id="58449"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issued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58450" name="Text Box 228"/>
          <p:cNvSpPr txBox="1">
            <a:spLocks noChangeArrowheads="1"/>
          </p:cNvSpPr>
          <p:nvPr/>
        </p:nvSpPr>
        <p:spPr bwMode="auto">
          <a:xfrm>
            <a:off x="6348413" y="2259013"/>
            <a:ext cx="501650" cy="198437"/>
          </a:xfrm>
          <a:prstGeom prst="rect">
            <a:avLst/>
          </a:prstGeom>
          <a:noFill/>
          <a:ln w="9525">
            <a:noFill/>
            <a:miter lim="800000"/>
            <a:headEnd/>
            <a:tailEnd/>
          </a:ln>
        </p:spPr>
        <p:txBody>
          <a:bodyPr wrap="none">
            <a:spAutoFit/>
          </a:bodyPr>
          <a:lstStyle/>
          <a:p>
            <a:r>
              <a:rPr lang="en-US" sz="700" b="1">
                <a:solidFill>
                  <a:srgbClr val="DDDDDD"/>
                </a:solidFill>
              </a:rPr>
              <a:t>identify</a:t>
            </a:r>
          </a:p>
        </p:txBody>
      </p:sp>
      <p:sp>
        <p:nvSpPr>
          <p:cNvPr id="58451"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identified</a:t>
            </a:r>
          </a:p>
          <a:p>
            <a:pPr algn="ctr" defTabSz="914400">
              <a:lnSpc>
                <a:spcPct val="80000"/>
              </a:lnSpc>
              <a:buClr>
                <a:srgbClr val="000000"/>
              </a:buClr>
              <a:buSzPct val="100000"/>
            </a:pPr>
            <a:r>
              <a:rPr lang="en-US" sz="700" b="1">
                <a:solidFill>
                  <a:srgbClr val="DDDDDD"/>
                </a:solidFill>
              </a:rPr>
              <a:t>by</a:t>
            </a:r>
          </a:p>
        </p:txBody>
      </p:sp>
      <p:sp>
        <p:nvSpPr>
          <p:cNvPr id="58452"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technical domain identifier</a:t>
            </a:r>
          </a:p>
        </p:txBody>
      </p:sp>
      <p:sp>
        <p:nvSpPr>
          <p:cNvPr id="58453"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grpSp>
        <p:nvGrpSpPr>
          <p:cNvPr id="58454" name="Group 318"/>
          <p:cNvGrpSpPr>
            <a:grpSpLocks/>
          </p:cNvGrpSpPr>
          <p:nvPr/>
        </p:nvGrpSpPr>
        <p:grpSpPr bwMode="auto">
          <a:xfrm>
            <a:off x="2506663" y="4146550"/>
            <a:ext cx="2930525" cy="101600"/>
            <a:chOff x="2506663" y="4146550"/>
            <a:chExt cx="2930525" cy="101600"/>
          </a:xfrm>
        </p:grpSpPr>
        <p:sp>
          <p:nvSpPr>
            <p:cNvPr id="58481"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position type</a:t>
              </a:r>
            </a:p>
          </p:txBody>
        </p:sp>
        <p:sp>
          <p:nvSpPr>
            <p:cNvPr id="58482"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chemeClr val="tx1"/>
                  </a:solidFill>
                </a:rPr>
                <a:t>occupation</a:t>
              </a:r>
            </a:p>
          </p:txBody>
        </p:sp>
      </p:grpSp>
      <p:sp>
        <p:nvSpPr>
          <p:cNvPr id="58455"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58456"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chemeClr val="tx1"/>
                </a:solidFill>
              </a:rPr>
              <a:t>operational domain identifier</a:t>
            </a:r>
          </a:p>
        </p:txBody>
      </p:sp>
      <p:sp>
        <p:nvSpPr>
          <p:cNvPr id="58457"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58458"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58459"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58460" name="Text Box 374"/>
          <p:cNvSpPr txBox="1">
            <a:spLocks noChangeArrowheads="1"/>
          </p:cNvSpPr>
          <p:nvPr/>
        </p:nvSpPr>
        <p:spPr bwMode="auto">
          <a:xfrm>
            <a:off x="6853238" y="3284538"/>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58461"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58462"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sp>
        <p:nvSpPr>
          <p:cNvPr id="58463"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58464"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58465" name="Group 320"/>
          <p:cNvGrpSpPr>
            <a:grpSpLocks/>
          </p:cNvGrpSpPr>
          <p:nvPr/>
        </p:nvGrpSpPr>
        <p:grpSpPr bwMode="auto">
          <a:xfrm>
            <a:off x="2482850" y="3373438"/>
            <a:ext cx="3516313" cy="79375"/>
            <a:chOff x="2482850" y="3373438"/>
            <a:chExt cx="3516313" cy="79375"/>
          </a:xfrm>
        </p:grpSpPr>
        <p:sp>
          <p:nvSpPr>
            <p:cNvPr id="58479"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person association with organization</a:t>
              </a:r>
            </a:p>
          </p:txBody>
        </p:sp>
        <p:sp>
          <p:nvSpPr>
            <p:cNvPr id="58480"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person unique affiliation identifier</a:t>
              </a:r>
              <a:endParaRPr lang="en-US">
                <a:solidFill>
                  <a:schemeClr val="tx1"/>
                </a:solidFill>
              </a:endParaRPr>
            </a:p>
          </p:txBody>
        </p:sp>
      </p:grpSp>
      <p:sp>
        <p:nvSpPr>
          <p:cNvPr id="58466"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58467"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activity identifier</a:t>
            </a:r>
          </a:p>
          <a:p>
            <a:pPr defTabSz="914400">
              <a:buClr>
                <a:srgbClr val="000000"/>
              </a:buClr>
              <a:buSzPct val="100000"/>
              <a:buFont typeface="Times New Roman" pitchFamily="18" charset="0"/>
              <a:buNone/>
            </a:pPr>
            <a:r>
              <a:rPr lang="en-US" sz="600">
                <a:solidFill>
                  <a:schemeClr val="tx1"/>
                </a:solidFill>
              </a:rPr>
              <a:t>function</a:t>
            </a:r>
            <a:endParaRPr lang="en-US" u="sng">
              <a:solidFill>
                <a:schemeClr val="tx1"/>
              </a:solidFill>
            </a:endParaRPr>
          </a:p>
        </p:txBody>
      </p:sp>
      <p:grpSp>
        <p:nvGrpSpPr>
          <p:cNvPr id="33965" name="Group 314"/>
          <p:cNvGrpSpPr>
            <a:grpSpLocks/>
          </p:cNvGrpSpPr>
          <p:nvPr/>
        </p:nvGrpSpPr>
        <p:grpSpPr bwMode="auto">
          <a:xfrm>
            <a:off x="4062413" y="4675188"/>
            <a:ext cx="795337" cy="260350"/>
            <a:chOff x="4062413" y="4675188"/>
            <a:chExt cx="795337" cy="260350"/>
          </a:xfrm>
          <a:solidFill>
            <a:srgbClr val="8BFF8B"/>
          </a:solidFill>
        </p:grpSpPr>
        <p:sp>
          <p:nvSpPr>
            <p:cNvPr id="9319" name="Rectangle 398"/>
            <p:cNvSpPr>
              <a:spLocks noChangeArrowheads="1"/>
            </p:cNvSpPr>
            <p:nvPr/>
          </p:nvSpPr>
          <p:spPr bwMode="auto">
            <a:xfrm>
              <a:off x="4678363" y="4843463"/>
              <a:ext cx="88900" cy="9207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nvGrpSpPr>
            <p:cNvPr id="33966" name="Group 144"/>
            <p:cNvGrpSpPr>
              <a:grpSpLocks/>
            </p:cNvGrpSpPr>
            <p:nvPr/>
          </p:nvGrpSpPr>
          <p:grpSpPr bwMode="auto">
            <a:xfrm>
              <a:off x="4062413" y="4675188"/>
              <a:ext cx="795337" cy="258762"/>
              <a:chOff x="2559" y="2945"/>
              <a:chExt cx="501" cy="163"/>
            </a:xfrm>
            <a:grpFill/>
          </p:grpSpPr>
          <p:sp>
            <p:nvSpPr>
              <p:cNvPr id="9321" name="Rectangle 245"/>
              <p:cNvSpPr>
                <a:spLocks noChangeArrowheads="1"/>
              </p:cNvSpPr>
              <p:nvPr/>
            </p:nvSpPr>
            <p:spPr bwMode="auto">
              <a:xfrm>
                <a:off x="2559" y="2945"/>
                <a:ext cx="500" cy="16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22" name="Rectangle 246"/>
              <p:cNvSpPr>
                <a:spLocks noChangeArrowheads="1"/>
              </p:cNvSpPr>
              <p:nvPr/>
            </p:nvSpPr>
            <p:spPr bwMode="auto">
              <a:xfrm>
                <a:off x="2559" y="2945"/>
                <a:ext cx="501"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Assignment</a:t>
                </a:r>
              </a:p>
            </p:txBody>
          </p:sp>
        </p:grpSp>
      </p:grpSp>
      <p:sp>
        <p:nvSpPr>
          <p:cNvPr id="58469" name="Text Box 247"/>
          <p:cNvSpPr txBox="1">
            <a:spLocks noChangeArrowheads="1"/>
          </p:cNvSpPr>
          <p:nvPr/>
        </p:nvSpPr>
        <p:spPr bwMode="auto">
          <a:xfrm>
            <a:off x="4094163" y="4832350"/>
            <a:ext cx="61277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role</a:t>
            </a:r>
            <a:endParaRPr lang="en-US" u="sng">
              <a:solidFill>
                <a:schemeClr val="tx1"/>
              </a:solidFill>
            </a:endParaRPr>
          </a:p>
        </p:txBody>
      </p:sp>
      <p:sp>
        <p:nvSpPr>
          <p:cNvPr id="58470"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58471" name="Group 49"/>
          <p:cNvGrpSpPr>
            <a:grpSpLocks/>
          </p:cNvGrpSpPr>
          <p:nvPr/>
        </p:nvGrpSpPr>
        <p:grpSpPr bwMode="auto">
          <a:xfrm>
            <a:off x="6648450" y="4132263"/>
            <a:ext cx="149225" cy="133350"/>
            <a:chOff x="1778" y="1120"/>
            <a:chExt cx="94" cy="84"/>
          </a:xfrm>
        </p:grpSpPr>
        <p:sp>
          <p:nvSpPr>
            <p:cNvPr id="58476"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58477"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58478"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58472"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58473" name="Rectangle 277"/>
          <p:cNvSpPr>
            <a:spLocks noChangeArrowheads="1"/>
          </p:cNvSpPr>
          <p:nvPr/>
        </p:nvSpPr>
        <p:spPr bwMode="auto">
          <a:xfrm>
            <a:off x="6796088" y="3810000"/>
            <a:ext cx="914400" cy="776288"/>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58474" name="Rectangle 278"/>
          <p:cNvSpPr>
            <a:spLocks noChangeArrowheads="1"/>
          </p:cNvSpPr>
          <p:nvPr/>
        </p:nvSpPr>
        <p:spPr bwMode="auto">
          <a:xfrm>
            <a:off x="6796088" y="3811588"/>
            <a:ext cx="914400" cy="198437"/>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58475" name="Text Box 279"/>
          <p:cNvSpPr txBox="1">
            <a:spLocks noChangeArrowheads="1"/>
          </p:cNvSpPr>
          <p:nvPr/>
        </p:nvSpPr>
        <p:spPr bwMode="auto">
          <a:xfrm>
            <a:off x="6815138" y="4011613"/>
            <a:ext cx="874712"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Line 217"/>
          <p:cNvSpPr>
            <a:spLocks noChangeShapeType="1"/>
          </p:cNvSpPr>
          <p:nvPr/>
        </p:nvSpPr>
        <p:spPr bwMode="auto">
          <a:xfrm flipH="1">
            <a:off x="5956300" y="4197350"/>
            <a:ext cx="844550" cy="0"/>
          </a:xfrm>
          <a:prstGeom prst="line">
            <a:avLst/>
          </a:prstGeom>
          <a:noFill/>
          <a:ln w="9525">
            <a:solidFill>
              <a:schemeClr val="tx1"/>
            </a:solidFill>
            <a:round/>
            <a:headEnd/>
            <a:tailEnd/>
          </a:ln>
        </p:spPr>
        <p:txBody>
          <a:bodyPr/>
          <a:lstStyle/>
          <a:p>
            <a:endParaRPr lang="en-US"/>
          </a:p>
        </p:txBody>
      </p:sp>
      <p:grpSp>
        <p:nvGrpSpPr>
          <p:cNvPr id="60418" name="Group 214"/>
          <p:cNvGrpSpPr>
            <a:grpSpLocks/>
          </p:cNvGrpSpPr>
          <p:nvPr/>
        </p:nvGrpSpPr>
        <p:grpSpPr bwMode="auto">
          <a:xfrm>
            <a:off x="6691313" y="2162175"/>
            <a:ext cx="114300" cy="133350"/>
            <a:chOff x="3319" y="2995"/>
            <a:chExt cx="72" cy="84"/>
          </a:xfrm>
        </p:grpSpPr>
        <p:sp>
          <p:nvSpPr>
            <p:cNvPr id="4" name="Line 379"/>
            <p:cNvSpPr>
              <a:spLocks noChangeShapeType="1"/>
            </p:cNvSpPr>
            <p:nvPr/>
          </p:nvSpPr>
          <p:spPr bwMode="auto">
            <a:xfrm flipV="1">
              <a:off x="3319" y="2995"/>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5" name="Line 380"/>
            <p:cNvSpPr>
              <a:spLocks noChangeShapeType="1"/>
            </p:cNvSpPr>
            <p:nvPr/>
          </p:nvSpPr>
          <p:spPr bwMode="auto">
            <a:xfrm>
              <a:off x="3319" y="3038"/>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60419" name="Group 232"/>
          <p:cNvGrpSpPr>
            <a:grpSpLocks/>
          </p:cNvGrpSpPr>
          <p:nvPr/>
        </p:nvGrpSpPr>
        <p:grpSpPr bwMode="auto">
          <a:xfrm>
            <a:off x="3105150" y="4378325"/>
            <a:ext cx="146050" cy="306388"/>
            <a:chOff x="1956" y="2758"/>
            <a:chExt cx="92" cy="193"/>
          </a:xfrm>
        </p:grpSpPr>
        <p:grpSp>
          <p:nvGrpSpPr>
            <p:cNvPr id="60624" name="Group 233"/>
            <p:cNvGrpSpPr>
              <a:grpSpLocks/>
            </p:cNvGrpSpPr>
            <p:nvPr/>
          </p:nvGrpSpPr>
          <p:grpSpPr bwMode="auto">
            <a:xfrm>
              <a:off x="1956" y="2884"/>
              <a:ext cx="92" cy="67"/>
              <a:chOff x="3502" y="1928"/>
              <a:chExt cx="92" cy="67"/>
            </a:xfrm>
          </p:grpSpPr>
          <p:sp>
            <p:nvSpPr>
              <p:cNvPr id="2" name="Line 292"/>
              <p:cNvSpPr>
                <a:spLocks noChangeShapeType="1"/>
              </p:cNvSpPr>
              <p:nvPr/>
            </p:nvSpPr>
            <p:spPr bwMode="auto">
              <a:xfrm rot="16200000" flipH="1" flipV="1">
                <a:off x="349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293"/>
              <p:cNvSpPr>
                <a:spLocks noChangeShapeType="1"/>
              </p:cNvSpPr>
              <p:nvPr/>
            </p:nvSpPr>
            <p:spPr bwMode="auto">
              <a:xfrm rot="16200000" flipH="1">
                <a:off x="3545" y="1941"/>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60625" name="Line 284"/>
            <p:cNvSpPr>
              <a:spLocks noChangeShapeType="1"/>
            </p:cNvSpPr>
            <p:nvPr/>
          </p:nvSpPr>
          <p:spPr bwMode="auto">
            <a:xfrm rot="5400000" flipH="1">
              <a:off x="1944" y="2771"/>
              <a:ext cx="67" cy="42"/>
            </a:xfrm>
            <a:prstGeom prst="line">
              <a:avLst/>
            </a:prstGeom>
            <a:noFill/>
            <a:ln w="9525">
              <a:solidFill>
                <a:srgbClr val="DDDDDD"/>
              </a:solidFill>
              <a:round/>
              <a:headEnd/>
              <a:tailEnd/>
            </a:ln>
          </p:spPr>
          <p:txBody>
            <a:bodyPr/>
            <a:lstStyle/>
            <a:p>
              <a:endParaRPr lang="en-US"/>
            </a:p>
          </p:txBody>
        </p:sp>
        <p:sp>
          <p:nvSpPr>
            <p:cNvPr id="60626" name="Line 285"/>
            <p:cNvSpPr>
              <a:spLocks noChangeShapeType="1"/>
            </p:cNvSpPr>
            <p:nvPr/>
          </p:nvSpPr>
          <p:spPr bwMode="auto">
            <a:xfrm rot="5400000" flipH="1" flipV="1">
              <a:off x="1992" y="2771"/>
              <a:ext cx="66" cy="41"/>
            </a:xfrm>
            <a:prstGeom prst="line">
              <a:avLst/>
            </a:prstGeom>
            <a:noFill/>
            <a:ln w="9525">
              <a:solidFill>
                <a:srgbClr val="DDDDDD"/>
              </a:solidFill>
              <a:round/>
              <a:headEnd/>
              <a:tailEnd/>
            </a:ln>
          </p:spPr>
          <p:txBody>
            <a:bodyPr/>
            <a:lstStyle/>
            <a:p>
              <a:endParaRPr lang="en-US"/>
            </a:p>
          </p:txBody>
        </p:sp>
        <p:cxnSp>
          <p:nvCxnSpPr>
            <p:cNvPr id="60627" name="Elbow Connector 351"/>
            <p:cNvCxnSpPr>
              <a:cxnSpLocks noChangeShapeType="1"/>
            </p:cNvCxnSpPr>
            <p:nvPr/>
          </p:nvCxnSpPr>
          <p:spPr bwMode="auto">
            <a:xfrm rot="5400000" flipH="1" flipV="1">
              <a:off x="1909" y="2854"/>
              <a:ext cx="185" cy="1"/>
            </a:xfrm>
            <a:prstGeom prst="straightConnector1">
              <a:avLst/>
            </a:prstGeom>
            <a:noFill/>
            <a:ln w="9525" algn="ctr">
              <a:solidFill>
                <a:srgbClr val="DDDDDD"/>
              </a:solidFill>
              <a:round/>
              <a:headEnd/>
              <a:tailEnd/>
            </a:ln>
          </p:spPr>
        </p:cxnSp>
      </p:grpSp>
      <p:grpSp>
        <p:nvGrpSpPr>
          <p:cNvPr id="60420" name="Group 239"/>
          <p:cNvGrpSpPr>
            <a:grpSpLocks/>
          </p:cNvGrpSpPr>
          <p:nvPr/>
        </p:nvGrpSpPr>
        <p:grpSpPr bwMode="auto">
          <a:xfrm>
            <a:off x="4395788" y="4914900"/>
            <a:ext cx="133350" cy="685800"/>
            <a:chOff x="2769" y="3096"/>
            <a:chExt cx="84" cy="432"/>
          </a:xfrm>
        </p:grpSpPr>
        <p:sp>
          <p:nvSpPr>
            <p:cNvPr id="60620" name="Line 69"/>
            <p:cNvSpPr>
              <a:spLocks noChangeShapeType="1"/>
            </p:cNvSpPr>
            <p:nvPr/>
          </p:nvSpPr>
          <p:spPr bwMode="auto">
            <a:xfrm>
              <a:off x="2813" y="3112"/>
              <a:ext cx="0" cy="416"/>
            </a:xfrm>
            <a:prstGeom prst="line">
              <a:avLst/>
            </a:prstGeom>
            <a:noFill/>
            <a:ln w="9525">
              <a:solidFill>
                <a:schemeClr val="tx1"/>
              </a:solidFill>
              <a:round/>
              <a:headEnd/>
              <a:tailEnd/>
            </a:ln>
          </p:spPr>
          <p:txBody>
            <a:bodyPr/>
            <a:lstStyle/>
            <a:p>
              <a:endParaRPr lang="en-US"/>
            </a:p>
          </p:txBody>
        </p:sp>
        <p:sp>
          <p:nvSpPr>
            <p:cNvPr id="60621" name="Line 249"/>
            <p:cNvSpPr>
              <a:spLocks noChangeShapeType="1"/>
            </p:cNvSpPr>
            <p:nvPr/>
          </p:nvSpPr>
          <p:spPr bwMode="auto">
            <a:xfrm rot="16200000" flipH="1">
              <a:off x="2756" y="3109"/>
              <a:ext cx="67" cy="42"/>
            </a:xfrm>
            <a:prstGeom prst="line">
              <a:avLst/>
            </a:prstGeom>
            <a:noFill/>
            <a:ln w="9525">
              <a:solidFill>
                <a:schemeClr val="tx1"/>
              </a:solidFill>
              <a:round/>
              <a:headEnd/>
              <a:tailEnd/>
            </a:ln>
          </p:spPr>
          <p:txBody>
            <a:bodyPr/>
            <a:lstStyle/>
            <a:p>
              <a:endParaRPr lang="en-US"/>
            </a:p>
          </p:txBody>
        </p:sp>
        <p:sp>
          <p:nvSpPr>
            <p:cNvPr id="60622" name="Line 250"/>
            <p:cNvSpPr>
              <a:spLocks noChangeShapeType="1"/>
            </p:cNvSpPr>
            <p:nvPr/>
          </p:nvSpPr>
          <p:spPr bwMode="auto">
            <a:xfrm rot="-5400000" flipH="1" flipV="1">
              <a:off x="2799" y="3115"/>
              <a:ext cx="67" cy="41"/>
            </a:xfrm>
            <a:prstGeom prst="line">
              <a:avLst/>
            </a:prstGeom>
            <a:noFill/>
            <a:ln w="9525">
              <a:solidFill>
                <a:schemeClr val="tx1"/>
              </a:solidFill>
              <a:round/>
              <a:headEnd/>
              <a:tailEnd/>
            </a:ln>
          </p:spPr>
          <p:txBody>
            <a:bodyPr/>
            <a:lstStyle/>
            <a:p>
              <a:endParaRPr lang="en-US"/>
            </a:p>
          </p:txBody>
        </p:sp>
        <p:sp>
          <p:nvSpPr>
            <p:cNvPr id="60623" name="Line 298"/>
            <p:cNvSpPr>
              <a:spLocks noChangeShapeType="1"/>
            </p:cNvSpPr>
            <p:nvPr/>
          </p:nvSpPr>
          <p:spPr bwMode="auto">
            <a:xfrm>
              <a:off x="2781" y="3191"/>
              <a:ext cx="62" cy="0"/>
            </a:xfrm>
            <a:prstGeom prst="line">
              <a:avLst/>
            </a:prstGeom>
            <a:noFill/>
            <a:ln w="9525">
              <a:solidFill>
                <a:schemeClr val="tx1"/>
              </a:solidFill>
              <a:round/>
              <a:headEnd/>
              <a:tailEnd/>
            </a:ln>
          </p:spPr>
          <p:txBody>
            <a:bodyPr/>
            <a:lstStyle/>
            <a:p>
              <a:endParaRPr lang="en-US"/>
            </a:p>
          </p:txBody>
        </p:sp>
      </p:grpSp>
      <p:grpSp>
        <p:nvGrpSpPr>
          <p:cNvPr id="60421" name="Group 244"/>
          <p:cNvGrpSpPr>
            <a:grpSpLocks/>
          </p:cNvGrpSpPr>
          <p:nvPr/>
        </p:nvGrpSpPr>
        <p:grpSpPr bwMode="auto">
          <a:xfrm>
            <a:off x="4395788" y="4381500"/>
            <a:ext cx="141287" cy="293688"/>
            <a:chOff x="2769" y="2760"/>
            <a:chExt cx="89" cy="185"/>
          </a:xfrm>
        </p:grpSpPr>
        <p:sp>
          <p:nvSpPr>
            <p:cNvPr id="60616"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sp>
          <p:nvSpPr>
            <p:cNvPr id="60617" name="Line 292"/>
            <p:cNvSpPr>
              <a:spLocks noChangeShapeType="1"/>
            </p:cNvSpPr>
            <p:nvPr/>
          </p:nvSpPr>
          <p:spPr bwMode="auto">
            <a:xfrm rot="-5400000" flipH="1" flipV="1">
              <a:off x="2756" y="2891"/>
              <a:ext cx="67" cy="42"/>
            </a:xfrm>
            <a:prstGeom prst="line">
              <a:avLst/>
            </a:prstGeom>
            <a:noFill/>
            <a:ln w="9525">
              <a:solidFill>
                <a:schemeClr val="tx1"/>
              </a:solidFill>
              <a:round/>
              <a:headEnd/>
              <a:tailEnd/>
            </a:ln>
          </p:spPr>
          <p:txBody>
            <a:bodyPr/>
            <a:lstStyle/>
            <a:p>
              <a:endParaRPr lang="en-US"/>
            </a:p>
          </p:txBody>
        </p:sp>
        <p:sp>
          <p:nvSpPr>
            <p:cNvPr id="60618" name="Line 293"/>
            <p:cNvSpPr>
              <a:spLocks noChangeShapeType="1"/>
            </p:cNvSpPr>
            <p:nvPr/>
          </p:nvSpPr>
          <p:spPr bwMode="auto">
            <a:xfrm rot="16200000" flipH="1">
              <a:off x="2803" y="2891"/>
              <a:ext cx="67" cy="42"/>
            </a:xfrm>
            <a:prstGeom prst="line">
              <a:avLst/>
            </a:prstGeom>
            <a:noFill/>
            <a:ln w="9525">
              <a:solidFill>
                <a:schemeClr val="tx1"/>
              </a:solidFill>
              <a:round/>
              <a:headEnd/>
              <a:tailEnd/>
            </a:ln>
          </p:spPr>
          <p:txBody>
            <a:bodyPr/>
            <a:lstStyle/>
            <a:p>
              <a:endParaRPr lang="en-US"/>
            </a:p>
          </p:txBody>
        </p:sp>
        <p:sp>
          <p:nvSpPr>
            <p:cNvPr id="60619" name="Line 298"/>
            <p:cNvSpPr>
              <a:spLocks noChangeShapeType="1"/>
            </p:cNvSpPr>
            <p:nvPr/>
          </p:nvSpPr>
          <p:spPr bwMode="auto">
            <a:xfrm>
              <a:off x="2783" y="2863"/>
              <a:ext cx="64" cy="0"/>
            </a:xfrm>
            <a:prstGeom prst="line">
              <a:avLst/>
            </a:prstGeom>
            <a:noFill/>
            <a:ln w="9525">
              <a:solidFill>
                <a:schemeClr val="tx1"/>
              </a:solidFill>
              <a:round/>
              <a:headEnd/>
              <a:tailEnd/>
            </a:ln>
          </p:spPr>
          <p:txBody>
            <a:bodyPr/>
            <a:lstStyle/>
            <a:p>
              <a:endParaRPr lang="en-US"/>
            </a:p>
          </p:txBody>
        </p:sp>
      </p:grpSp>
      <p:grpSp>
        <p:nvGrpSpPr>
          <p:cNvPr id="60422" name="Group 224"/>
          <p:cNvGrpSpPr>
            <a:grpSpLocks/>
          </p:cNvGrpSpPr>
          <p:nvPr/>
        </p:nvGrpSpPr>
        <p:grpSpPr bwMode="auto">
          <a:xfrm>
            <a:off x="3217863" y="5240338"/>
            <a:ext cx="1169987" cy="503237"/>
            <a:chOff x="2027" y="3301"/>
            <a:chExt cx="737" cy="317"/>
          </a:xfrm>
        </p:grpSpPr>
        <p:sp>
          <p:nvSpPr>
            <p:cNvPr id="60609" name="Rectangle 398"/>
            <p:cNvSpPr>
              <a:spLocks noChangeArrowheads="1"/>
            </p:cNvSpPr>
            <p:nvPr/>
          </p:nvSpPr>
          <p:spPr bwMode="auto">
            <a:xfrm>
              <a:off x="2489" y="3549"/>
              <a:ext cx="56" cy="58"/>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60610" name="AutoShape 186"/>
            <p:cNvCxnSpPr>
              <a:cxnSpLocks noChangeShapeType="1"/>
              <a:endCxn id="60609" idx="1"/>
            </p:cNvCxnSpPr>
            <p:nvPr/>
          </p:nvCxnSpPr>
          <p:spPr bwMode="auto">
            <a:xfrm rot="-5400000" flipH="1" flipV="1">
              <a:off x="2495" y="3518"/>
              <a:ext cx="54" cy="65"/>
            </a:xfrm>
            <a:prstGeom prst="bentConnector4">
              <a:avLst>
                <a:gd name="adj1" fmla="val -266667"/>
                <a:gd name="adj2" fmla="val 321537"/>
              </a:avLst>
            </a:prstGeom>
            <a:noFill/>
            <a:ln w="9525">
              <a:solidFill>
                <a:schemeClr val="tx1"/>
              </a:solidFill>
              <a:miter lim="800000"/>
              <a:headEnd/>
              <a:tailEnd/>
            </a:ln>
          </p:spPr>
        </p:cxnSp>
        <p:grpSp>
          <p:nvGrpSpPr>
            <p:cNvPr id="60611" name="Group 263"/>
            <p:cNvGrpSpPr>
              <a:grpSpLocks/>
            </p:cNvGrpSpPr>
            <p:nvPr/>
          </p:nvGrpSpPr>
          <p:grpSpPr bwMode="auto">
            <a:xfrm>
              <a:off x="2416" y="3535"/>
              <a:ext cx="67" cy="83"/>
              <a:chOff x="3831154" y="5612341"/>
              <a:chExt cx="106362" cy="131762"/>
            </a:xfrm>
          </p:grpSpPr>
          <p:sp>
            <p:nvSpPr>
              <p:cNvPr id="60614" name="Line 358"/>
              <p:cNvSpPr>
                <a:spLocks noChangeShapeType="1"/>
              </p:cNvSpPr>
              <p:nvPr/>
            </p:nvSpPr>
            <p:spPr bwMode="auto">
              <a:xfrm>
                <a:off x="3831154" y="5679016"/>
                <a:ext cx="106362" cy="65087"/>
              </a:xfrm>
              <a:prstGeom prst="line">
                <a:avLst/>
              </a:prstGeom>
              <a:noFill/>
              <a:ln w="9525">
                <a:solidFill>
                  <a:schemeClr val="tx1"/>
                </a:solidFill>
                <a:round/>
                <a:headEnd/>
                <a:tailEnd/>
              </a:ln>
            </p:spPr>
            <p:txBody>
              <a:bodyPr/>
              <a:lstStyle/>
              <a:p>
                <a:endParaRPr lang="en-US"/>
              </a:p>
            </p:txBody>
          </p:sp>
          <p:sp>
            <p:nvSpPr>
              <p:cNvPr id="60615" name="Line 359"/>
              <p:cNvSpPr>
                <a:spLocks noChangeShapeType="1"/>
              </p:cNvSpPr>
              <p:nvPr/>
            </p:nvSpPr>
            <p:spPr bwMode="auto">
              <a:xfrm flipV="1">
                <a:off x="3831154" y="5612341"/>
                <a:ext cx="106362" cy="66675"/>
              </a:xfrm>
              <a:prstGeom prst="line">
                <a:avLst/>
              </a:prstGeom>
              <a:noFill/>
              <a:ln w="9525">
                <a:solidFill>
                  <a:schemeClr val="tx1"/>
                </a:solidFill>
                <a:round/>
                <a:headEnd/>
                <a:tailEnd/>
              </a:ln>
            </p:spPr>
            <p:txBody>
              <a:bodyPr/>
              <a:lstStyle/>
              <a:p>
                <a:endParaRPr lang="en-US"/>
              </a:p>
            </p:txBody>
          </p:sp>
        </p:grpSp>
        <p:sp>
          <p:nvSpPr>
            <p:cNvPr id="60612" name="Text Box 142"/>
            <p:cNvSpPr txBox="1">
              <a:spLocks noChangeArrowheads="1"/>
            </p:cNvSpPr>
            <p:nvPr/>
          </p:nvSpPr>
          <p:spPr bwMode="auto">
            <a:xfrm>
              <a:off x="2027" y="3395"/>
              <a:ext cx="350" cy="1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member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60613" name="Text Box 142"/>
            <p:cNvSpPr txBox="1">
              <a:spLocks noChangeArrowheads="1"/>
            </p:cNvSpPr>
            <p:nvPr/>
          </p:nvSpPr>
          <p:spPr bwMode="auto">
            <a:xfrm>
              <a:off x="2424" y="3301"/>
              <a:ext cx="340" cy="108"/>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composed of</a:t>
              </a:r>
            </a:p>
          </p:txBody>
        </p:sp>
      </p:grpSp>
      <p:grpSp>
        <p:nvGrpSpPr>
          <p:cNvPr id="10" name="Group 304"/>
          <p:cNvGrpSpPr/>
          <p:nvPr/>
        </p:nvGrpSpPr>
        <p:grpSpPr>
          <a:xfrm>
            <a:off x="6154738" y="2465388"/>
            <a:ext cx="733425" cy="796925"/>
            <a:chOff x="6154738" y="2465388"/>
            <a:chExt cx="733425" cy="796925"/>
          </a:xfrm>
          <a:noFill/>
        </p:grpSpPr>
        <p:grpSp>
          <p:nvGrpSpPr>
            <p:cNvPr id="11" name="Group 300"/>
            <p:cNvGrpSpPr/>
            <p:nvPr/>
          </p:nvGrpSpPr>
          <p:grpSpPr>
            <a:xfrm>
              <a:off x="6199188" y="2465388"/>
              <a:ext cx="688975" cy="704850"/>
              <a:chOff x="6199188" y="2465388"/>
              <a:chExt cx="688975" cy="704850"/>
            </a:xfrm>
            <a:grpFill/>
          </p:grpSpPr>
          <p:sp>
            <p:nvSpPr>
              <p:cNvPr id="9302" name="Rectangle 398"/>
              <p:cNvSpPr>
                <a:spLocks noChangeArrowheads="1"/>
              </p:cNvSpPr>
              <p:nvPr/>
            </p:nvSpPr>
            <p:spPr bwMode="auto">
              <a:xfrm>
                <a:off x="6799263" y="2493963"/>
                <a:ext cx="88900" cy="9207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03" name="Rectangle 398"/>
              <p:cNvSpPr>
                <a:spLocks noChangeArrowheads="1"/>
              </p:cNvSpPr>
              <p:nvPr/>
            </p:nvSpPr>
            <p:spPr bwMode="auto">
              <a:xfrm>
                <a:off x="6799263" y="2489200"/>
                <a:ext cx="88900" cy="9207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nvGrpSpPr>
              <p:cNvPr id="12" name="Group 271"/>
              <p:cNvGrpSpPr>
                <a:grpSpLocks/>
              </p:cNvGrpSpPr>
              <p:nvPr/>
            </p:nvGrpSpPr>
            <p:grpSpPr bwMode="auto">
              <a:xfrm>
                <a:off x="6199188" y="2465388"/>
                <a:ext cx="600075" cy="704850"/>
                <a:chOff x="6199188" y="2465388"/>
                <a:chExt cx="600075" cy="704850"/>
              </a:xfrm>
              <a:grpFill/>
            </p:grpSpPr>
            <p:grpSp>
              <p:nvGrpSpPr>
                <p:cNvPr id="13" name="Group 30"/>
                <p:cNvGrpSpPr>
                  <a:grpSpLocks/>
                </p:cNvGrpSpPr>
                <p:nvPr/>
              </p:nvGrpSpPr>
              <p:grpSpPr bwMode="auto">
                <a:xfrm>
                  <a:off x="6688138" y="2465388"/>
                  <a:ext cx="106362" cy="133350"/>
                  <a:chOff x="4034" y="1589"/>
                  <a:chExt cx="67" cy="84"/>
                </a:xfrm>
                <a:grpFill/>
              </p:grpSpPr>
              <p:sp>
                <p:nvSpPr>
                  <p:cNvPr id="9386" name="Line 93"/>
                  <p:cNvSpPr>
                    <a:spLocks noChangeShapeType="1"/>
                  </p:cNvSpPr>
                  <p:nvPr/>
                </p:nvSpPr>
                <p:spPr bwMode="auto">
                  <a:xfrm rot="10800000" flipH="1">
                    <a:off x="4034" y="1589"/>
                    <a:ext cx="67" cy="42"/>
                  </a:xfrm>
                  <a:prstGeom prst="line">
                    <a:avLst/>
                  </a:prstGeom>
                  <a:grpFill/>
                  <a:ln w="9525">
                    <a:solidFill>
                      <a:schemeClr val="tx1"/>
                    </a:solidFill>
                    <a:round/>
                    <a:headEnd/>
                    <a:tailEnd/>
                  </a:ln>
                </p:spPr>
                <p:txBody>
                  <a:bodyPr/>
                  <a:lstStyle/>
                  <a:p>
                    <a:pPr>
                      <a:defRPr/>
                    </a:pPr>
                    <a:endParaRPr lang="en-US" b="1" dirty="0"/>
                  </a:p>
                </p:txBody>
              </p:sp>
              <p:sp>
                <p:nvSpPr>
                  <p:cNvPr id="9387" name="Line 94"/>
                  <p:cNvSpPr>
                    <a:spLocks noChangeShapeType="1"/>
                  </p:cNvSpPr>
                  <p:nvPr/>
                </p:nvSpPr>
                <p:spPr bwMode="auto">
                  <a:xfrm rot="10800000" flipH="1" flipV="1">
                    <a:off x="4034" y="1631"/>
                    <a:ext cx="67" cy="42"/>
                  </a:xfrm>
                  <a:prstGeom prst="line">
                    <a:avLst/>
                  </a:prstGeom>
                  <a:grpFill/>
                  <a:ln w="9525">
                    <a:solidFill>
                      <a:schemeClr val="tx1"/>
                    </a:solidFill>
                    <a:round/>
                    <a:headEnd/>
                    <a:tailEnd/>
                  </a:ln>
                </p:spPr>
                <p:txBody>
                  <a:bodyPr/>
                  <a:lstStyle/>
                  <a:p>
                    <a:pPr>
                      <a:defRPr/>
                    </a:pPr>
                    <a:endParaRPr lang="en-US" b="1" dirty="0"/>
                  </a:p>
                </p:txBody>
              </p:sp>
            </p:grpSp>
            <p:cxnSp>
              <p:nvCxnSpPr>
                <p:cNvPr id="9385" name="Elbow Connector 390"/>
                <p:cNvCxnSpPr>
                  <a:cxnSpLocks noChangeShapeType="1"/>
                  <a:stCxn id="9310" idx="0"/>
                  <a:endCxn id="9303" idx="1"/>
                </p:cNvCxnSpPr>
                <p:nvPr/>
              </p:nvCxnSpPr>
              <p:spPr bwMode="auto">
                <a:xfrm rot="5400000" flipH="1" flipV="1">
                  <a:off x="6181726" y="2552700"/>
                  <a:ext cx="635000" cy="600075"/>
                </a:xfrm>
                <a:prstGeom prst="bentConnector2">
                  <a:avLst/>
                </a:prstGeom>
                <a:grpFill/>
                <a:ln w="9525" algn="ctr">
                  <a:solidFill>
                    <a:schemeClr val="tx1"/>
                  </a:solidFill>
                  <a:miter lim="800000"/>
                  <a:headEnd/>
                  <a:tailEnd/>
                </a:ln>
              </p:spPr>
            </p:cxnSp>
          </p:grpSp>
        </p:grpSp>
        <p:sp>
          <p:nvSpPr>
            <p:cNvPr id="9310" name="Rectangle 398"/>
            <p:cNvSpPr>
              <a:spLocks noChangeArrowheads="1"/>
            </p:cNvSpPr>
            <p:nvPr/>
          </p:nvSpPr>
          <p:spPr bwMode="auto">
            <a:xfrm>
              <a:off x="6154738" y="3170238"/>
              <a:ext cx="88900" cy="9207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grpSp>
        <p:nvGrpSpPr>
          <p:cNvPr id="60424" name="Group 306"/>
          <p:cNvGrpSpPr>
            <a:grpSpLocks/>
          </p:cNvGrpSpPr>
          <p:nvPr/>
        </p:nvGrpSpPr>
        <p:grpSpPr bwMode="auto">
          <a:xfrm>
            <a:off x="1147763" y="1797050"/>
            <a:ext cx="363537" cy="177800"/>
            <a:chOff x="1147763" y="1797050"/>
            <a:chExt cx="363537" cy="177800"/>
          </a:xfrm>
        </p:grpSpPr>
        <p:sp>
          <p:nvSpPr>
            <p:cNvPr id="60603"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604"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605" name="Group 302"/>
            <p:cNvGrpSpPr>
              <a:grpSpLocks/>
            </p:cNvGrpSpPr>
            <p:nvPr/>
          </p:nvGrpSpPr>
          <p:grpSpPr bwMode="auto">
            <a:xfrm>
              <a:off x="1147763" y="1843088"/>
              <a:ext cx="106362" cy="131762"/>
              <a:chOff x="1147763" y="1843088"/>
              <a:chExt cx="106362" cy="131762"/>
            </a:xfrm>
          </p:grpSpPr>
          <p:sp>
            <p:nvSpPr>
              <p:cNvPr id="60607"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60608"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60606"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60425"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426" name="Group 310"/>
          <p:cNvGrpSpPr>
            <a:grpSpLocks/>
          </p:cNvGrpSpPr>
          <p:nvPr/>
        </p:nvGrpSpPr>
        <p:grpSpPr bwMode="auto">
          <a:xfrm>
            <a:off x="2390775" y="1960563"/>
            <a:ext cx="676275" cy="141287"/>
            <a:chOff x="2390775" y="1960563"/>
            <a:chExt cx="676275" cy="141287"/>
          </a:xfrm>
        </p:grpSpPr>
        <p:sp>
          <p:nvSpPr>
            <p:cNvPr id="60597" name="Rectangle 398"/>
            <p:cNvSpPr>
              <a:spLocks noChangeArrowheads="1"/>
            </p:cNvSpPr>
            <p:nvPr/>
          </p:nvSpPr>
          <p:spPr bwMode="auto">
            <a:xfrm>
              <a:off x="2978150" y="1989138"/>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598" name="Line 74"/>
            <p:cNvSpPr>
              <a:spLocks noChangeShapeType="1"/>
            </p:cNvSpPr>
            <p:nvPr/>
          </p:nvSpPr>
          <p:spPr bwMode="auto">
            <a:xfrm flipH="1">
              <a:off x="2390775" y="2033588"/>
              <a:ext cx="585788" cy="0"/>
            </a:xfrm>
            <a:prstGeom prst="line">
              <a:avLst/>
            </a:prstGeom>
            <a:noFill/>
            <a:ln w="9525">
              <a:solidFill>
                <a:srgbClr val="DDDDDD"/>
              </a:solidFill>
              <a:round/>
              <a:headEnd/>
              <a:tailEnd/>
            </a:ln>
          </p:spPr>
          <p:txBody>
            <a:bodyPr/>
            <a:lstStyle/>
            <a:p>
              <a:endParaRPr lang="en-US"/>
            </a:p>
          </p:txBody>
        </p:sp>
        <p:grpSp>
          <p:nvGrpSpPr>
            <p:cNvPr id="60599" name="Group 267"/>
            <p:cNvGrpSpPr>
              <a:grpSpLocks/>
            </p:cNvGrpSpPr>
            <p:nvPr/>
          </p:nvGrpSpPr>
          <p:grpSpPr bwMode="auto">
            <a:xfrm>
              <a:off x="2822576" y="1960563"/>
              <a:ext cx="149225" cy="141287"/>
              <a:chOff x="2822576" y="1960563"/>
              <a:chExt cx="149225" cy="141287"/>
            </a:xfrm>
          </p:grpSpPr>
          <p:sp>
            <p:nvSpPr>
              <p:cNvPr id="60600" name="Line 93"/>
              <p:cNvSpPr>
                <a:spLocks noChangeShapeType="1"/>
              </p:cNvSpPr>
              <p:nvPr/>
            </p:nvSpPr>
            <p:spPr bwMode="auto">
              <a:xfrm rot="10800000" flipH="1">
                <a:off x="2865438" y="1960563"/>
                <a:ext cx="106363" cy="66675"/>
              </a:xfrm>
              <a:prstGeom prst="line">
                <a:avLst/>
              </a:prstGeom>
              <a:noFill/>
              <a:ln w="9525">
                <a:solidFill>
                  <a:srgbClr val="DDDDDD"/>
                </a:solidFill>
                <a:round/>
                <a:headEnd/>
                <a:tailEnd/>
              </a:ln>
            </p:spPr>
            <p:txBody>
              <a:bodyPr/>
              <a:lstStyle/>
              <a:p>
                <a:endParaRPr lang="en-US"/>
              </a:p>
            </p:txBody>
          </p:sp>
          <p:sp>
            <p:nvSpPr>
              <p:cNvPr id="60601" name="Line 94"/>
              <p:cNvSpPr>
                <a:spLocks noChangeShapeType="1"/>
              </p:cNvSpPr>
              <p:nvPr/>
            </p:nvSpPr>
            <p:spPr bwMode="auto">
              <a:xfrm rot="10800000" flipH="1" flipV="1">
                <a:off x="2865438" y="2035175"/>
                <a:ext cx="106363" cy="66675"/>
              </a:xfrm>
              <a:prstGeom prst="line">
                <a:avLst/>
              </a:prstGeom>
              <a:noFill/>
              <a:ln w="9525">
                <a:solidFill>
                  <a:srgbClr val="DDDDDD"/>
                </a:solidFill>
                <a:round/>
                <a:headEnd/>
                <a:tailEnd/>
              </a:ln>
            </p:spPr>
            <p:txBody>
              <a:bodyPr/>
              <a:lstStyle/>
              <a:p>
                <a:endParaRPr lang="en-US"/>
              </a:p>
            </p:txBody>
          </p:sp>
          <p:sp>
            <p:nvSpPr>
              <p:cNvPr id="60602" name="Line 95"/>
              <p:cNvSpPr>
                <a:spLocks noChangeShapeType="1"/>
              </p:cNvSpPr>
              <p:nvPr/>
            </p:nvSpPr>
            <p:spPr bwMode="auto">
              <a:xfrm rot="5400000" flipH="1">
                <a:off x="2767013" y="2030413"/>
                <a:ext cx="111125" cy="0"/>
              </a:xfrm>
              <a:prstGeom prst="line">
                <a:avLst/>
              </a:prstGeom>
              <a:noFill/>
              <a:ln w="9525">
                <a:solidFill>
                  <a:srgbClr val="DDDDDD"/>
                </a:solidFill>
                <a:round/>
                <a:headEnd/>
                <a:tailEnd/>
              </a:ln>
            </p:spPr>
            <p:txBody>
              <a:bodyPr/>
              <a:lstStyle/>
              <a:p>
                <a:endParaRPr lang="en-US"/>
              </a:p>
            </p:txBody>
          </p:sp>
        </p:grpSp>
      </p:grpSp>
      <p:sp>
        <p:nvSpPr>
          <p:cNvPr id="60427" name="Rectangle 398"/>
          <p:cNvSpPr>
            <a:spLocks noChangeArrowheads="1"/>
          </p:cNvSpPr>
          <p:nvPr/>
        </p:nvSpPr>
        <p:spPr bwMode="auto">
          <a:xfrm>
            <a:off x="5197475"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428" name="Rectangle 398"/>
          <p:cNvSpPr>
            <a:spLocks noChangeArrowheads="1"/>
          </p:cNvSpPr>
          <p:nvPr/>
        </p:nvSpPr>
        <p:spPr bwMode="auto">
          <a:xfrm>
            <a:off x="3859213"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429" name="Rectangle 398"/>
          <p:cNvSpPr>
            <a:spLocks noChangeArrowheads="1"/>
          </p:cNvSpPr>
          <p:nvPr/>
        </p:nvSpPr>
        <p:spPr bwMode="auto">
          <a:xfrm>
            <a:off x="3856038" y="20494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430" name="Line 2"/>
          <p:cNvSpPr>
            <a:spLocks noChangeShapeType="1"/>
          </p:cNvSpPr>
          <p:nvPr/>
        </p:nvSpPr>
        <p:spPr bwMode="auto">
          <a:xfrm>
            <a:off x="3943350" y="2098675"/>
            <a:ext cx="1265238" cy="0"/>
          </a:xfrm>
          <a:prstGeom prst="line">
            <a:avLst/>
          </a:prstGeom>
          <a:noFill/>
          <a:ln w="9525">
            <a:solidFill>
              <a:srgbClr val="DDDDDD"/>
            </a:solidFill>
            <a:round/>
            <a:headEnd/>
            <a:tailEnd/>
          </a:ln>
        </p:spPr>
        <p:txBody>
          <a:bodyPr/>
          <a:lstStyle/>
          <a:p>
            <a:endParaRPr lang="en-US"/>
          </a:p>
        </p:txBody>
      </p:sp>
      <p:sp>
        <p:nvSpPr>
          <p:cNvPr id="60431" name="Line 208"/>
          <p:cNvSpPr>
            <a:spLocks noChangeShapeType="1"/>
          </p:cNvSpPr>
          <p:nvPr/>
        </p:nvSpPr>
        <p:spPr bwMode="auto">
          <a:xfrm rot="10800000">
            <a:off x="3948113" y="2028825"/>
            <a:ext cx="106362" cy="66675"/>
          </a:xfrm>
          <a:prstGeom prst="line">
            <a:avLst/>
          </a:prstGeom>
          <a:noFill/>
          <a:ln w="9525">
            <a:solidFill>
              <a:srgbClr val="DDDDDD"/>
            </a:solidFill>
            <a:round/>
            <a:headEnd/>
            <a:tailEnd/>
          </a:ln>
        </p:spPr>
        <p:txBody>
          <a:bodyPr/>
          <a:lstStyle/>
          <a:p>
            <a:endParaRPr lang="en-US"/>
          </a:p>
        </p:txBody>
      </p:sp>
      <p:sp>
        <p:nvSpPr>
          <p:cNvPr id="60432" name="Line 209"/>
          <p:cNvSpPr>
            <a:spLocks noChangeShapeType="1"/>
          </p:cNvSpPr>
          <p:nvPr/>
        </p:nvSpPr>
        <p:spPr bwMode="auto">
          <a:xfrm rot="10800000" flipV="1">
            <a:off x="3948113" y="2095500"/>
            <a:ext cx="106362" cy="66675"/>
          </a:xfrm>
          <a:prstGeom prst="line">
            <a:avLst/>
          </a:prstGeom>
          <a:noFill/>
          <a:ln w="9525">
            <a:solidFill>
              <a:srgbClr val="DDDDDD"/>
            </a:solidFill>
            <a:round/>
            <a:headEnd/>
            <a:tailEnd/>
          </a:ln>
        </p:spPr>
        <p:txBody>
          <a:bodyPr/>
          <a:lstStyle/>
          <a:p>
            <a:endParaRPr lang="en-US"/>
          </a:p>
        </p:txBody>
      </p:sp>
      <p:grpSp>
        <p:nvGrpSpPr>
          <p:cNvPr id="60433" name="Group 15"/>
          <p:cNvGrpSpPr>
            <a:grpSpLocks/>
          </p:cNvGrpSpPr>
          <p:nvPr/>
        </p:nvGrpSpPr>
        <p:grpSpPr bwMode="auto">
          <a:xfrm>
            <a:off x="5565775" y="1598613"/>
            <a:ext cx="138113" cy="201612"/>
            <a:chOff x="3506" y="1007"/>
            <a:chExt cx="87" cy="127"/>
          </a:xfrm>
        </p:grpSpPr>
        <p:sp>
          <p:nvSpPr>
            <p:cNvPr id="60594" name="Line 199"/>
            <p:cNvSpPr>
              <a:spLocks noChangeShapeType="1"/>
            </p:cNvSpPr>
            <p:nvPr/>
          </p:nvSpPr>
          <p:spPr bwMode="auto">
            <a:xfrm>
              <a:off x="3549" y="1008"/>
              <a:ext cx="0" cy="126"/>
            </a:xfrm>
            <a:prstGeom prst="line">
              <a:avLst/>
            </a:prstGeom>
            <a:noFill/>
            <a:ln w="9525">
              <a:solidFill>
                <a:srgbClr val="DDDDDD"/>
              </a:solidFill>
              <a:round/>
              <a:headEnd/>
              <a:tailEnd/>
            </a:ln>
          </p:spPr>
          <p:txBody>
            <a:bodyPr/>
            <a:lstStyle/>
            <a:p>
              <a:endParaRPr lang="en-US"/>
            </a:p>
          </p:txBody>
        </p:sp>
        <p:sp>
          <p:nvSpPr>
            <p:cNvPr id="60595"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60596"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sp>
        <p:nvSpPr>
          <p:cNvPr id="60434"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sp>
        <p:nvSpPr>
          <p:cNvPr id="116834" name="Line 292"/>
          <p:cNvSpPr>
            <a:spLocks noChangeShapeType="1"/>
          </p:cNvSpPr>
          <p:nvPr/>
        </p:nvSpPr>
        <p:spPr bwMode="auto">
          <a:xfrm rot="16200000" flipH="1" flipV="1">
            <a:off x="5549107" y="30821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5618957" y="30821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60437" name="Rectangle 398"/>
          <p:cNvSpPr>
            <a:spLocks noChangeArrowheads="1"/>
          </p:cNvSpPr>
          <p:nvPr/>
        </p:nvSpPr>
        <p:spPr bwMode="auto">
          <a:xfrm>
            <a:off x="7677150" y="2495550"/>
            <a:ext cx="88900" cy="92075"/>
          </a:xfrm>
          <a:prstGeom prst="rect">
            <a:avLst/>
          </a:prstGeom>
          <a:no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438" name="Group 280"/>
          <p:cNvGrpSpPr>
            <a:grpSpLocks/>
          </p:cNvGrpSpPr>
          <p:nvPr/>
        </p:nvGrpSpPr>
        <p:grpSpPr bwMode="auto">
          <a:xfrm>
            <a:off x="7770813" y="2474913"/>
            <a:ext cx="107950" cy="133350"/>
            <a:chOff x="7770813" y="2474913"/>
            <a:chExt cx="107950" cy="133350"/>
          </a:xfrm>
        </p:grpSpPr>
        <p:sp>
          <p:nvSpPr>
            <p:cNvPr id="60592" name="Line 257"/>
            <p:cNvSpPr>
              <a:spLocks noChangeShapeType="1"/>
            </p:cNvSpPr>
            <p:nvPr/>
          </p:nvSpPr>
          <p:spPr bwMode="auto">
            <a:xfrm flipH="1">
              <a:off x="7772400" y="2541588"/>
              <a:ext cx="106363" cy="66675"/>
            </a:xfrm>
            <a:prstGeom prst="line">
              <a:avLst/>
            </a:prstGeom>
            <a:noFill/>
            <a:ln w="9525">
              <a:solidFill>
                <a:schemeClr val="tx1"/>
              </a:solidFill>
              <a:round/>
              <a:headEnd/>
              <a:tailEnd/>
            </a:ln>
          </p:spPr>
          <p:txBody>
            <a:bodyPr/>
            <a:lstStyle/>
            <a:p>
              <a:endParaRPr lang="en-US"/>
            </a:p>
          </p:txBody>
        </p:sp>
        <p:sp>
          <p:nvSpPr>
            <p:cNvPr id="60593" name="Line 258"/>
            <p:cNvSpPr>
              <a:spLocks noChangeShapeType="1"/>
            </p:cNvSpPr>
            <p:nvPr/>
          </p:nvSpPr>
          <p:spPr bwMode="auto">
            <a:xfrm flipH="1" flipV="1">
              <a:off x="7770813" y="2474913"/>
              <a:ext cx="106362" cy="65087"/>
            </a:xfrm>
            <a:prstGeom prst="line">
              <a:avLst/>
            </a:prstGeom>
            <a:noFill/>
            <a:ln w="9525">
              <a:solidFill>
                <a:schemeClr val="tx1"/>
              </a:solidFill>
              <a:round/>
              <a:headEnd/>
              <a:tailEnd/>
            </a:ln>
          </p:spPr>
          <p:txBody>
            <a:bodyPr/>
            <a:lstStyle/>
            <a:p>
              <a:endParaRPr lang="en-US"/>
            </a:p>
          </p:txBody>
        </p:sp>
      </p:grpSp>
      <p:cxnSp>
        <p:nvCxnSpPr>
          <p:cNvPr id="60439" name="AutoShape 208"/>
          <p:cNvCxnSpPr>
            <a:cxnSpLocks noChangeShapeType="1"/>
            <a:stCxn id="60517" idx="3"/>
            <a:endCxn id="60437" idx="3"/>
          </p:cNvCxnSpPr>
          <p:nvPr/>
        </p:nvCxnSpPr>
        <p:spPr bwMode="auto">
          <a:xfrm flipV="1">
            <a:off x="7710488" y="2541588"/>
            <a:ext cx="55562" cy="1657350"/>
          </a:xfrm>
          <a:prstGeom prst="bentConnector3">
            <a:avLst>
              <a:gd name="adj1" fmla="val 854306"/>
            </a:avLst>
          </a:prstGeom>
          <a:noFill/>
          <a:ln w="9525">
            <a:solidFill>
              <a:schemeClr val="tx1"/>
            </a:solidFill>
            <a:miter lim="800000"/>
            <a:headEnd/>
            <a:tailEnd/>
          </a:ln>
        </p:spPr>
      </p:cxnSp>
      <p:grpSp>
        <p:nvGrpSpPr>
          <p:cNvPr id="60440" name="Group 132"/>
          <p:cNvGrpSpPr>
            <a:grpSpLocks/>
          </p:cNvGrpSpPr>
          <p:nvPr/>
        </p:nvGrpSpPr>
        <p:grpSpPr bwMode="auto">
          <a:xfrm>
            <a:off x="4722813" y="4919663"/>
            <a:ext cx="2089150" cy="534987"/>
            <a:chOff x="2975" y="3099"/>
            <a:chExt cx="1316" cy="337"/>
          </a:xfrm>
        </p:grpSpPr>
        <p:grpSp>
          <p:nvGrpSpPr>
            <p:cNvPr id="60587"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60591"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60588" name="AutoShape 232"/>
            <p:cNvCxnSpPr>
              <a:cxnSpLocks noChangeShapeType="1"/>
            </p:cNvCxnSpPr>
            <p:nvPr/>
          </p:nvCxnSpPr>
          <p:spPr bwMode="auto">
            <a:xfrm rot="10800000">
              <a:off x="2975" y="3099"/>
              <a:ext cx="1316" cy="295"/>
            </a:xfrm>
            <a:prstGeom prst="bentConnector2">
              <a:avLst/>
            </a:prstGeom>
            <a:noFill/>
            <a:ln w="9525">
              <a:solidFill>
                <a:schemeClr val="tx1"/>
              </a:solidFill>
              <a:miter lim="800000"/>
              <a:headEnd/>
              <a:tailEnd/>
            </a:ln>
          </p:spPr>
        </p:cxnSp>
      </p:grpSp>
      <p:sp>
        <p:nvSpPr>
          <p:cNvPr id="60441"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442" name="Group 307"/>
          <p:cNvGrpSpPr>
            <a:grpSpLocks/>
          </p:cNvGrpSpPr>
          <p:nvPr/>
        </p:nvGrpSpPr>
        <p:grpSpPr bwMode="auto">
          <a:xfrm>
            <a:off x="1276350" y="2093913"/>
            <a:ext cx="6115050" cy="3700462"/>
            <a:chOff x="1276350" y="2093913"/>
            <a:chExt cx="6115048" cy="3700462"/>
          </a:xfrm>
        </p:grpSpPr>
        <p:cxnSp>
          <p:nvCxnSpPr>
            <p:cNvPr id="60582"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chemeClr val="tx1"/>
              </a:solidFill>
              <a:round/>
              <a:headEnd/>
              <a:tailEnd/>
            </a:ln>
          </p:spPr>
        </p:cxnSp>
        <p:grpSp>
          <p:nvGrpSpPr>
            <p:cNvPr id="60583"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60443" name="Group 64"/>
          <p:cNvGrpSpPr>
            <a:grpSpLocks/>
          </p:cNvGrpSpPr>
          <p:nvPr/>
        </p:nvGrpSpPr>
        <p:grpSpPr bwMode="auto">
          <a:xfrm>
            <a:off x="4867275" y="5708650"/>
            <a:ext cx="476250" cy="128588"/>
            <a:chOff x="3006" y="3596"/>
            <a:chExt cx="300" cy="81"/>
          </a:xfrm>
        </p:grpSpPr>
        <p:sp>
          <p:nvSpPr>
            <p:cNvPr id="60579"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60580"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60581"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60444" name="Group 2"/>
          <p:cNvGrpSpPr>
            <a:grpSpLocks/>
          </p:cNvGrpSpPr>
          <p:nvPr/>
        </p:nvGrpSpPr>
        <p:grpSpPr bwMode="auto">
          <a:xfrm>
            <a:off x="3571875" y="4762500"/>
            <a:ext cx="490538" cy="133350"/>
            <a:chOff x="2250" y="3000"/>
            <a:chExt cx="309" cy="84"/>
          </a:xfrm>
        </p:grpSpPr>
        <p:sp>
          <p:nvSpPr>
            <p:cNvPr id="60577"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60578"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60445" name="Group 292"/>
          <p:cNvGrpSpPr>
            <a:grpSpLocks/>
          </p:cNvGrpSpPr>
          <p:nvPr/>
        </p:nvGrpSpPr>
        <p:grpSpPr bwMode="auto">
          <a:xfrm>
            <a:off x="1949450" y="2176463"/>
            <a:ext cx="476250" cy="1300162"/>
            <a:chOff x="1949450" y="2176463"/>
            <a:chExt cx="476250" cy="1300162"/>
          </a:xfrm>
        </p:grpSpPr>
        <p:sp>
          <p:nvSpPr>
            <p:cNvPr id="60571" name="Rectangle 398"/>
            <p:cNvSpPr>
              <a:spLocks noChangeArrowheads="1"/>
            </p:cNvSpPr>
            <p:nvPr/>
          </p:nvSpPr>
          <p:spPr bwMode="auto">
            <a:xfrm>
              <a:off x="1949450" y="2176463"/>
              <a:ext cx="88900" cy="92075"/>
            </a:xfrm>
            <a:prstGeom prst="rect">
              <a:avLst/>
            </a:prstGeom>
            <a:solidFill>
              <a:srgbClr val="CCFFCC"/>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572" name="Group 120"/>
            <p:cNvGrpSpPr>
              <a:grpSpLocks/>
            </p:cNvGrpSpPr>
            <p:nvPr/>
          </p:nvGrpSpPr>
          <p:grpSpPr bwMode="auto">
            <a:xfrm>
              <a:off x="1993900" y="2268538"/>
              <a:ext cx="431800" cy="1208087"/>
              <a:chOff x="1256" y="1429"/>
              <a:chExt cx="272" cy="761"/>
            </a:xfrm>
          </p:grpSpPr>
          <p:sp>
            <p:nvSpPr>
              <p:cNvPr id="60573"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60574"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60575"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60576" name="Shape 222"/>
              <p:cNvCxnSpPr>
                <a:cxnSpLocks noChangeShapeType="1"/>
              </p:cNvCxnSpPr>
              <p:nvPr/>
            </p:nvCxnSpPr>
            <p:spPr bwMode="auto">
              <a:xfrm rot="10800000">
                <a:off x="1256" y="1429"/>
                <a:ext cx="272" cy="717"/>
              </a:xfrm>
              <a:prstGeom prst="bentConnector2">
                <a:avLst/>
              </a:prstGeom>
              <a:noFill/>
              <a:ln w="9525" algn="ctr">
                <a:solidFill>
                  <a:schemeClr val="tx1"/>
                </a:solidFill>
                <a:miter lim="800000"/>
                <a:headEnd/>
                <a:tailEnd/>
              </a:ln>
            </p:spPr>
          </p:cxnSp>
        </p:grpSp>
      </p:grpSp>
      <p:grpSp>
        <p:nvGrpSpPr>
          <p:cNvPr id="60446" name="Group 145"/>
          <p:cNvGrpSpPr>
            <a:grpSpLocks/>
          </p:cNvGrpSpPr>
          <p:nvPr/>
        </p:nvGrpSpPr>
        <p:grpSpPr bwMode="auto">
          <a:xfrm>
            <a:off x="4408488" y="3638550"/>
            <a:ext cx="109537" cy="366713"/>
            <a:chOff x="2777" y="2292"/>
            <a:chExt cx="69" cy="231"/>
          </a:xfrm>
        </p:grpSpPr>
        <p:sp>
          <p:nvSpPr>
            <p:cNvPr id="60569"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60447" name="Group 275"/>
          <p:cNvGrpSpPr>
            <a:grpSpLocks/>
          </p:cNvGrpSpPr>
          <p:nvPr/>
        </p:nvGrpSpPr>
        <p:grpSpPr bwMode="auto">
          <a:xfrm>
            <a:off x="4829175" y="4748213"/>
            <a:ext cx="557213" cy="139700"/>
            <a:chOff x="4829175" y="4748211"/>
            <a:chExt cx="557223" cy="139700"/>
          </a:xfrm>
        </p:grpSpPr>
        <p:sp>
          <p:nvSpPr>
            <p:cNvPr id="60564" name="Line 8"/>
            <p:cNvSpPr>
              <a:spLocks noChangeShapeType="1"/>
            </p:cNvSpPr>
            <p:nvPr/>
          </p:nvSpPr>
          <p:spPr bwMode="auto">
            <a:xfrm flipH="1">
              <a:off x="4829175" y="4819648"/>
              <a:ext cx="557223" cy="1"/>
            </a:xfrm>
            <a:prstGeom prst="line">
              <a:avLst/>
            </a:prstGeom>
            <a:noFill/>
            <a:ln w="9525">
              <a:solidFill>
                <a:srgbClr val="DDDDDD"/>
              </a:solidFill>
              <a:round/>
              <a:headEnd/>
              <a:tailEnd/>
            </a:ln>
          </p:spPr>
          <p:txBody>
            <a:bodyPr/>
            <a:lstStyle/>
            <a:p>
              <a:endParaRPr lang="en-US"/>
            </a:p>
          </p:txBody>
        </p:sp>
        <p:grpSp>
          <p:nvGrpSpPr>
            <p:cNvPr id="60565" name="Group 9"/>
            <p:cNvGrpSpPr>
              <a:grpSpLocks/>
            </p:cNvGrpSpPr>
            <p:nvPr/>
          </p:nvGrpSpPr>
          <p:grpSpPr bwMode="auto">
            <a:xfrm>
              <a:off x="5229235" y="4748211"/>
              <a:ext cx="153988" cy="139700"/>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60568"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60448" name="Group 276"/>
          <p:cNvGrpSpPr>
            <a:grpSpLocks/>
          </p:cNvGrpSpPr>
          <p:nvPr/>
        </p:nvGrpSpPr>
        <p:grpSpPr bwMode="auto">
          <a:xfrm>
            <a:off x="3236913" y="5718175"/>
            <a:ext cx="715962" cy="128588"/>
            <a:chOff x="3236910" y="5718176"/>
            <a:chExt cx="715988" cy="128588"/>
          </a:xfrm>
        </p:grpSpPr>
        <p:sp>
          <p:nvSpPr>
            <p:cNvPr id="60560" name="Line 14"/>
            <p:cNvSpPr>
              <a:spLocks noChangeShapeType="1"/>
            </p:cNvSpPr>
            <p:nvPr/>
          </p:nvSpPr>
          <p:spPr bwMode="auto">
            <a:xfrm>
              <a:off x="3238500" y="5781675"/>
              <a:ext cx="714398" cy="1"/>
            </a:xfrm>
            <a:prstGeom prst="line">
              <a:avLst/>
            </a:prstGeom>
            <a:noFill/>
            <a:ln w="9525">
              <a:solidFill>
                <a:srgbClr val="DDDDDD"/>
              </a:solidFill>
              <a:round/>
              <a:headEnd/>
              <a:tailEnd/>
            </a:ln>
          </p:spPr>
          <p:txBody>
            <a:bodyPr/>
            <a:lstStyle/>
            <a:p>
              <a:endParaRPr lang="en-US"/>
            </a:p>
          </p:txBody>
        </p:sp>
        <p:grpSp>
          <p:nvGrpSpPr>
            <p:cNvPr id="60561" name="Group 15"/>
            <p:cNvGrpSpPr>
              <a:grpSpLocks/>
            </p:cNvGrpSpPr>
            <p:nvPr/>
          </p:nvGrpSpPr>
          <p:grpSpPr bwMode="auto">
            <a:xfrm>
              <a:off x="3236910" y="5718176"/>
              <a:ext cx="107950" cy="128588"/>
              <a:chOff x="2825" y="3596"/>
              <a:chExt cx="68" cy="81"/>
            </a:xfrm>
          </p:grpSpPr>
          <p:sp>
            <p:nvSpPr>
              <p:cNvPr id="60562" name="Line 257"/>
              <p:cNvSpPr>
                <a:spLocks noChangeShapeType="1"/>
              </p:cNvSpPr>
              <p:nvPr/>
            </p:nvSpPr>
            <p:spPr bwMode="auto">
              <a:xfrm flipH="1">
                <a:off x="2826" y="3635"/>
                <a:ext cx="67" cy="42"/>
              </a:xfrm>
              <a:prstGeom prst="line">
                <a:avLst/>
              </a:prstGeom>
              <a:noFill/>
              <a:ln w="9525">
                <a:solidFill>
                  <a:srgbClr val="DDDDDD"/>
                </a:solidFill>
                <a:round/>
                <a:headEnd/>
                <a:tailEnd/>
              </a:ln>
            </p:spPr>
            <p:txBody>
              <a:bodyPr/>
              <a:lstStyle/>
              <a:p>
                <a:endParaRPr lang="en-US"/>
              </a:p>
            </p:txBody>
          </p:sp>
          <p:sp>
            <p:nvSpPr>
              <p:cNvPr id="60563" name="Line 258"/>
              <p:cNvSpPr>
                <a:spLocks noChangeShapeType="1"/>
              </p:cNvSpPr>
              <p:nvPr/>
            </p:nvSpPr>
            <p:spPr bwMode="auto">
              <a:xfrm flipH="1" flipV="1">
                <a:off x="2825" y="3596"/>
                <a:ext cx="67" cy="41"/>
              </a:xfrm>
              <a:prstGeom prst="line">
                <a:avLst/>
              </a:prstGeom>
              <a:noFill/>
              <a:ln w="9525">
                <a:solidFill>
                  <a:srgbClr val="DDDDDD"/>
                </a:solidFill>
                <a:round/>
                <a:headEnd/>
                <a:tailEnd/>
              </a:ln>
            </p:spPr>
            <p:txBody>
              <a:bodyPr/>
              <a:lstStyle/>
              <a:p>
                <a:endParaRPr lang="en-US"/>
              </a:p>
            </p:txBody>
          </p:sp>
        </p:grpSp>
      </p:grpSp>
      <p:sp>
        <p:nvSpPr>
          <p:cNvPr id="60449"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60450" name="Group 298"/>
          <p:cNvGrpSpPr>
            <a:grpSpLocks/>
          </p:cNvGrpSpPr>
          <p:nvPr/>
        </p:nvGrpSpPr>
        <p:grpSpPr bwMode="auto">
          <a:xfrm>
            <a:off x="4900613" y="2465388"/>
            <a:ext cx="390525" cy="133350"/>
            <a:chOff x="4900613" y="2465388"/>
            <a:chExt cx="390525" cy="133350"/>
          </a:xfrm>
        </p:grpSpPr>
        <p:sp>
          <p:nvSpPr>
            <p:cNvPr id="60555" name="Rectangle 398"/>
            <p:cNvSpPr>
              <a:spLocks noChangeArrowheads="1"/>
            </p:cNvSpPr>
            <p:nvPr/>
          </p:nvSpPr>
          <p:spPr bwMode="auto">
            <a:xfrm>
              <a:off x="520223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556" name="Group 186"/>
            <p:cNvGrpSpPr>
              <a:grpSpLocks/>
            </p:cNvGrpSpPr>
            <p:nvPr/>
          </p:nvGrpSpPr>
          <p:grpSpPr bwMode="auto">
            <a:xfrm>
              <a:off x="4900613" y="2465388"/>
              <a:ext cx="300037" cy="133350"/>
              <a:chOff x="3087" y="1553"/>
              <a:chExt cx="189" cy="84"/>
            </a:xfrm>
          </p:grpSpPr>
          <p:sp>
            <p:nvSpPr>
              <p:cNvPr id="60557"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60558"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60559"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grpSp>
        <p:nvGrpSpPr>
          <p:cNvPr id="60451" name="Group 297"/>
          <p:cNvGrpSpPr>
            <a:grpSpLocks/>
          </p:cNvGrpSpPr>
          <p:nvPr/>
        </p:nvGrpSpPr>
        <p:grpSpPr bwMode="auto">
          <a:xfrm>
            <a:off x="3849688" y="2474913"/>
            <a:ext cx="393700" cy="133350"/>
            <a:chOff x="3849688" y="2474913"/>
            <a:chExt cx="393700" cy="133350"/>
          </a:xfrm>
        </p:grpSpPr>
        <p:sp>
          <p:nvSpPr>
            <p:cNvPr id="60549" name="Rectangle 398"/>
            <p:cNvSpPr>
              <a:spLocks noChangeArrowheads="1"/>
            </p:cNvSpPr>
            <p:nvPr/>
          </p:nvSpPr>
          <p:spPr bwMode="auto">
            <a:xfrm>
              <a:off x="384968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550" name="Rectangle 398"/>
            <p:cNvSpPr>
              <a:spLocks noChangeArrowheads="1"/>
            </p:cNvSpPr>
            <p:nvPr/>
          </p:nvSpPr>
          <p:spPr bwMode="auto">
            <a:xfrm>
              <a:off x="3859213" y="24939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551" name="Group 194"/>
            <p:cNvGrpSpPr>
              <a:grpSpLocks/>
            </p:cNvGrpSpPr>
            <p:nvPr/>
          </p:nvGrpSpPr>
          <p:grpSpPr bwMode="auto">
            <a:xfrm>
              <a:off x="3943350" y="2474913"/>
              <a:ext cx="300038" cy="133350"/>
              <a:chOff x="2484" y="1559"/>
              <a:chExt cx="189" cy="84"/>
            </a:xfrm>
          </p:grpSpPr>
          <p:sp>
            <p:nvSpPr>
              <p:cNvPr id="60552"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60553"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60554"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grpSp>
        <p:nvGrpSpPr>
          <p:cNvPr id="60452" name="Group 308"/>
          <p:cNvGrpSpPr>
            <a:grpSpLocks/>
          </p:cNvGrpSpPr>
          <p:nvPr/>
        </p:nvGrpSpPr>
        <p:grpSpPr bwMode="auto">
          <a:xfrm>
            <a:off x="1651000" y="2092325"/>
            <a:ext cx="2808288" cy="3757613"/>
            <a:chOff x="1651662" y="2092325"/>
            <a:chExt cx="2807626" cy="3756880"/>
          </a:xfrm>
        </p:grpSpPr>
        <p:cxnSp>
          <p:nvCxnSpPr>
            <p:cNvPr id="60545"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chemeClr val="tx1"/>
              </a:solidFill>
              <a:round/>
              <a:headEnd/>
              <a:tailEnd/>
            </a:ln>
          </p:spPr>
        </p:cxnSp>
        <p:grpSp>
          <p:nvGrpSpPr>
            <p:cNvPr id="60546"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60453" name="Group 42"/>
          <p:cNvGrpSpPr>
            <a:grpSpLocks/>
          </p:cNvGrpSpPr>
          <p:nvPr/>
        </p:nvGrpSpPr>
        <p:grpSpPr bwMode="auto">
          <a:xfrm>
            <a:off x="6375400" y="3341688"/>
            <a:ext cx="425450" cy="133350"/>
            <a:chOff x="4016" y="2105"/>
            <a:chExt cx="268" cy="84"/>
          </a:xfrm>
        </p:grpSpPr>
        <p:grpSp>
          <p:nvGrpSpPr>
            <p:cNvPr id="60540" name="Group 43"/>
            <p:cNvGrpSpPr>
              <a:grpSpLocks/>
            </p:cNvGrpSpPr>
            <p:nvPr/>
          </p:nvGrpSpPr>
          <p:grpSpPr bwMode="auto">
            <a:xfrm>
              <a:off x="4188" y="2105"/>
              <a:ext cx="94" cy="84"/>
              <a:chOff x="1778" y="1120"/>
              <a:chExt cx="94" cy="84"/>
            </a:xfrm>
          </p:grpSpPr>
          <p:sp>
            <p:nvSpPr>
              <p:cNvPr id="60542"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60543"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60544"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60541"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grpSp>
        <p:nvGrpSpPr>
          <p:cNvPr id="60454" name="Group 309"/>
          <p:cNvGrpSpPr>
            <a:grpSpLocks/>
          </p:cNvGrpSpPr>
          <p:nvPr/>
        </p:nvGrpSpPr>
        <p:grpSpPr bwMode="auto">
          <a:xfrm>
            <a:off x="1831975" y="1560513"/>
            <a:ext cx="5521325" cy="236537"/>
            <a:chOff x="1831976" y="1560513"/>
            <a:chExt cx="5521323" cy="236536"/>
          </a:xfrm>
        </p:grpSpPr>
        <p:grpSp>
          <p:nvGrpSpPr>
            <p:cNvPr id="60535"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60536" name="AutoShape 140"/>
            <p:cNvCxnSpPr>
              <a:cxnSpLocks noChangeShapeType="1"/>
            </p:cNvCxnSpPr>
            <p:nvPr/>
          </p:nvCxnSpPr>
          <p:spPr bwMode="auto">
            <a:xfrm rot="-5400000">
              <a:off x="4510088" y="-977900"/>
              <a:ext cx="96837" cy="5453062"/>
            </a:xfrm>
            <a:prstGeom prst="bentConnector3">
              <a:avLst>
                <a:gd name="adj1" fmla="val 568852"/>
              </a:avLst>
            </a:prstGeom>
            <a:noFill/>
            <a:ln w="9525">
              <a:solidFill>
                <a:schemeClr val="tx1"/>
              </a:solidFill>
              <a:miter lim="800000"/>
              <a:headEnd/>
              <a:tailEnd/>
            </a:ln>
          </p:spPr>
        </p:cxnSp>
      </p:grpSp>
      <p:sp>
        <p:nvSpPr>
          <p:cNvPr id="60455"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grpSp>
        <p:nvGrpSpPr>
          <p:cNvPr id="174" name="Group 289"/>
          <p:cNvGrpSpPr/>
          <p:nvPr/>
        </p:nvGrpSpPr>
        <p:grpSpPr>
          <a:xfrm>
            <a:off x="5318125" y="5611813"/>
            <a:ext cx="1062038" cy="323850"/>
            <a:chOff x="5318125" y="5611813"/>
            <a:chExt cx="1062038" cy="323850"/>
          </a:xfrm>
          <a:solidFill>
            <a:srgbClr val="FFFF66"/>
          </a:solidFill>
        </p:grpSpPr>
        <p:sp>
          <p:nvSpPr>
            <p:cNvPr id="9370" name="Rectangle 253"/>
            <p:cNvSpPr>
              <a:spLocks noChangeArrowheads="1"/>
            </p:cNvSpPr>
            <p:nvPr/>
          </p:nvSpPr>
          <p:spPr bwMode="auto">
            <a:xfrm>
              <a:off x="5318125" y="5611813"/>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71" name="Rectangle 254"/>
            <p:cNvSpPr>
              <a:spLocks noChangeArrowheads="1"/>
            </p:cNvSpPr>
            <p:nvPr/>
          </p:nvSpPr>
          <p:spPr bwMode="auto">
            <a:xfrm>
              <a:off x="5319713" y="5611813"/>
              <a:ext cx="1058863"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Technical Domain</a:t>
              </a:r>
            </a:p>
          </p:txBody>
        </p:sp>
      </p:grpSp>
      <p:grpSp>
        <p:nvGrpSpPr>
          <p:cNvPr id="175" name="Group 136"/>
          <p:cNvGrpSpPr>
            <a:grpSpLocks/>
          </p:cNvGrpSpPr>
          <p:nvPr/>
        </p:nvGrpSpPr>
        <p:grpSpPr bwMode="auto">
          <a:xfrm>
            <a:off x="2789238" y="4675188"/>
            <a:ext cx="793750" cy="258762"/>
            <a:chOff x="1757" y="2945"/>
            <a:chExt cx="500" cy="163"/>
          </a:xfrm>
          <a:solidFill>
            <a:srgbClr val="FFFFD1"/>
          </a:solidFill>
        </p:grpSpPr>
        <p:sp>
          <p:nvSpPr>
            <p:cNvPr id="9368" name="Rectangle 237"/>
            <p:cNvSpPr>
              <a:spLocks noChangeArrowheads="1"/>
            </p:cNvSpPr>
            <p:nvPr/>
          </p:nvSpPr>
          <p:spPr bwMode="auto">
            <a:xfrm>
              <a:off x="1757" y="2945"/>
              <a:ext cx="500" cy="163"/>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9" name="Rectangle 238"/>
            <p:cNvSpPr>
              <a:spLocks noChangeArrowheads="1"/>
            </p:cNvSpPr>
            <p:nvPr/>
          </p:nvSpPr>
          <p:spPr bwMode="auto">
            <a:xfrm>
              <a:off x="1758" y="2945"/>
              <a:ext cx="498" cy="8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Management</a:t>
              </a:r>
            </a:p>
          </p:txBody>
        </p:sp>
      </p:grpSp>
      <p:grpSp>
        <p:nvGrpSpPr>
          <p:cNvPr id="176" name="Group 305"/>
          <p:cNvGrpSpPr/>
          <p:nvPr/>
        </p:nvGrpSpPr>
        <p:grpSpPr>
          <a:xfrm>
            <a:off x="2449513" y="4002088"/>
            <a:ext cx="3527425" cy="379412"/>
            <a:chOff x="2449513" y="4002088"/>
            <a:chExt cx="3930651" cy="379412"/>
          </a:xfrm>
          <a:solidFill>
            <a:srgbClr val="D9FFD9"/>
          </a:solidFill>
        </p:grpSpPr>
        <p:sp>
          <p:nvSpPr>
            <p:cNvPr id="9366" name="Rectangle 216"/>
            <p:cNvSpPr>
              <a:spLocks noChangeArrowheads="1"/>
            </p:cNvSpPr>
            <p:nvPr/>
          </p:nvSpPr>
          <p:spPr bwMode="auto">
            <a:xfrm>
              <a:off x="2449513" y="4002088"/>
              <a:ext cx="3930650" cy="379412"/>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67" name="Rectangle 217"/>
            <p:cNvSpPr>
              <a:spLocks noChangeArrowheads="1"/>
            </p:cNvSpPr>
            <p:nvPr/>
          </p:nvSpPr>
          <p:spPr bwMode="auto">
            <a:xfrm>
              <a:off x="2451101" y="4002088"/>
              <a:ext cx="3929063" cy="13176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Position</a:t>
              </a:r>
            </a:p>
          </p:txBody>
        </p:sp>
      </p:grpSp>
      <p:grpSp>
        <p:nvGrpSpPr>
          <p:cNvPr id="177" name="Group 290"/>
          <p:cNvGrpSpPr/>
          <p:nvPr/>
        </p:nvGrpSpPr>
        <p:grpSpPr>
          <a:xfrm>
            <a:off x="5386388" y="4456113"/>
            <a:ext cx="995362" cy="744537"/>
            <a:chOff x="5386388" y="4456113"/>
            <a:chExt cx="995362" cy="744537"/>
          </a:xfrm>
          <a:solidFill>
            <a:srgbClr val="FFFFD1"/>
          </a:solidFill>
        </p:grpSpPr>
        <p:sp>
          <p:nvSpPr>
            <p:cNvPr id="9360" name="Rectangle 372"/>
            <p:cNvSpPr>
              <a:spLocks noChangeArrowheads="1"/>
            </p:cNvSpPr>
            <p:nvPr/>
          </p:nvSpPr>
          <p:spPr bwMode="auto">
            <a:xfrm>
              <a:off x="5386388" y="4495800"/>
              <a:ext cx="995362" cy="704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61" name="Rectangle 373"/>
            <p:cNvSpPr>
              <a:spLocks noChangeArrowheads="1"/>
            </p:cNvSpPr>
            <p:nvPr/>
          </p:nvSpPr>
          <p:spPr bwMode="auto">
            <a:xfrm>
              <a:off x="5386388" y="4456113"/>
              <a:ext cx="995362"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 Condition</a:t>
              </a:r>
            </a:p>
          </p:txBody>
        </p:sp>
      </p:grpSp>
      <p:grpSp>
        <p:nvGrpSpPr>
          <p:cNvPr id="178" name="Group 316"/>
          <p:cNvGrpSpPr>
            <a:grpSpLocks/>
          </p:cNvGrpSpPr>
          <p:nvPr/>
        </p:nvGrpSpPr>
        <p:grpSpPr bwMode="auto">
          <a:xfrm>
            <a:off x="2178050" y="5621338"/>
            <a:ext cx="1063625" cy="323850"/>
            <a:chOff x="2178048" y="5621339"/>
            <a:chExt cx="1063625" cy="323850"/>
          </a:xfrm>
          <a:solidFill>
            <a:srgbClr val="FFFF66"/>
          </a:solidFill>
        </p:grpSpPr>
        <p:sp>
          <p:nvSpPr>
            <p:cNvPr id="9358" name="Rectangle 253"/>
            <p:cNvSpPr>
              <a:spLocks noChangeArrowheads="1"/>
            </p:cNvSpPr>
            <p:nvPr/>
          </p:nvSpPr>
          <p:spPr bwMode="auto">
            <a:xfrm>
              <a:off x="2179635" y="5621339"/>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9" name="Rectangle 254"/>
            <p:cNvSpPr>
              <a:spLocks noChangeArrowheads="1"/>
            </p:cNvSpPr>
            <p:nvPr/>
          </p:nvSpPr>
          <p:spPr bwMode="auto">
            <a:xfrm>
              <a:off x="2178048" y="5621339"/>
              <a:ext cx="1062038"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Operational Domain</a:t>
              </a:r>
            </a:p>
          </p:txBody>
        </p:sp>
      </p:grpSp>
      <p:grpSp>
        <p:nvGrpSpPr>
          <p:cNvPr id="179" name="Group 282"/>
          <p:cNvGrpSpPr/>
          <p:nvPr/>
        </p:nvGrpSpPr>
        <p:grpSpPr>
          <a:xfrm>
            <a:off x="4240213" y="2355850"/>
            <a:ext cx="660400" cy="361950"/>
            <a:chOff x="4240213" y="2355850"/>
            <a:chExt cx="660400" cy="361950"/>
          </a:xfrm>
          <a:solidFill>
            <a:srgbClr val="FFFF66"/>
          </a:solidFill>
        </p:grpSpPr>
        <p:sp>
          <p:nvSpPr>
            <p:cNvPr id="9356" name="Rectangle 176"/>
            <p:cNvSpPr>
              <a:spLocks noChangeArrowheads="1"/>
            </p:cNvSpPr>
            <p:nvPr/>
          </p:nvSpPr>
          <p:spPr bwMode="auto">
            <a:xfrm>
              <a:off x="4240213" y="2355850"/>
              <a:ext cx="660400" cy="3619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7" name="Rectangle 177"/>
            <p:cNvSpPr>
              <a:spLocks noChangeArrowheads="1"/>
            </p:cNvSpPr>
            <p:nvPr/>
          </p:nvSpPr>
          <p:spPr bwMode="auto">
            <a:xfrm>
              <a:off x="4240213" y="2355850"/>
              <a:ext cx="657225"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a:t>
              </a:r>
            </a:p>
          </p:txBody>
        </p:sp>
      </p:grpSp>
      <p:grpSp>
        <p:nvGrpSpPr>
          <p:cNvPr id="180" name="Group 173"/>
          <p:cNvGrpSpPr>
            <a:grpSpLocks/>
          </p:cNvGrpSpPr>
          <p:nvPr/>
        </p:nvGrpSpPr>
        <p:grpSpPr bwMode="auto">
          <a:xfrm>
            <a:off x="5197475" y="1789113"/>
            <a:ext cx="873125" cy="1058862"/>
            <a:chOff x="3274" y="1127"/>
            <a:chExt cx="550" cy="667"/>
          </a:xfrm>
          <a:solidFill>
            <a:srgbClr val="D9FFD9"/>
          </a:solidFill>
        </p:grpSpPr>
        <p:sp>
          <p:nvSpPr>
            <p:cNvPr id="9354" name="Rectangle 173"/>
            <p:cNvSpPr>
              <a:spLocks noChangeArrowheads="1"/>
            </p:cNvSpPr>
            <p:nvPr/>
          </p:nvSpPr>
          <p:spPr bwMode="auto">
            <a:xfrm>
              <a:off x="3274" y="1127"/>
              <a:ext cx="550" cy="667"/>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5" name="Rectangle 174"/>
            <p:cNvSpPr>
              <a:spLocks noChangeArrowheads="1"/>
            </p:cNvSpPr>
            <p:nvPr/>
          </p:nvSpPr>
          <p:spPr bwMode="auto">
            <a:xfrm>
              <a:off x="3274" y="1127"/>
              <a:ext cx="54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Person</a:t>
              </a:r>
            </a:p>
          </p:txBody>
        </p:sp>
      </p:grpSp>
      <p:grpSp>
        <p:nvGrpSpPr>
          <p:cNvPr id="181" name="Group 192"/>
          <p:cNvGrpSpPr>
            <a:grpSpLocks/>
          </p:cNvGrpSpPr>
          <p:nvPr/>
        </p:nvGrpSpPr>
        <p:grpSpPr bwMode="auto">
          <a:xfrm>
            <a:off x="2976563" y="1797050"/>
            <a:ext cx="971550" cy="993775"/>
            <a:chOff x="1875" y="1132"/>
            <a:chExt cx="612" cy="626"/>
          </a:xfrm>
          <a:solidFill>
            <a:srgbClr val="FFFF66"/>
          </a:solidFill>
        </p:grpSpPr>
        <p:sp>
          <p:nvSpPr>
            <p:cNvPr id="9349" name="Rectangle 169"/>
            <p:cNvSpPr>
              <a:spLocks noChangeArrowheads="1"/>
            </p:cNvSpPr>
            <p:nvPr/>
          </p:nvSpPr>
          <p:spPr bwMode="auto">
            <a:xfrm>
              <a:off x="1875" y="1136"/>
              <a:ext cx="612" cy="622"/>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0" name="Rectangle 170"/>
            <p:cNvSpPr>
              <a:spLocks noChangeArrowheads="1"/>
            </p:cNvSpPr>
            <p:nvPr/>
          </p:nvSpPr>
          <p:spPr bwMode="auto">
            <a:xfrm>
              <a:off x="1875" y="1132"/>
              <a:ext cx="610"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 Certificate</a:t>
              </a:r>
            </a:p>
          </p:txBody>
        </p:sp>
      </p:grpSp>
      <p:grpSp>
        <p:nvGrpSpPr>
          <p:cNvPr id="182" name="Group 309"/>
          <p:cNvGrpSpPr>
            <a:grpSpLocks/>
          </p:cNvGrpSpPr>
          <p:nvPr/>
        </p:nvGrpSpPr>
        <p:grpSpPr bwMode="auto">
          <a:xfrm>
            <a:off x="5237163" y="1335088"/>
            <a:ext cx="793750" cy="261937"/>
            <a:chOff x="5237163" y="1335088"/>
            <a:chExt cx="793750" cy="261937"/>
          </a:xfrm>
          <a:solidFill>
            <a:srgbClr val="FFFF66"/>
          </a:solidFill>
        </p:grpSpPr>
        <p:sp>
          <p:nvSpPr>
            <p:cNvPr id="9341" name="Rectangle 196"/>
            <p:cNvSpPr>
              <a:spLocks noChangeArrowheads="1"/>
            </p:cNvSpPr>
            <p:nvPr/>
          </p:nvSpPr>
          <p:spPr bwMode="auto">
            <a:xfrm>
              <a:off x="5237163" y="1335088"/>
              <a:ext cx="793750" cy="261937"/>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42" name="Rectangle 197"/>
            <p:cNvSpPr>
              <a:spLocks noChangeArrowheads="1"/>
            </p:cNvSpPr>
            <p:nvPr/>
          </p:nvSpPr>
          <p:spPr bwMode="auto">
            <a:xfrm>
              <a:off x="5237163" y="1335088"/>
              <a:ext cx="790575" cy="13176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Citizenship</a:t>
              </a:r>
            </a:p>
          </p:txBody>
        </p:sp>
      </p:grpSp>
      <p:grpSp>
        <p:nvGrpSpPr>
          <p:cNvPr id="183" name="Group 285"/>
          <p:cNvGrpSpPr/>
          <p:nvPr/>
        </p:nvGrpSpPr>
        <p:grpSpPr>
          <a:xfrm>
            <a:off x="6796088" y="3044834"/>
            <a:ext cx="914400" cy="719138"/>
            <a:chOff x="6796088" y="2959100"/>
            <a:chExt cx="914400" cy="719138"/>
          </a:xfrm>
          <a:solidFill>
            <a:srgbClr val="FFFFD1"/>
          </a:solidFill>
        </p:grpSpPr>
        <p:sp>
          <p:nvSpPr>
            <p:cNvPr id="9337" name="Rectangle 372"/>
            <p:cNvSpPr>
              <a:spLocks noChangeArrowheads="1"/>
            </p:cNvSpPr>
            <p:nvPr/>
          </p:nvSpPr>
          <p:spPr bwMode="auto">
            <a:xfrm>
              <a:off x="6796088" y="2959100"/>
              <a:ext cx="914400" cy="719138"/>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38" name="Rectangle 373"/>
            <p:cNvSpPr>
              <a:spLocks noChangeArrowheads="1"/>
            </p:cNvSpPr>
            <p:nvPr/>
          </p:nvSpPr>
          <p:spPr bwMode="auto">
            <a:xfrm>
              <a:off x="6796088" y="2959100"/>
              <a:ext cx="914400" cy="2063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Affiliation</a:t>
              </a:r>
            </a:p>
            <a:p>
              <a:pPr algn="ctr" defTabSz="914400">
                <a:lnSpc>
                  <a:spcPct val="81000"/>
                </a:lnSpc>
                <a:buClr>
                  <a:srgbClr val="000000"/>
                </a:buClr>
                <a:buSzPct val="100000"/>
                <a:buFont typeface="Times New Roman" pitchFamily="18" charset="0"/>
                <a:buNone/>
                <a:defRPr/>
              </a:pPr>
              <a:r>
                <a:rPr lang="en-US" sz="700" b="1" dirty="0">
                  <a:solidFill>
                    <a:srgbClr val="DDDDDD"/>
                  </a:solidFill>
                </a:rPr>
                <a:t>Condition</a:t>
              </a:r>
            </a:p>
          </p:txBody>
        </p:sp>
      </p:grpSp>
      <p:grpSp>
        <p:nvGrpSpPr>
          <p:cNvPr id="184" name="Group 179"/>
          <p:cNvGrpSpPr>
            <a:grpSpLocks/>
          </p:cNvGrpSpPr>
          <p:nvPr/>
        </p:nvGrpSpPr>
        <p:grpSpPr bwMode="auto">
          <a:xfrm>
            <a:off x="1252538" y="1797050"/>
            <a:ext cx="1157287" cy="481013"/>
            <a:chOff x="789" y="1132"/>
            <a:chExt cx="729" cy="303"/>
          </a:xfrm>
          <a:solidFill>
            <a:srgbClr val="D9FFD9"/>
          </a:solidFill>
        </p:grpSpPr>
        <p:sp>
          <p:nvSpPr>
            <p:cNvPr id="9335" name="Rectangle 50"/>
            <p:cNvSpPr>
              <a:spLocks noChangeArrowheads="1"/>
            </p:cNvSpPr>
            <p:nvPr/>
          </p:nvSpPr>
          <p:spPr bwMode="auto">
            <a:xfrm>
              <a:off x="789" y="1132"/>
              <a:ext cx="729" cy="30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36" name="Rectangle 51"/>
            <p:cNvSpPr>
              <a:spLocks noChangeArrowheads="1"/>
            </p:cNvSpPr>
            <p:nvPr/>
          </p:nvSpPr>
          <p:spPr bwMode="auto">
            <a:xfrm>
              <a:off x="789" y="1132"/>
              <a:ext cx="72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Organization</a:t>
              </a:r>
            </a:p>
          </p:txBody>
        </p:sp>
      </p:grpSp>
      <p:sp>
        <p:nvSpPr>
          <p:cNvPr id="60467"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468"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185" name="Group 288"/>
          <p:cNvGrpSpPr/>
          <p:nvPr/>
        </p:nvGrpSpPr>
        <p:grpSpPr>
          <a:xfrm>
            <a:off x="6805613" y="4903788"/>
            <a:ext cx="1100137" cy="746125"/>
            <a:chOff x="6805613" y="4903788"/>
            <a:chExt cx="1100137" cy="746125"/>
          </a:xfrm>
          <a:solidFill>
            <a:srgbClr val="8BFF8B"/>
          </a:solidFill>
        </p:grpSpPr>
        <p:sp>
          <p:nvSpPr>
            <p:cNvPr id="9328" name="Rectangle 277"/>
            <p:cNvSpPr>
              <a:spLocks noChangeArrowheads="1"/>
            </p:cNvSpPr>
            <p:nvPr/>
          </p:nvSpPr>
          <p:spPr bwMode="auto">
            <a:xfrm>
              <a:off x="6805613" y="4903788"/>
              <a:ext cx="1100137" cy="74612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29" name="Rectangle 278"/>
            <p:cNvSpPr>
              <a:spLocks noChangeArrowheads="1"/>
            </p:cNvSpPr>
            <p:nvPr/>
          </p:nvSpPr>
          <p:spPr bwMode="auto">
            <a:xfrm>
              <a:off x="6805613" y="4903788"/>
              <a:ext cx="1098455" cy="168275"/>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Assignment Entitlement</a:t>
              </a:r>
            </a:p>
          </p:txBody>
        </p:sp>
      </p:grpSp>
      <p:grpSp>
        <p:nvGrpSpPr>
          <p:cNvPr id="186" name="Group 314"/>
          <p:cNvGrpSpPr>
            <a:grpSpLocks/>
          </p:cNvGrpSpPr>
          <p:nvPr/>
        </p:nvGrpSpPr>
        <p:grpSpPr bwMode="auto">
          <a:xfrm>
            <a:off x="4062413" y="4675188"/>
            <a:ext cx="795337" cy="260350"/>
            <a:chOff x="4062413" y="4675188"/>
            <a:chExt cx="795337" cy="260350"/>
          </a:xfrm>
          <a:solidFill>
            <a:srgbClr val="D9FFD9"/>
          </a:solidFill>
        </p:grpSpPr>
        <p:sp>
          <p:nvSpPr>
            <p:cNvPr id="9319" name="Rectangle 398"/>
            <p:cNvSpPr>
              <a:spLocks noChangeArrowheads="1"/>
            </p:cNvSpPr>
            <p:nvPr/>
          </p:nvSpPr>
          <p:spPr bwMode="auto">
            <a:xfrm>
              <a:off x="4678363" y="4843463"/>
              <a:ext cx="88900" cy="9207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nvGrpSpPr>
            <p:cNvPr id="187" name="Group 144"/>
            <p:cNvGrpSpPr>
              <a:grpSpLocks/>
            </p:cNvGrpSpPr>
            <p:nvPr/>
          </p:nvGrpSpPr>
          <p:grpSpPr bwMode="auto">
            <a:xfrm>
              <a:off x="4062413" y="4675188"/>
              <a:ext cx="795337" cy="258762"/>
              <a:chOff x="2559" y="2945"/>
              <a:chExt cx="501" cy="163"/>
            </a:xfrm>
            <a:grpFill/>
          </p:grpSpPr>
          <p:sp>
            <p:nvSpPr>
              <p:cNvPr id="9321" name="Rectangle 245"/>
              <p:cNvSpPr>
                <a:spLocks noChangeArrowheads="1"/>
              </p:cNvSpPr>
              <p:nvPr/>
            </p:nvSpPr>
            <p:spPr bwMode="auto">
              <a:xfrm>
                <a:off x="2559" y="2945"/>
                <a:ext cx="500" cy="16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22" name="Rectangle 246"/>
              <p:cNvSpPr>
                <a:spLocks noChangeArrowheads="1"/>
              </p:cNvSpPr>
              <p:nvPr/>
            </p:nvSpPr>
            <p:spPr bwMode="auto">
              <a:xfrm>
                <a:off x="2559" y="2945"/>
                <a:ext cx="501"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Assignment</a:t>
                </a:r>
              </a:p>
            </p:txBody>
          </p:sp>
        </p:grpSp>
      </p:grpSp>
      <p:sp>
        <p:nvSpPr>
          <p:cNvPr id="60471"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aphicFrame>
        <p:nvGraphicFramePr>
          <p:cNvPr id="60633" name="Group 21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18F4AFBD-13B8-4C74-A5CA-35D0F6A6859D}"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24</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60475" name="Group 317"/>
          <p:cNvGrpSpPr>
            <a:grpSpLocks/>
          </p:cNvGrpSpPr>
          <p:nvPr/>
        </p:nvGrpSpPr>
        <p:grpSpPr bwMode="auto">
          <a:xfrm>
            <a:off x="7673975" y="1917700"/>
            <a:ext cx="231775" cy="3359150"/>
            <a:chOff x="7673975" y="1917694"/>
            <a:chExt cx="231774" cy="3359157"/>
          </a:xfrm>
        </p:grpSpPr>
        <p:sp>
          <p:nvSpPr>
            <p:cNvPr id="60529" name="Rectangle 398"/>
            <p:cNvSpPr>
              <a:spLocks noChangeArrowheads="1"/>
            </p:cNvSpPr>
            <p:nvPr/>
          </p:nvSpPr>
          <p:spPr bwMode="auto">
            <a:xfrm>
              <a:off x="7673975" y="1938338"/>
              <a:ext cx="88900" cy="92075"/>
            </a:xfrm>
            <a:prstGeom prst="rect">
              <a:avLst/>
            </a:prstGeom>
            <a:no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530" name="Rectangle 398"/>
            <p:cNvSpPr>
              <a:spLocks noChangeArrowheads="1"/>
            </p:cNvSpPr>
            <p:nvPr/>
          </p:nvSpPr>
          <p:spPr bwMode="auto">
            <a:xfrm>
              <a:off x="7673975" y="1933575"/>
              <a:ext cx="88900" cy="92075"/>
            </a:xfrm>
            <a:prstGeom prst="rect">
              <a:avLst/>
            </a:prstGeom>
            <a:no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0531" name="Group 278"/>
            <p:cNvGrpSpPr>
              <a:grpSpLocks/>
            </p:cNvGrpSpPr>
            <p:nvPr/>
          </p:nvGrpSpPr>
          <p:grpSpPr bwMode="auto">
            <a:xfrm>
              <a:off x="7767638" y="1917694"/>
              <a:ext cx="112712" cy="136525"/>
              <a:chOff x="7767638" y="1917700"/>
              <a:chExt cx="112712" cy="136525"/>
            </a:xfrm>
          </p:grpSpPr>
          <p:sp>
            <p:nvSpPr>
              <p:cNvPr id="60533" name="Line 257"/>
              <p:cNvSpPr>
                <a:spLocks noChangeShapeType="1"/>
              </p:cNvSpPr>
              <p:nvPr/>
            </p:nvSpPr>
            <p:spPr bwMode="auto">
              <a:xfrm flipH="1">
                <a:off x="7767638" y="1987550"/>
                <a:ext cx="106362" cy="66675"/>
              </a:xfrm>
              <a:prstGeom prst="line">
                <a:avLst/>
              </a:prstGeom>
              <a:noFill/>
              <a:ln w="9525">
                <a:solidFill>
                  <a:schemeClr val="tx1"/>
                </a:solidFill>
                <a:round/>
                <a:headEnd/>
                <a:tailEnd/>
              </a:ln>
            </p:spPr>
            <p:txBody>
              <a:bodyPr/>
              <a:lstStyle/>
              <a:p>
                <a:endParaRPr lang="en-US"/>
              </a:p>
            </p:txBody>
          </p:sp>
          <p:sp>
            <p:nvSpPr>
              <p:cNvPr id="60534" name="Line 258"/>
              <p:cNvSpPr>
                <a:spLocks noChangeShapeType="1"/>
              </p:cNvSpPr>
              <p:nvPr/>
            </p:nvSpPr>
            <p:spPr bwMode="auto">
              <a:xfrm flipH="1" flipV="1">
                <a:off x="7773988" y="1917700"/>
                <a:ext cx="106362" cy="65088"/>
              </a:xfrm>
              <a:prstGeom prst="line">
                <a:avLst/>
              </a:prstGeom>
              <a:noFill/>
              <a:ln w="9525">
                <a:solidFill>
                  <a:schemeClr val="tx1"/>
                </a:solidFill>
                <a:round/>
                <a:headEnd/>
                <a:tailEnd/>
              </a:ln>
            </p:spPr>
            <p:txBody>
              <a:bodyPr/>
              <a:lstStyle/>
              <a:p>
                <a:endParaRPr lang="en-US"/>
              </a:p>
            </p:txBody>
          </p:sp>
        </p:grpSp>
        <p:cxnSp>
          <p:nvCxnSpPr>
            <p:cNvPr id="60532" name="AutoShape 29"/>
            <p:cNvCxnSpPr>
              <a:cxnSpLocks noChangeShapeType="1"/>
              <a:endCxn id="60530" idx="3"/>
            </p:cNvCxnSpPr>
            <p:nvPr/>
          </p:nvCxnSpPr>
          <p:spPr bwMode="auto">
            <a:xfrm flipH="1" flipV="1">
              <a:off x="7762875" y="1979608"/>
              <a:ext cx="142874" cy="3297243"/>
            </a:xfrm>
            <a:prstGeom prst="bentConnector3">
              <a:avLst>
                <a:gd name="adj1" fmla="val -300000"/>
              </a:avLst>
            </a:prstGeom>
            <a:noFill/>
            <a:ln w="9525">
              <a:solidFill>
                <a:schemeClr val="tx1"/>
              </a:solidFill>
              <a:miter lim="800000"/>
              <a:headEnd/>
              <a:tailEnd/>
            </a:ln>
          </p:spPr>
        </p:cxnSp>
      </p:grpSp>
      <p:grpSp>
        <p:nvGrpSpPr>
          <p:cNvPr id="190" name="Group 117"/>
          <p:cNvGrpSpPr>
            <a:grpSpLocks/>
          </p:cNvGrpSpPr>
          <p:nvPr/>
        </p:nvGrpSpPr>
        <p:grpSpPr bwMode="auto">
          <a:xfrm>
            <a:off x="2424113" y="3168650"/>
            <a:ext cx="3949700" cy="476250"/>
            <a:chOff x="1527" y="1996"/>
            <a:chExt cx="2488" cy="300"/>
          </a:xfrm>
          <a:solidFill>
            <a:srgbClr val="D9FFD9"/>
          </a:solidFill>
        </p:grpSpPr>
        <p:sp>
          <p:nvSpPr>
            <p:cNvPr id="9311" name="Rectangle 345"/>
            <p:cNvSpPr>
              <a:spLocks noChangeArrowheads="1"/>
            </p:cNvSpPr>
            <p:nvPr/>
          </p:nvSpPr>
          <p:spPr bwMode="auto">
            <a:xfrm>
              <a:off x="1528" y="1996"/>
              <a:ext cx="2487" cy="30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12" name="Rectangle 346"/>
            <p:cNvSpPr>
              <a:spLocks noChangeArrowheads="1"/>
            </p:cNvSpPr>
            <p:nvPr/>
          </p:nvSpPr>
          <p:spPr bwMode="auto">
            <a:xfrm>
              <a:off x="1527" y="1996"/>
              <a:ext cx="2487" cy="87"/>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Affiliation</a:t>
              </a:r>
            </a:p>
          </p:txBody>
        </p:sp>
      </p:grpSp>
      <p:grpSp>
        <p:nvGrpSpPr>
          <p:cNvPr id="191" name="Group 217"/>
          <p:cNvGrpSpPr>
            <a:grpSpLocks/>
          </p:cNvGrpSpPr>
          <p:nvPr/>
        </p:nvGrpSpPr>
        <p:grpSpPr bwMode="auto">
          <a:xfrm>
            <a:off x="6796088" y="1700213"/>
            <a:ext cx="973137" cy="1022350"/>
            <a:chOff x="4281" y="1071"/>
            <a:chExt cx="613" cy="644"/>
          </a:xfrm>
          <a:solidFill>
            <a:srgbClr val="D9FFD9"/>
          </a:solidFill>
        </p:grpSpPr>
        <p:sp>
          <p:nvSpPr>
            <p:cNvPr id="9304" name="Rectangle 336"/>
            <p:cNvSpPr>
              <a:spLocks noChangeArrowheads="1"/>
            </p:cNvSpPr>
            <p:nvPr/>
          </p:nvSpPr>
          <p:spPr bwMode="auto">
            <a:xfrm>
              <a:off x="4281" y="1071"/>
              <a:ext cx="613" cy="644"/>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05" name="Rectangle 337"/>
            <p:cNvSpPr>
              <a:spLocks noChangeArrowheads="1"/>
            </p:cNvSpPr>
            <p:nvPr/>
          </p:nvSpPr>
          <p:spPr bwMode="auto">
            <a:xfrm>
              <a:off x="4283" y="1071"/>
              <a:ext cx="611"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Identity Credential</a:t>
              </a:r>
            </a:p>
          </p:txBody>
        </p:sp>
      </p:grpSp>
      <p:grpSp>
        <p:nvGrpSpPr>
          <p:cNvPr id="256" name="Group 112"/>
          <p:cNvGrpSpPr>
            <a:grpSpLocks/>
          </p:cNvGrpSpPr>
          <p:nvPr/>
        </p:nvGrpSpPr>
        <p:grpSpPr bwMode="auto">
          <a:xfrm>
            <a:off x="3948113" y="5596998"/>
            <a:ext cx="1038225" cy="354540"/>
            <a:chOff x="2487" y="3526"/>
            <a:chExt cx="654" cy="223"/>
          </a:xfrm>
          <a:solidFill>
            <a:srgbClr val="D9FFD9"/>
          </a:solidFill>
        </p:grpSpPr>
        <p:sp>
          <p:nvSpPr>
            <p:cNvPr id="9296" name="Rectangle 269"/>
            <p:cNvSpPr>
              <a:spLocks noChangeArrowheads="1"/>
            </p:cNvSpPr>
            <p:nvPr/>
          </p:nvSpPr>
          <p:spPr bwMode="auto">
            <a:xfrm>
              <a:off x="2487" y="3526"/>
              <a:ext cx="653" cy="22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297" name="Rectangle 270"/>
            <p:cNvSpPr>
              <a:spLocks noChangeArrowheads="1"/>
            </p:cNvSpPr>
            <p:nvPr/>
          </p:nvSpPr>
          <p:spPr bwMode="auto">
            <a:xfrm>
              <a:off x="2487" y="3526"/>
              <a:ext cx="654"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Activity</a:t>
              </a:r>
            </a:p>
          </p:txBody>
        </p:sp>
      </p:grpSp>
      <p:sp>
        <p:nvSpPr>
          <p:cNvPr id="60479"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60480"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60481" name="Text Box 142"/>
          <p:cNvSpPr txBox="1">
            <a:spLocks noChangeArrowheads="1"/>
          </p:cNvSpPr>
          <p:nvPr/>
        </p:nvSpPr>
        <p:spPr bwMode="auto">
          <a:xfrm>
            <a:off x="1504950" y="1652588"/>
            <a:ext cx="250825"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60482" name="Text Box 145"/>
          <p:cNvSpPr txBox="1">
            <a:spLocks noChangeArrowheads="1"/>
          </p:cNvSpPr>
          <p:nvPr/>
        </p:nvSpPr>
        <p:spPr bwMode="auto">
          <a:xfrm>
            <a:off x="2460625" y="1878013"/>
            <a:ext cx="271463" cy="87312"/>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60483"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60484"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60485"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grant</a:t>
            </a:r>
          </a:p>
        </p:txBody>
      </p:sp>
      <p:sp>
        <p:nvSpPr>
          <p:cNvPr id="60486"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granted</a:t>
            </a:r>
          </a:p>
          <a:p>
            <a:pPr algn="ctr" defTabSz="914400">
              <a:lnSpc>
                <a:spcPct val="80000"/>
              </a:lnSpc>
              <a:buClr>
                <a:srgbClr val="000000"/>
              </a:buClr>
              <a:buSzPct val="100000"/>
            </a:pPr>
            <a:r>
              <a:rPr lang="en-US" sz="700" b="1">
                <a:solidFill>
                  <a:schemeClr val="tx1"/>
                </a:solidFill>
              </a:rPr>
              <a:t>by</a:t>
            </a:r>
          </a:p>
        </p:txBody>
      </p:sp>
      <p:sp>
        <p:nvSpPr>
          <p:cNvPr id="60487"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60488"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60489"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60490" name="Text Box 325"/>
          <p:cNvSpPr txBox="1">
            <a:spLocks noChangeArrowheads="1"/>
          </p:cNvSpPr>
          <p:nvPr/>
        </p:nvSpPr>
        <p:spPr bwMode="auto">
          <a:xfrm>
            <a:off x="2762250" y="4565650"/>
            <a:ext cx="33813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sp>
        <p:nvSpPr>
          <p:cNvPr id="60491"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0492"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0493" name="Text Box 9"/>
          <p:cNvSpPr txBox="1">
            <a:spLocks noChangeArrowheads="1"/>
          </p:cNvSpPr>
          <p:nvPr/>
        </p:nvSpPr>
        <p:spPr bwMode="auto">
          <a:xfrm>
            <a:off x="3554413" y="6064250"/>
            <a:ext cx="8159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be administered by</a:t>
            </a:r>
          </a:p>
        </p:txBody>
      </p:sp>
      <p:sp>
        <p:nvSpPr>
          <p:cNvPr id="60494" name="Text Box 9"/>
          <p:cNvSpPr txBox="1">
            <a:spLocks noChangeArrowheads="1"/>
          </p:cNvSpPr>
          <p:nvPr/>
        </p:nvSpPr>
        <p:spPr bwMode="auto">
          <a:xfrm>
            <a:off x="1098550" y="2319338"/>
            <a:ext cx="6635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administer</a:t>
            </a:r>
          </a:p>
        </p:txBody>
      </p:sp>
      <p:sp>
        <p:nvSpPr>
          <p:cNvPr id="60495" name="Text Box 142"/>
          <p:cNvSpPr txBox="1">
            <a:spLocks noChangeArrowheads="1"/>
          </p:cNvSpPr>
          <p:nvPr/>
        </p:nvSpPr>
        <p:spPr bwMode="auto">
          <a:xfrm>
            <a:off x="1868488" y="1651000"/>
            <a:ext cx="228600" cy="87313"/>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issue</a:t>
            </a:r>
          </a:p>
        </p:txBody>
      </p:sp>
      <p:sp>
        <p:nvSpPr>
          <p:cNvPr id="60496"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60497" name="Text Box 228"/>
          <p:cNvSpPr txBox="1">
            <a:spLocks noChangeArrowheads="1"/>
          </p:cNvSpPr>
          <p:nvPr/>
        </p:nvSpPr>
        <p:spPr bwMode="auto">
          <a:xfrm>
            <a:off x="6348413" y="2259013"/>
            <a:ext cx="501650" cy="198437"/>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60498"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identified</a:t>
            </a:r>
          </a:p>
          <a:p>
            <a:pPr algn="ctr" defTabSz="914400">
              <a:lnSpc>
                <a:spcPct val="80000"/>
              </a:lnSpc>
              <a:buClr>
                <a:srgbClr val="000000"/>
              </a:buClr>
              <a:buSzPct val="100000"/>
            </a:pPr>
            <a:r>
              <a:rPr lang="en-US" sz="700" b="1">
                <a:solidFill>
                  <a:schemeClr val="tx1"/>
                </a:solidFill>
              </a:rPr>
              <a:t>by</a:t>
            </a:r>
          </a:p>
        </p:txBody>
      </p:sp>
      <p:sp>
        <p:nvSpPr>
          <p:cNvPr id="60499"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60500"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grpSp>
        <p:nvGrpSpPr>
          <p:cNvPr id="60501" name="Group 318"/>
          <p:cNvGrpSpPr>
            <a:grpSpLocks/>
          </p:cNvGrpSpPr>
          <p:nvPr/>
        </p:nvGrpSpPr>
        <p:grpSpPr bwMode="auto">
          <a:xfrm>
            <a:off x="2506663" y="4146550"/>
            <a:ext cx="2930525" cy="101600"/>
            <a:chOff x="2506663" y="4146550"/>
            <a:chExt cx="2930525" cy="101600"/>
          </a:xfrm>
        </p:grpSpPr>
        <p:sp>
          <p:nvSpPr>
            <p:cNvPr id="60527"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position type</a:t>
              </a:r>
            </a:p>
          </p:txBody>
        </p:sp>
        <p:sp>
          <p:nvSpPr>
            <p:cNvPr id="60528"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chemeClr val="tx1"/>
                  </a:solidFill>
                </a:rPr>
                <a:t>occupation</a:t>
              </a:r>
            </a:p>
          </p:txBody>
        </p:sp>
      </p:grpSp>
      <p:sp>
        <p:nvSpPr>
          <p:cNvPr id="60502"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60503"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DDDDDD"/>
                </a:solidFill>
              </a:rPr>
              <a:t>operational domain identifier</a:t>
            </a:r>
          </a:p>
        </p:txBody>
      </p:sp>
      <p:sp>
        <p:nvSpPr>
          <p:cNvPr id="60504"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60505"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60506"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60507" name="Text Box 374"/>
          <p:cNvSpPr txBox="1">
            <a:spLocks noChangeArrowheads="1"/>
          </p:cNvSpPr>
          <p:nvPr/>
        </p:nvSpPr>
        <p:spPr bwMode="auto">
          <a:xfrm>
            <a:off x="6853238" y="3284538"/>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60508"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60509"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assign entitle identifier</a:t>
            </a:r>
          </a:p>
          <a:p>
            <a:pPr defTabSz="914400">
              <a:buClr>
                <a:srgbClr val="000000"/>
              </a:buClr>
              <a:buSzPct val="100000"/>
            </a:pPr>
            <a:r>
              <a:rPr lang="en-US" sz="600">
                <a:solidFill>
                  <a:schemeClr val="tx1"/>
                </a:solidFill>
              </a:rPr>
              <a:t>assign entitle permission</a:t>
            </a:r>
          </a:p>
          <a:p>
            <a:pPr defTabSz="914400">
              <a:buClr>
                <a:srgbClr val="000000"/>
              </a:buClr>
              <a:buSzPct val="100000"/>
            </a:pPr>
            <a:r>
              <a:rPr lang="en-US" sz="600">
                <a:solidFill>
                  <a:schemeClr val="tx1"/>
                </a:solidFill>
              </a:rPr>
              <a:t>assign entitle start date</a:t>
            </a:r>
          </a:p>
          <a:p>
            <a:pPr defTabSz="914400">
              <a:buClr>
                <a:srgbClr val="000000"/>
              </a:buClr>
              <a:buSzPct val="100000"/>
            </a:pPr>
            <a:r>
              <a:rPr lang="en-US" sz="600">
                <a:solidFill>
                  <a:schemeClr val="tx1"/>
                </a:solidFill>
              </a:rPr>
              <a:t>assign entitle end date</a:t>
            </a:r>
          </a:p>
          <a:p>
            <a:pPr defTabSz="914400">
              <a:buClr>
                <a:srgbClr val="000000"/>
              </a:buClr>
              <a:buSzPct val="100000"/>
            </a:pPr>
            <a:r>
              <a:rPr lang="en-US" sz="600">
                <a:solidFill>
                  <a:schemeClr val="tx1"/>
                </a:solidFill>
              </a:rPr>
              <a:t>assign entitle status</a:t>
            </a:r>
          </a:p>
          <a:p>
            <a:pPr defTabSz="914400">
              <a:buClr>
                <a:srgbClr val="000000"/>
              </a:buClr>
              <a:buSzPct val="100000"/>
            </a:pPr>
            <a:r>
              <a:rPr lang="en-US" sz="600">
                <a:solidFill>
                  <a:schemeClr val="tx1"/>
                </a:solidFill>
              </a:rPr>
              <a:t>assign entitle status date</a:t>
            </a:r>
          </a:p>
        </p:txBody>
      </p:sp>
      <p:sp>
        <p:nvSpPr>
          <p:cNvPr id="60510" name="Text Box 247"/>
          <p:cNvSpPr txBox="1">
            <a:spLocks noChangeArrowheads="1"/>
          </p:cNvSpPr>
          <p:nvPr/>
        </p:nvSpPr>
        <p:spPr bwMode="auto">
          <a:xfrm>
            <a:off x="40798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role</a:t>
            </a:r>
            <a:endParaRPr lang="en-US" u="sng">
              <a:solidFill>
                <a:schemeClr val="tx1"/>
              </a:solidFill>
            </a:endParaRPr>
          </a:p>
        </p:txBody>
      </p:sp>
      <p:sp>
        <p:nvSpPr>
          <p:cNvPr id="60511"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60512"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grpSp>
        <p:nvGrpSpPr>
          <p:cNvPr id="60513" name="Group 320"/>
          <p:cNvGrpSpPr>
            <a:grpSpLocks/>
          </p:cNvGrpSpPr>
          <p:nvPr/>
        </p:nvGrpSpPr>
        <p:grpSpPr bwMode="auto">
          <a:xfrm>
            <a:off x="2482850" y="3373438"/>
            <a:ext cx="3516313" cy="79375"/>
            <a:chOff x="2482850" y="3373438"/>
            <a:chExt cx="3516313" cy="79375"/>
          </a:xfrm>
        </p:grpSpPr>
        <p:sp>
          <p:nvSpPr>
            <p:cNvPr id="60525"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person association with organization</a:t>
              </a:r>
            </a:p>
          </p:txBody>
        </p:sp>
        <p:sp>
          <p:nvSpPr>
            <p:cNvPr id="60526"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person unique affiliation identifier</a:t>
              </a:r>
              <a:endParaRPr lang="en-US">
                <a:solidFill>
                  <a:schemeClr val="tx1"/>
                </a:solidFill>
              </a:endParaRPr>
            </a:p>
          </p:txBody>
        </p:sp>
      </p:grpSp>
      <p:sp>
        <p:nvSpPr>
          <p:cNvPr id="60514"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credential unique identifier</a:t>
            </a:r>
          </a:p>
          <a:p>
            <a:pPr defTabSz="914400">
              <a:spcBef>
                <a:spcPts val="100"/>
              </a:spcBef>
              <a:buClr>
                <a:srgbClr val="000000"/>
              </a:buClr>
              <a:buSzPct val="100000"/>
              <a:buFont typeface="Times New Roman" pitchFamily="18" charset="0"/>
              <a:buNone/>
            </a:pPr>
            <a:r>
              <a:rPr lang="en-US" sz="600">
                <a:solidFill>
                  <a:schemeClr val="tx1"/>
                </a:solidFill>
              </a:rPr>
              <a:t>credential secret</a:t>
            </a:r>
          </a:p>
          <a:p>
            <a:pPr defTabSz="914400">
              <a:spcBef>
                <a:spcPts val="100"/>
              </a:spcBef>
              <a:buClr>
                <a:srgbClr val="000000"/>
              </a:buClr>
              <a:buSzPct val="100000"/>
              <a:buFont typeface="Times New Roman" pitchFamily="18" charset="0"/>
              <a:buNone/>
            </a:pPr>
            <a:r>
              <a:rPr lang="en-US" sz="600">
                <a:solidFill>
                  <a:schemeClr val="tx1"/>
                </a:solidFill>
              </a:rPr>
              <a:t>credential name</a:t>
            </a:r>
          </a:p>
          <a:p>
            <a:pPr defTabSz="914400">
              <a:spcBef>
                <a:spcPts val="100"/>
              </a:spcBef>
              <a:buClr>
                <a:srgbClr val="000000"/>
              </a:buClr>
              <a:buSzPct val="100000"/>
              <a:buFont typeface="Times New Roman" pitchFamily="18" charset="0"/>
              <a:buNone/>
            </a:pPr>
            <a:r>
              <a:rPr lang="en-US" sz="600">
                <a:solidFill>
                  <a:schemeClr val="tx1"/>
                </a:solidFill>
              </a:rPr>
              <a:t>credential issue date</a:t>
            </a:r>
          </a:p>
          <a:p>
            <a:pPr defTabSz="914400">
              <a:spcBef>
                <a:spcPts val="100"/>
              </a:spcBef>
              <a:buClr>
                <a:srgbClr val="000000"/>
              </a:buClr>
              <a:buSzPct val="100000"/>
              <a:buFont typeface="Times New Roman" pitchFamily="18" charset="0"/>
              <a:buNone/>
            </a:pPr>
            <a:r>
              <a:rPr lang="en-US" sz="600">
                <a:solidFill>
                  <a:schemeClr val="tx1"/>
                </a:solidFill>
              </a:rPr>
              <a:t>credential expire date</a:t>
            </a:r>
          </a:p>
          <a:p>
            <a:pPr defTabSz="914400">
              <a:spcBef>
                <a:spcPts val="100"/>
              </a:spcBef>
              <a:buClr>
                <a:srgbClr val="000000"/>
              </a:buClr>
              <a:buSzPct val="100000"/>
              <a:buFont typeface="Times New Roman" pitchFamily="18" charset="0"/>
              <a:buNone/>
            </a:pPr>
            <a:r>
              <a:rPr lang="en-US" sz="600">
                <a:solidFill>
                  <a:schemeClr val="tx1"/>
                </a:solidFill>
              </a:rPr>
              <a:t>credential status</a:t>
            </a:r>
          </a:p>
          <a:p>
            <a:pPr defTabSz="914400">
              <a:spcBef>
                <a:spcPts val="100"/>
              </a:spcBef>
              <a:buClr>
                <a:srgbClr val="000000"/>
              </a:buClr>
              <a:buSzPct val="100000"/>
              <a:buFont typeface="Times New Roman" pitchFamily="18" charset="0"/>
              <a:buNone/>
            </a:pPr>
            <a:r>
              <a:rPr lang="en-US" sz="600">
                <a:solidFill>
                  <a:schemeClr val="tx1"/>
                </a:solidFill>
              </a:rPr>
              <a:t>credential status date</a:t>
            </a:r>
          </a:p>
          <a:p>
            <a:pPr defTabSz="914400">
              <a:spcBef>
                <a:spcPts val="100"/>
              </a:spcBef>
              <a:buClr>
                <a:srgbClr val="000000"/>
              </a:buClr>
              <a:buSzPct val="100000"/>
              <a:buFont typeface="Times New Roman" pitchFamily="18" charset="0"/>
              <a:buNone/>
            </a:pPr>
            <a:r>
              <a:rPr lang="en-US" sz="600">
                <a:solidFill>
                  <a:schemeClr val="tx1"/>
                </a:solidFill>
              </a:rPr>
              <a:t>credential LOA</a:t>
            </a:r>
          </a:p>
        </p:txBody>
      </p:sp>
      <p:sp>
        <p:nvSpPr>
          <p:cNvPr id="60515"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activity identifier</a:t>
            </a:r>
          </a:p>
          <a:p>
            <a:pPr defTabSz="914400">
              <a:buClr>
                <a:srgbClr val="000000"/>
              </a:buClr>
              <a:buSzPct val="100000"/>
              <a:buFont typeface="Times New Roman" pitchFamily="18" charset="0"/>
              <a:buNone/>
            </a:pPr>
            <a:r>
              <a:rPr lang="en-US" sz="600">
                <a:solidFill>
                  <a:schemeClr val="tx1"/>
                </a:solidFill>
              </a:rPr>
              <a:t>function</a:t>
            </a:r>
            <a:endParaRPr lang="en-US" u="sng">
              <a:solidFill>
                <a:schemeClr val="tx1"/>
              </a:solidFill>
            </a:endParaRPr>
          </a:p>
        </p:txBody>
      </p:sp>
      <p:grpSp>
        <p:nvGrpSpPr>
          <p:cNvPr id="60516" name="Group 49"/>
          <p:cNvGrpSpPr>
            <a:grpSpLocks/>
          </p:cNvGrpSpPr>
          <p:nvPr/>
        </p:nvGrpSpPr>
        <p:grpSpPr bwMode="auto">
          <a:xfrm>
            <a:off x="6648450" y="4132263"/>
            <a:ext cx="149225" cy="133350"/>
            <a:chOff x="1778" y="1120"/>
            <a:chExt cx="94" cy="84"/>
          </a:xfrm>
        </p:grpSpPr>
        <p:sp>
          <p:nvSpPr>
            <p:cNvPr id="60522"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60523"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60524"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60517" name="Rectangle 277"/>
          <p:cNvSpPr>
            <a:spLocks noChangeArrowheads="1"/>
          </p:cNvSpPr>
          <p:nvPr/>
        </p:nvSpPr>
        <p:spPr bwMode="auto">
          <a:xfrm>
            <a:off x="6796088" y="3810000"/>
            <a:ext cx="914400" cy="776288"/>
          </a:xfrm>
          <a:prstGeom prst="rect">
            <a:avLst/>
          </a:prstGeom>
          <a:solidFill>
            <a:srgbClr val="8BFF8B"/>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518" name="Rectangle 278"/>
          <p:cNvSpPr>
            <a:spLocks noChangeArrowheads="1"/>
          </p:cNvSpPr>
          <p:nvPr/>
        </p:nvSpPr>
        <p:spPr bwMode="auto">
          <a:xfrm>
            <a:off x="6796088" y="3811588"/>
            <a:ext cx="914400" cy="198437"/>
          </a:xfrm>
          <a:prstGeom prst="rect">
            <a:avLst/>
          </a:prstGeom>
          <a:solidFill>
            <a:srgbClr val="8BFF8B"/>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sp>
        <p:nvSpPr>
          <p:cNvPr id="60519" name="Text Box 39"/>
          <p:cNvSpPr txBox="1">
            <a:spLocks noChangeArrowheads="1"/>
          </p:cNvSpPr>
          <p:nvPr/>
        </p:nvSpPr>
        <p:spPr bwMode="auto">
          <a:xfrm>
            <a:off x="7724775" y="416560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sp>
        <p:nvSpPr>
          <p:cNvPr id="60520"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0521" name="Text Box 279"/>
          <p:cNvSpPr txBox="1">
            <a:spLocks noChangeArrowheads="1"/>
          </p:cNvSpPr>
          <p:nvPr/>
        </p:nvSpPr>
        <p:spPr bwMode="auto">
          <a:xfrm>
            <a:off x="6832600" y="4008438"/>
            <a:ext cx="874713"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pos entitle identifier</a:t>
            </a:r>
          </a:p>
          <a:p>
            <a:pPr defTabSz="914400">
              <a:buClr>
                <a:srgbClr val="000000"/>
              </a:buClr>
              <a:buSzPct val="100000"/>
            </a:pPr>
            <a:r>
              <a:rPr lang="en-US" sz="600">
                <a:solidFill>
                  <a:schemeClr val="tx1"/>
                </a:solidFill>
              </a:rPr>
              <a:t>pos entitle permission</a:t>
            </a:r>
          </a:p>
          <a:p>
            <a:pPr defTabSz="914400">
              <a:buClr>
                <a:srgbClr val="000000"/>
              </a:buClr>
              <a:buSzPct val="100000"/>
            </a:pPr>
            <a:r>
              <a:rPr lang="en-US" sz="600">
                <a:solidFill>
                  <a:schemeClr val="tx1"/>
                </a:solidFill>
              </a:rPr>
              <a:t>pos entitle start date</a:t>
            </a:r>
          </a:p>
          <a:p>
            <a:pPr defTabSz="914400">
              <a:buClr>
                <a:srgbClr val="000000"/>
              </a:buClr>
              <a:buSzPct val="100000"/>
            </a:pPr>
            <a:r>
              <a:rPr lang="en-US" sz="600">
                <a:solidFill>
                  <a:schemeClr val="tx1"/>
                </a:solidFill>
              </a:rPr>
              <a:t>pos entitle end date</a:t>
            </a:r>
          </a:p>
          <a:p>
            <a:pPr defTabSz="914400">
              <a:buClr>
                <a:srgbClr val="000000"/>
              </a:buClr>
              <a:buSzPct val="100000"/>
            </a:pPr>
            <a:r>
              <a:rPr lang="en-US" sz="600">
                <a:solidFill>
                  <a:schemeClr val="tx1"/>
                </a:solidFill>
              </a:rPr>
              <a:t>pos entitle status</a:t>
            </a:r>
          </a:p>
          <a:p>
            <a:pPr defTabSz="914400">
              <a:buClr>
                <a:srgbClr val="000000"/>
              </a:buClr>
              <a:buSzPct val="100000"/>
            </a:pPr>
            <a:r>
              <a:rPr lang="en-US" sz="600">
                <a:solidFill>
                  <a:schemeClr val="tx1"/>
                </a:solidFill>
              </a:rPr>
              <a:t>pos entitle status date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grpSp>
        <p:nvGrpSpPr>
          <p:cNvPr id="62466" name="Group 216"/>
          <p:cNvGrpSpPr>
            <a:grpSpLocks/>
          </p:cNvGrpSpPr>
          <p:nvPr/>
        </p:nvGrpSpPr>
        <p:grpSpPr bwMode="auto">
          <a:xfrm>
            <a:off x="6683375" y="2163763"/>
            <a:ext cx="114300" cy="133350"/>
            <a:chOff x="3313" y="2995"/>
            <a:chExt cx="72" cy="84"/>
          </a:xfrm>
        </p:grpSpPr>
        <p:sp>
          <p:nvSpPr>
            <p:cNvPr id="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62467" name="Group 233"/>
          <p:cNvGrpSpPr>
            <a:grpSpLocks/>
          </p:cNvGrpSpPr>
          <p:nvPr/>
        </p:nvGrpSpPr>
        <p:grpSpPr bwMode="auto">
          <a:xfrm>
            <a:off x="3105150" y="4378325"/>
            <a:ext cx="146050" cy="306388"/>
            <a:chOff x="1956" y="2758"/>
            <a:chExt cx="92" cy="193"/>
          </a:xfrm>
        </p:grpSpPr>
        <p:grpSp>
          <p:nvGrpSpPr>
            <p:cNvPr id="62674" name="Group 234"/>
            <p:cNvGrpSpPr>
              <a:grpSpLocks/>
            </p:cNvGrpSpPr>
            <p:nvPr/>
          </p:nvGrpSpPr>
          <p:grpSpPr bwMode="auto">
            <a:xfrm>
              <a:off x="1956" y="2884"/>
              <a:ext cx="92" cy="67"/>
              <a:chOff x="3502" y="1928"/>
              <a:chExt cx="92" cy="67"/>
            </a:xfrm>
          </p:grpSpPr>
          <p:sp>
            <p:nvSpPr>
              <p:cNvPr id="62678" name="Line 292"/>
              <p:cNvSpPr>
                <a:spLocks noChangeShapeType="1"/>
              </p:cNvSpPr>
              <p:nvPr/>
            </p:nvSpPr>
            <p:spPr bwMode="auto">
              <a:xfrm rot="-5400000" flipH="1" flipV="1">
                <a:off x="3489" y="1941"/>
                <a:ext cx="67" cy="42"/>
              </a:xfrm>
              <a:prstGeom prst="line">
                <a:avLst/>
              </a:prstGeom>
              <a:noFill/>
              <a:ln w="9525">
                <a:solidFill>
                  <a:schemeClr val="tx1"/>
                </a:solidFill>
                <a:round/>
                <a:headEnd/>
                <a:tailEnd/>
              </a:ln>
            </p:spPr>
            <p:txBody>
              <a:bodyPr/>
              <a:lstStyle/>
              <a:p>
                <a:endParaRPr lang="en-US"/>
              </a:p>
            </p:txBody>
          </p:sp>
          <p:sp>
            <p:nvSpPr>
              <p:cNvPr id="62679" name="Line 293"/>
              <p:cNvSpPr>
                <a:spLocks noChangeShapeType="1"/>
              </p:cNvSpPr>
              <p:nvPr/>
            </p:nvSpPr>
            <p:spPr bwMode="auto">
              <a:xfrm rot="16200000" flipH="1">
                <a:off x="3539" y="1941"/>
                <a:ext cx="67" cy="42"/>
              </a:xfrm>
              <a:prstGeom prst="line">
                <a:avLst/>
              </a:prstGeom>
              <a:noFill/>
              <a:ln w="9525">
                <a:solidFill>
                  <a:schemeClr val="tx1"/>
                </a:solidFill>
                <a:round/>
                <a:headEnd/>
                <a:tailEnd/>
              </a:ln>
            </p:spPr>
            <p:txBody>
              <a:bodyPr/>
              <a:lstStyle/>
              <a:p>
                <a:endParaRPr lang="en-US"/>
              </a:p>
            </p:txBody>
          </p:sp>
        </p:grpSp>
        <p:sp>
          <p:nvSpPr>
            <p:cNvPr id="62675" name="Line 284"/>
            <p:cNvSpPr>
              <a:spLocks noChangeShapeType="1"/>
            </p:cNvSpPr>
            <p:nvPr/>
          </p:nvSpPr>
          <p:spPr bwMode="auto">
            <a:xfrm rot="5400000" flipH="1">
              <a:off x="1944" y="2771"/>
              <a:ext cx="67" cy="42"/>
            </a:xfrm>
            <a:prstGeom prst="line">
              <a:avLst/>
            </a:prstGeom>
            <a:noFill/>
            <a:ln w="9525">
              <a:solidFill>
                <a:schemeClr val="tx1"/>
              </a:solidFill>
              <a:round/>
              <a:headEnd/>
              <a:tailEnd/>
            </a:ln>
          </p:spPr>
          <p:txBody>
            <a:bodyPr/>
            <a:lstStyle/>
            <a:p>
              <a:endParaRPr lang="en-US"/>
            </a:p>
          </p:txBody>
        </p:sp>
        <p:sp>
          <p:nvSpPr>
            <p:cNvPr id="62676" name="Line 285"/>
            <p:cNvSpPr>
              <a:spLocks noChangeShapeType="1"/>
            </p:cNvSpPr>
            <p:nvPr/>
          </p:nvSpPr>
          <p:spPr bwMode="auto">
            <a:xfrm rot="5400000" flipH="1" flipV="1">
              <a:off x="1992" y="2771"/>
              <a:ext cx="66" cy="41"/>
            </a:xfrm>
            <a:prstGeom prst="line">
              <a:avLst/>
            </a:prstGeom>
            <a:noFill/>
            <a:ln w="9525">
              <a:solidFill>
                <a:schemeClr val="tx1"/>
              </a:solidFill>
              <a:round/>
              <a:headEnd/>
              <a:tailEnd/>
            </a:ln>
          </p:spPr>
          <p:txBody>
            <a:bodyPr/>
            <a:lstStyle/>
            <a:p>
              <a:endParaRPr lang="en-US"/>
            </a:p>
          </p:txBody>
        </p:sp>
        <p:cxnSp>
          <p:nvCxnSpPr>
            <p:cNvPr id="62677" name="Elbow Connector 351"/>
            <p:cNvCxnSpPr>
              <a:cxnSpLocks noChangeShapeType="1"/>
            </p:cNvCxnSpPr>
            <p:nvPr/>
          </p:nvCxnSpPr>
          <p:spPr bwMode="auto">
            <a:xfrm rot="5400000" flipH="1" flipV="1">
              <a:off x="1909" y="2854"/>
              <a:ext cx="185" cy="1"/>
            </a:xfrm>
            <a:prstGeom prst="straightConnector1">
              <a:avLst/>
            </a:prstGeom>
            <a:noFill/>
            <a:ln w="9525" algn="ctr">
              <a:solidFill>
                <a:schemeClr val="tx1"/>
              </a:solidFill>
              <a:round/>
              <a:headEnd/>
              <a:tailEnd/>
            </a:ln>
          </p:spPr>
        </p:cxnSp>
      </p:grpSp>
      <p:grpSp>
        <p:nvGrpSpPr>
          <p:cNvPr id="62468" name="Group 240"/>
          <p:cNvGrpSpPr>
            <a:grpSpLocks/>
          </p:cNvGrpSpPr>
          <p:nvPr/>
        </p:nvGrpSpPr>
        <p:grpSpPr bwMode="auto">
          <a:xfrm>
            <a:off x="4395788" y="4914900"/>
            <a:ext cx="133350" cy="685800"/>
            <a:chOff x="2769" y="3096"/>
            <a:chExt cx="84" cy="432"/>
          </a:xfrm>
        </p:grpSpPr>
        <p:sp>
          <p:nvSpPr>
            <p:cNvPr id="62670" name="Line 69"/>
            <p:cNvSpPr>
              <a:spLocks noChangeShapeType="1"/>
            </p:cNvSpPr>
            <p:nvPr/>
          </p:nvSpPr>
          <p:spPr bwMode="auto">
            <a:xfrm>
              <a:off x="2813" y="3112"/>
              <a:ext cx="0" cy="416"/>
            </a:xfrm>
            <a:prstGeom prst="line">
              <a:avLst/>
            </a:prstGeom>
            <a:noFill/>
            <a:ln w="9525">
              <a:solidFill>
                <a:schemeClr val="tx1"/>
              </a:solidFill>
              <a:round/>
              <a:headEnd/>
              <a:tailEnd/>
            </a:ln>
          </p:spPr>
          <p:txBody>
            <a:bodyPr/>
            <a:lstStyle/>
            <a:p>
              <a:endParaRPr lang="en-US"/>
            </a:p>
          </p:txBody>
        </p:sp>
        <p:sp>
          <p:nvSpPr>
            <p:cNvPr id="62671" name="Line 249"/>
            <p:cNvSpPr>
              <a:spLocks noChangeShapeType="1"/>
            </p:cNvSpPr>
            <p:nvPr/>
          </p:nvSpPr>
          <p:spPr bwMode="auto">
            <a:xfrm rot="16200000" flipH="1">
              <a:off x="2756" y="3109"/>
              <a:ext cx="67" cy="42"/>
            </a:xfrm>
            <a:prstGeom prst="line">
              <a:avLst/>
            </a:prstGeom>
            <a:noFill/>
            <a:ln w="9525">
              <a:solidFill>
                <a:schemeClr val="tx1"/>
              </a:solidFill>
              <a:round/>
              <a:headEnd/>
              <a:tailEnd/>
            </a:ln>
          </p:spPr>
          <p:txBody>
            <a:bodyPr/>
            <a:lstStyle/>
            <a:p>
              <a:endParaRPr lang="en-US"/>
            </a:p>
          </p:txBody>
        </p:sp>
        <p:sp>
          <p:nvSpPr>
            <p:cNvPr id="62672" name="Line 250"/>
            <p:cNvSpPr>
              <a:spLocks noChangeShapeType="1"/>
            </p:cNvSpPr>
            <p:nvPr/>
          </p:nvSpPr>
          <p:spPr bwMode="auto">
            <a:xfrm rot="-5400000" flipH="1" flipV="1">
              <a:off x="2799" y="3115"/>
              <a:ext cx="67" cy="41"/>
            </a:xfrm>
            <a:prstGeom prst="line">
              <a:avLst/>
            </a:prstGeom>
            <a:noFill/>
            <a:ln w="9525">
              <a:solidFill>
                <a:schemeClr val="tx1"/>
              </a:solidFill>
              <a:round/>
              <a:headEnd/>
              <a:tailEnd/>
            </a:ln>
          </p:spPr>
          <p:txBody>
            <a:bodyPr/>
            <a:lstStyle/>
            <a:p>
              <a:endParaRPr lang="en-US"/>
            </a:p>
          </p:txBody>
        </p:sp>
        <p:sp>
          <p:nvSpPr>
            <p:cNvPr id="62673" name="Line 298"/>
            <p:cNvSpPr>
              <a:spLocks noChangeShapeType="1"/>
            </p:cNvSpPr>
            <p:nvPr/>
          </p:nvSpPr>
          <p:spPr bwMode="auto">
            <a:xfrm>
              <a:off x="2781" y="3191"/>
              <a:ext cx="62" cy="0"/>
            </a:xfrm>
            <a:prstGeom prst="line">
              <a:avLst/>
            </a:prstGeom>
            <a:noFill/>
            <a:ln w="9525">
              <a:solidFill>
                <a:schemeClr val="tx1"/>
              </a:solidFill>
              <a:round/>
              <a:headEnd/>
              <a:tailEnd/>
            </a:ln>
          </p:spPr>
          <p:txBody>
            <a:bodyPr/>
            <a:lstStyle/>
            <a:p>
              <a:endParaRPr lang="en-US"/>
            </a:p>
          </p:txBody>
        </p:sp>
      </p:grpSp>
      <p:grpSp>
        <p:nvGrpSpPr>
          <p:cNvPr id="62469" name="Group 245"/>
          <p:cNvGrpSpPr>
            <a:grpSpLocks/>
          </p:cNvGrpSpPr>
          <p:nvPr/>
        </p:nvGrpSpPr>
        <p:grpSpPr bwMode="auto">
          <a:xfrm>
            <a:off x="4395788" y="4381500"/>
            <a:ext cx="141287" cy="293688"/>
            <a:chOff x="2769" y="2760"/>
            <a:chExt cx="89" cy="185"/>
          </a:xfrm>
        </p:grpSpPr>
        <p:sp>
          <p:nvSpPr>
            <p:cNvPr id="62666"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sp>
          <p:nvSpPr>
            <p:cNvPr id="62667" name="Line 292"/>
            <p:cNvSpPr>
              <a:spLocks noChangeShapeType="1"/>
            </p:cNvSpPr>
            <p:nvPr/>
          </p:nvSpPr>
          <p:spPr bwMode="auto">
            <a:xfrm rot="-5400000" flipH="1" flipV="1">
              <a:off x="2756" y="2891"/>
              <a:ext cx="67" cy="42"/>
            </a:xfrm>
            <a:prstGeom prst="line">
              <a:avLst/>
            </a:prstGeom>
            <a:noFill/>
            <a:ln w="9525">
              <a:solidFill>
                <a:schemeClr val="tx1"/>
              </a:solidFill>
              <a:round/>
              <a:headEnd/>
              <a:tailEnd/>
            </a:ln>
          </p:spPr>
          <p:txBody>
            <a:bodyPr/>
            <a:lstStyle/>
            <a:p>
              <a:endParaRPr lang="en-US"/>
            </a:p>
          </p:txBody>
        </p:sp>
        <p:sp>
          <p:nvSpPr>
            <p:cNvPr id="62668" name="Line 293"/>
            <p:cNvSpPr>
              <a:spLocks noChangeShapeType="1"/>
            </p:cNvSpPr>
            <p:nvPr/>
          </p:nvSpPr>
          <p:spPr bwMode="auto">
            <a:xfrm rot="16200000" flipH="1">
              <a:off x="2803" y="2891"/>
              <a:ext cx="67" cy="42"/>
            </a:xfrm>
            <a:prstGeom prst="line">
              <a:avLst/>
            </a:prstGeom>
            <a:noFill/>
            <a:ln w="9525">
              <a:solidFill>
                <a:schemeClr val="tx1"/>
              </a:solidFill>
              <a:round/>
              <a:headEnd/>
              <a:tailEnd/>
            </a:ln>
          </p:spPr>
          <p:txBody>
            <a:bodyPr/>
            <a:lstStyle/>
            <a:p>
              <a:endParaRPr lang="en-US"/>
            </a:p>
          </p:txBody>
        </p:sp>
        <p:sp>
          <p:nvSpPr>
            <p:cNvPr id="62669" name="Line 298"/>
            <p:cNvSpPr>
              <a:spLocks noChangeShapeType="1"/>
            </p:cNvSpPr>
            <p:nvPr/>
          </p:nvSpPr>
          <p:spPr bwMode="auto">
            <a:xfrm>
              <a:off x="2783" y="2863"/>
              <a:ext cx="64" cy="0"/>
            </a:xfrm>
            <a:prstGeom prst="line">
              <a:avLst/>
            </a:prstGeom>
            <a:noFill/>
            <a:ln w="9525">
              <a:solidFill>
                <a:schemeClr val="tx1"/>
              </a:solidFill>
              <a:round/>
              <a:headEnd/>
              <a:tailEnd/>
            </a:ln>
          </p:spPr>
          <p:txBody>
            <a:bodyPr/>
            <a:lstStyle/>
            <a:p>
              <a:endParaRPr lang="en-US"/>
            </a:p>
          </p:txBody>
        </p:sp>
      </p:grpSp>
      <p:sp>
        <p:nvSpPr>
          <p:cNvPr id="62470" name="Rectangle 398"/>
          <p:cNvSpPr>
            <a:spLocks noChangeArrowheads="1"/>
          </p:cNvSpPr>
          <p:nvPr/>
        </p:nvSpPr>
        <p:spPr bwMode="auto">
          <a:xfrm>
            <a:off x="3951288" y="5634038"/>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62471" name="AutoShape 186"/>
          <p:cNvCxnSpPr>
            <a:cxnSpLocks noChangeShapeType="1"/>
            <a:endCxn id="62470" idx="1"/>
          </p:cNvCxnSpPr>
          <p:nvPr/>
        </p:nvCxnSpPr>
        <p:spPr bwMode="auto">
          <a:xfrm rot="-5400000" flipH="1" flipV="1">
            <a:off x="3960019" y="5585619"/>
            <a:ext cx="85725" cy="103187"/>
          </a:xfrm>
          <a:prstGeom prst="bentConnector4">
            <a:avLst>
              <a:gd name="adj1" fmla="val -266667"/>
              <a:gd name="adj2" fmla="val 321537"/>
            </a:avLst>
          </a:prstGeom>
          <a:noFill/>
          <a:ln w="9525">
            <a:solidFill>
              <a:schemeClr val="tx1"/>
            </a:solidFill>
            <a:miter lim="800000"/>
            <a:headEnd/>
            <a:tailEnd/>
          </a:ln>
        </p:spPr>
      </p:cxnSp>
      <p:grpSp>
        <p:nvGrpSpPr>
          <p:cNvPr id="62472" name="Group 263"/>
          <p:cNvGrpSpPr>
            <a:grpSpLocks/>
          </p:cNvGrpSpPr>
          <p:nvPr/>
        </p:nvGrpSpPr>
        <p:grpSpPr bwMode="auto">
          <a:xfrm>
            <a:off x="3835400" y="5611813"/>
            <a:ext cx="106363" cy="131762"/>
            <a:chOff x="3831154" y="5612341"/>
            <a:chExt cx="106362" cy="131762"/>
          </a:xfrm>
        </p:grpSpPr>
        <p:sp>
          <p:nvSpPr>
            <p:cNvPr id="62664" name="Line 358"/>
            <p:cNvSpPr>
              <a:spLocks noChangeShapeType="1"/>
            </p:cNvSpPr>
            <p:nvPr/>
          </p:nvSpPr>
          <p:spPr bwMode="auto">
            <a:xfrm>
              <a:off x="3831154" y="5679016"/>
              <a:ext cx="106362" cy="65087"/>
            </a:xfrm>
            <a:prstGeom prst="line">
              <a:avLst/>
            </a:prstGeom>
            <a:noFill/>
            <a:ln w="9525">
              <a:solidFill>
                <a:schemeClr val="tx1"/>
              </a:solidFill>
              <a:round/>
              <a:headEnd/>
              <a:tailEnd/>
            </a:ln>
          </p:spPr>
          <p:txBody>
            <a:bodyPr/>
            <a:lstStyle/>
            <a:p>
              <a:endParaRPr lang="en-US"/>
            </a:p>
          </p:txBody>
        </p:sp>
        <p:sp>
          <p:nvSpPr>
            <p:cNvPr id="62665" name="Line 359"/>
            <p:cNvSpPr>
              <a:spLocks noChangeShapeType="1"/>
            </p:cNvSpPr>
            <p:nvPr/>
          </p:nvSpPr>
          <p:spPr bwMode="auto">
            <a:xfrm flipV="1">
              <a:off x="3831154" y="5612341"/>
              <a:ext cx="106362" cy="66675"/>
            </a:xfrm>
            <a:prstGeom prst="line">
              <a:avLst/>
            </a:prstGeom>
            <a:noFill/>
            <a:ln w="9525">
              <a:solidFill>
                <a:schemeClr val="tx1"/>
              </a:solidFill>
              <a:round/>
              <a:headEnd/>
              <a:tailEnd/>
            </a:ln>
          </p:spPr>
          <p:txBody>
            <a:bodyPr/>
            <a:lstStyle/>
            <a:p>
              <a:endParaRPr lang="en-US"/>
            </a:p>
          </p:txBody>
        </p:sp>
      </p:grpSp>
      <p:sp>
        <p:nvSpPr>
          <p:cNvPr id="62473" name="Text Box 142"/>
          <p:cNvSpPr txBox="1">
            <a:spLocks noChangeArrowheads="1"/>
          </p:cNvSpPr>
          <p:nvPr/>
        </p:nvSpPr>
        <p:spPr bwMode="auto">
          <a:xfrm>
            <a:off x="3848100" y="5240338"/>
            <a:ext cx="539750" cy="171450"/>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composed of</a:t>
            </a:r>
          </a:p>
        </p:txBody>
      </p:sp>
      <p:sp>
        <p:nvSpPr>
          <p:cNvPr id="62474" name="Rectangle 181"/>
          <p:cNvSpPr>
            <a:spLocks noChangeArrowheads="1"/>
          </p:cNvSpPr>
          <p:nvPr/>
        </p:nvSpPr>
        <p:spPr bwMode="auto">
          <a:xfrm>
            <a:off x="4010025" y="55943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475" name="Rectangle 398"/>
          <p:cNvSpPr>
            <a:spLocks noChangeArrowheads="1"/>
          </p:cNvSpPr>
          <p:nvPr/>
        </p:nvSpPr>
        <p:spPr bwMode="auto">
          <a:xfrm>
            <a:off x="3952875" y="56261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 name="Group 304"/>
          <p:cNvGrpSpPr/>
          <p:nvPr/>
        </p:nvGrpSpPr>
        <p:grpSpPr>
          <a:xfrm>
            <a:off x="6154738" y="2465388"/>
            <a:ext cx="733425" cy="796925"/>
            <a:chOff x="6154738" y="2465388"/>
            <a:chExt cx="733425" cy="796925"/>
          </a:xfrm>
          <a:noFill/>
        </p:grpSpPr>
        <p:grpSp>
          <p:nvGrpSpPr>
            <p:cNvPr id="8" name="Group 300"/>
            <p:cNvGrpSpPr/>
            <p:nvPr/>
          </p:nvGrpSpPr>
          <p:grpSpPr>
            <a:xfrm>
              <a:off x="6199188" y="2465388"/>
              <a:ext cx="688975" cy="704850"/>
              <a:chOff x="6199188" y="2465388"/>
              <a:chExt cx="688975" cy="704850"/>
            </a:xfrm>
            <a:grpFill/>
          </p:grpSpPr>
          <p:sp>
            <p:nvSpPr>
              <p:cNvPr id="9302" name="Rectangle 398"/>
              <p:cNvSpPr>
                <a:spLocks noChangeArrowheads="1"/>
              </p:cNvSpPr>
              <p:nvPr/>
            </p:nvSpPr>
            <p:spPr bwMode="auto">
              <a:xfrm>
                <a:off x="6799263" y="2493963"/>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03" name="Rectangle 398"/>
              <p:cNvSpPr>
                <a:spLocks noChangeArrowheads="1"/>
              </p:cNvSpPr>
              <p:nvPr/>
            </p:nvSpPr>
            <p:spPr bwMode="auto">
              <a:xfrm>
                <a:off x="6799263" y="2489200"/>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nvGrpSpPr>
              <p:cNvPr id="9" name="Group 271"/>
              <p:cNvGrpSpPr>
                <a:grpSpLocks/>
              </p:cNvGrpSpPr>
              <p:nvPr/>
            </p:nvGrpSpPr>
            <p:grpSpPr bwMode="auto">
              <a:xfrm>
                <a:off x="6199188" y="2465388"/>
                <a:ext cx="600075" cy="704850"/>
                <a:chOff x="6199188" y="2465388"/>
                <a:chExt cx="600075" cy="704850"/>
              </a:xfrm>
              <a:grpFill/>
            </p:grpSpPr>
            <p:grpSp>
              <p:nvGrpSpPr>
                <p:cNvPr id="10" name="Group 30"/>
                <p:cNvGrpSpPr>
                  <a:grpSpLocks/>
                </p:cNvGrpSpPr>
                <p:nvPr/>
              </p:nvGrpSpPr>
              <p:grpSpPr bwMode="auto">
                <a:xfrm>
                  <a:off x="6688138" y="2465388"/>
                  <a:ext cx="106362" cy="133350"/>
                  <a:chOff x="4034" y="1589"/>
                  <a:chExt cx="67" cy="84"/>
                </a:xfrm>
                <a:grpFill/>
              </p:grpSpPr>
              <p:sp>
                <p:nvSpPr>
                  <p:cNvPr id="9386" name="Line 93"/>
                  <p:cNvSpPr>
                    <a:spLocks noChangeShapeType="1"/>
                  </p:cNvSpPr>
                  <p:nvPr/>
                </p:nvSpPr>
                <p:spPr bwMode="auto">
                  <a:xfrm rot="10800000" flipH="1">
                    <a:off x="4034" y="1589"/>
                    <a:ext cx="67" cy="42"/>
                  </a:xfrm>
                  <a:prstGeom prst="line">
                    <a:avLst/>
                  </a:prstGeom>
                  <a:grpFill/>
                  <a:ln w="9525">
                    <a:solidFill>
                      <a:srgbClr val="DDDDDD"/>
                    </a:solidFill>
                    <a:round/>
                    <a:headEnd/>
                    <a:tailEnd/>
                  </a:ln>
                </p:spPr>
                <p:txBody>
                  <a:bodyPr/>
                  <a:lstStyle/>
                  <a:p>
                    <a:pPr>
                      <a:defRPr/>
                    </a:pPr>
                    <a:endParaRPr lang="en-US" b="1" dirty="0"/>
                  </a:p>
                </p:txBody>
              </p:sp>
              <p:sp>
                <p:nvSpPr>
                  <p:cNvPr id="9387" name="Line 94"/>
                  <p:cNvSpPr>
                    <a:spLocks noChangeShapeType="1"/>
                  </p:cNvSpPr>
                  <p:nvPr/>
                </p:nvSpPr>
                <p:spPr bwMode="auto">
                  <a:xfrm rot="10800000" flipH="1" flipV="1">
                    <a:off x="4034" y="1631"/>
                    <a:ext cx="67" cy="42"/>
                  </a:xfrm>
                  <a:prstGeom prst="line">
                    <a:avLst/>
                  </a:prstGeom>
                  <a:grpFill/>
                  <a:ln w="9525">
                    <a:solidFill>
                      <a:srgbClr val="DDDDDD"/>
                    </a:solidFill>
                    <a:round/>
                    <a:headEnd/>
                    <a:tailEnd/>
                  </a:ln>
                </p:spPr>
                <p:txBody>
                  <a:bodyPr/>
                  <a:lstStyle/>
                  <a:p>
                    <a:pPr>
                      <a:defRPr/>
                    </a:pPr>
                    <a:endParaRPr lang="en-US" b="1" dirty="0"/>
                  </a:p>
                </p:txBody>
              </p:sp>
            </p:grpSp>
            <p:cxnSp>
              <p:nvCxnSpPr>
                <p:cNvPr id="9385" name="Elbow Connector 390"/>
                <p:cNvCxnSpPr>
                  <a:cxnSpLocks noChangeShapeType="1"/>
                  <a:stCxn id="9310" idx="0"/>
                  <a:endCxn id="9303" idx="1"/>
                </p:cNvCxnSpPr>
                <p:nvPr/>
              </p:nvCxnSpPr>
              <p:spPr bwMode="auto">
                <a:xfrm rot="5400000" flipH="1" flipV="1">
                  <a:off x="6181726" y="2552700"/>
                  <a:ext cx="635000" cy="600075"/>
                </a:xfrm>
                <a:prstGeom prst="bentConnector2">
                  <a:avLst/>
                </a:prstGeom>
                <a:grpFill/>
                <a:ln w="9525" algn="ctr">
                  <a:solidFill>
                    <a:srgbClr val="DDDDDD"/>
                  </a:solidFill>
                  <a:miter lim="800000"/>
                  <a:headEnd/>
                  <a:tailEnd/>
                </a:ln>
              </p:spPr>
            </p:cxnSp>
          </p:grpSp>
        </p:grpSp>
        <p:sp>
          <p:nvSpPr>
            <p:cNvPr id="9310" name="Rectangle 398"/>
            <p:cNvSpPr>
              <a:spLocks noChangeArrowheads="1"/>
            </p:cNvSpPr>
            <p:nvPr/>
          </p:nvSpPr>
          <p:spPr bwMode="auto">
            <a:xfrm>
              <a:off x="6154738" y="3170238"/>
              <a:ext cx="88900" cy="9207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grpSp>
        <p:nvGrpSpPr>
          <p:cNvPr id="62477" name="Group 306"/>
          <p:cNvGrpSpPr>
            <a:grpSpLocks/>
          </p:cNvGrpSpPr>
          <p:nvPr/>
        </p:nvGrpSpPr>
        <p:grpSpPr bwMode="auto">
          <a:xfrm>
            <a:off x="1147763" y="1797050"/>
            <a:ext cx="363537" cy="177800"/>
            <a:chOff x="1147763" y="1797050"/>
            <a:chExt cx="363537" cy="177800"/>
          </a:xfrm>
        </p:grpSpPr>
        <p:sp>
          <p:nvSpPr>
            <p:cNvPr id="62658"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659"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660" name="Group 302"/>
            <p:cNvGrpSpPr>
              <a:grpSpLocks/>
            </p:cNvGrpSpPr>
            <p:nvPr/>
          </p:nvGrpSpPr>
          <p:grpSpPr bwMode="auto">
            <a:xfrm>
              <a:off x="1147763" y="1843088"/>
              <a:ext cx="106362" cy="131762"/>
              <a:chOff x="1147763" y="1843088"/>
              <a:chExt cx="106362" cy="131762"/>
            </a:xfrm>
          </p:grpSpPr>
          <p:sp>
            <p:nvSpPr>
              <p:cNvPr id="62662"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62663"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62661"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62478"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479" name="Group 310"/>
          <p:cNvGrpSpPr>
            <a:grpSpLocks/>
          </p:cNvGrpSpPr>
          <p:nvPr/>
        </p:nvGrpSpPr>
        <p:grpSpPr bwMode="auto">
          <a:xfrm>
            <a:off x="2390775" y="1960563"/>
            <a:ext cx="676275" cy="141287"/>
            <a:chOff x="2390775" y="1960563"/>
            <a:chExt cx="676275" cy="141287"/>
          </a:xfrm>
        </p:grpSpPr>
        <p:sp>
          <p:nvSpPr>
            <p:cNvPr id="62652" name="Rectangle 398"/>
            <p:cNvSpPr>
              <a:spLocks noChangeArrowheads="1"/>
            </p:cNvSpPr>
            <p:nvPr/>
          </p:nvSpPr>
          <p:spPr bwMode="auto">
            <a:xfrm>
              <a:off x="2978150" y="1989138"/>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653" name="Line 74"/>
            <p:cNvSpPr>
              <a:spLocks noChangeShapeType="1"/>
            </p:cNvSpPr>
            <p:nvPr/>
          </p:nvSpPr>
          <p:spPr bwMode="auto">
            <a:xfrm flipH="1">
              <a:off x="2390775" y="2033588"/>
              <a:ext cx="585788" cy="0"/>
            </a:xfrm>
            <a:prstGeom prst="line">
              <a:avLst/>
            </a:prstGeom>
            <a:noFill/>
            <a:ln w="9525">
              <a:solidFill>
                <a:srgbClr val="DDDDDD"/>
              </a:solidFill>
              <a:round/>
              <a:headEnd/>
              <a:tailEnd/>
            </a:ln>
          </p:spPr>
          <p:txBody>
            <a:bodyPr/>
            <a:lstStyle/>
            <a:p>
              <a:endParaRPr lang="en-US"/>
            </a:p>
          </p:txBody>
        </p:sp>
        <p:grpSp>
          <p:nvGrpSpPr>
            <p:cNvPr id="62654" name="Group 267"/>
            <p:cNvGrpSpPr>
              <a:grpSpLocks/>
            </p:cNvGrpSpPr>
            <p:nvPr/>
          </p:nvGrpSpPr>
          <p:grpSpPr bwMode="auto">
            <a:xfrm>
              <a:off x="2822576" y="1960563"/>
              <a:ext cx="149225" cy="141287"/>
              <a:chOff x="2822576" y="1960563"/>
              <a:chExt cx="149225" cy="141287"/>
            </a:xfrm>
          </p:grpSpPr>
          <p:sp>
            <p:nvSpPr>
              <p:cNvPr id="62655" name="Line 93"/>
              <p:cNvSpPr>
                <a:spLocks noChangeShapeType="1"/>
              </p:cNvSpPr>
              <p:nvPr/>
            </p:nvSpPr>
            <p:spPr bwMode="auto">
              <a:xfrm rot="10800000" flipH="1">
                <a:off x="2865438" y="1960563"/>
                <a:ext cx="106363" cy="66675"/>
              </a:xfrm>
              <a:prstGeom prst="line">
                <a:avLst/>
              </a:prstGeom>
              <a:noFill/>
              <a:ln w="9525">
                <a:solidFill>
                  <a:srgbClr val="DDDDDD"/>
                </a:solidFill>
                <a:round/>
                <a:headEnd/>
                <a:tailEnd/>
              </a:ln>
            </p:spPr>
            <p:txBody>
              <a:bodyPr/>
              <a:lstStyle/>
              <a:p>
                <a:endParaRPr lang="en-US"/>
              </a:p>
            </p:txBody>
          </p:sp>
          <p:sp>
            <p:nvSpPr>
              <p:cNvPr id="62656" name="Line 94"/>
              <p:cNvSpPr>
                <a:spLocks noChangeShapeType="1"/>
              </p:cNvSpPr>
              <p:nvPr/>
            </p:nvSpPr>
            <p:spPr bwMode="auto">
              <a:xfrm rot="10800000" flipH="1" flipV="1">
                <a:off x="2865438" y="2035175"/>
                <a:ext cx="106363" cy="66675"/>
              </a:xfrm>
              <a:prstGeom prst="line">
                <a:avLst/>
              </a:prstGeom>
              <a:noFill/>
              <a:ln w="9525">
                <a:solidFill>
                  <a:srgbClr val="DDDDDD"/>
                </a:solidFill>
                <a:round/>
                <a:headEnd/>
                <a:tailEnd/>
              </a:ln>
            </p:spPr>
            <p:txBody>
              <a:bodyPr/>
              <a:lstStyle/>
              <a:p>
                <a:endParaRPr lang="en-US"/>
              </a:p>
            </p:txBody>
          </p:sp>
          <p:sp>
            <p:nvSpPr>
              <p:cNvPr id="62657" name="Line 95"/>
              <p:cNvSpPr>
                <a:spLocks noChangeShapeType="1"/>
              </p:cNvSpPr>
              <p:nvPr/>
            </p:nvSpPr>
            <p:spPr bwMode="auto">
              <a:xfrm rot="5400000" flipH="1">
                <a:off x="2767013" y="2030413"/>
                <a:ext cx="111125" cy="0"/>
              </a:xfrm>
              <a:prstGeom prst="line">
                <a:avLst/>
              </a:prstGeom>
              <a:noFill/>
              <a:ln w="9525">
                <a:solidFill>
                  <a:srgbClr val="DDDDDD"/>
                </a:solidFill>
                <a:round/>
                <a:headEnd/>
                <a:tailEnd/>
              </a:ln>
            </p:spPr>
            <p:txBody>
              <a:bodyPr/>
              <a:lstStyle/>
              <a:p>
                <a:endParaRPr lang="en-US"/>
              </a:p>
            </p:txBody>
          </p:sp>
        </p:grpSp>
      </p:grpSp>
      <p:sp>
        <p:nvSpPr>
          <p:cNvPr id="62480" name="Rectangle 398"/>
          <p:cNvSpPr>
            <a:spLocks noChangeArrowheads="1"/>
          </p:cNvSpPr>
          <p:nvPr/>
        </p:nvSpPr>
        <p:spPr bwMode="auto">
          <a:xfrm>
            <a:off x="5197475"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481" name="Rectangle 398"/>
          <p:cNvSpPr>
            <a:spLocks noChangeArrowheads="1"/>
          </p:cNvSpPr>
          <p:nvPr/>
        </p:nvSpPr>
        <p:spPr bwMode="auto">
          <a:xfrm>
            <a:off x="3859213" y="205105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482" name="Rectangle 398"/>
          <p:cNvSpPr>
            <a:spLocks noChangeArrowheads="1"/>
          </p:cNvSpPr>
          <p:nvPr/>
        </p:nvSpPr>
        <p:spPr bwMode="auto">
          <a:xfrm>
            <a:off x="3856038" y="20494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483" name="Line 2"/>
          <p:cNvSpPr>
            <a:spLocks noChangeShapeType="1"/>
          </p:cNvSpPr>
          <p:nvPr/>
        </p:nvSpPr>
        <p:spPr bwMode="auto">
          <a:xfrm>
            <a:off x="3943350" y="2098675"/>
            <a:ext cx="1265238" cy="0"/>
          </a:xfrm>
          <a:prstGeom prst="line">
            <a:avLst/>
          </a:prstGeom>
          <a:noFill/>
          <a:ln w="9525">
            <a:solidFill>
              <a:srgbClr val="DDDDDD"/>
            </a:solidFill>
            <a:round/>
            <a:headEnd/>
            <a:tailEnd/>
          </a:ln>
        </p:spPr>
        <p:txBody>
          <a:bodyPr/>
          <a:lstStyle/>
          <a:p>
            <a:endParaRPr lang="en-US"/>
          </a:p>
        </p:txBody>
      </p:sp>
      <p:sp>
        <p:nvSpPr>
          <p:cNvPr id="62484" name="Line 208"/>
          <p:cNvSpPr>
            <a:spLocks noChangeShapeType="1"/>
          </p:cNvSpPr>
          <p:nvPr/>
        </p:nvSpPr>
        <p:spPr bwMode="auto">
          <a:xfrm rot="10800000">
            <a:off x="3948113" y="2028825"/>
            <a:ext cx="106362" cy="66675"/>
          </a:xfrm>
          <a:prstGeom prst="line">
            <a:avLst/>
          </a:prstGeom>
          <a:noFill/>
          <a:ln w="9525">
            <a:solidFill>
              <a:srgbClr val="DDDDDD"/>
            </a:solidFill>
            <a:round/>
            <a:headEnd/>
            <a:tailEnd/>
          </a:ln>
        </p:spPr>
        <p:txBody>
          <a:bodyPr/>
          <a:lstStyle/>
          <a:p>
            <a:endParaRPr lang="en-US"/>
          </a:p>
        </p:txBody>
      </p:sp>
      <p:sp>
        <p:nvSpPr>
          <p:cNvPr id="62485" name="Line 209"/>
          <p:cNvSpPr>
            <a:spLocks noChangeShapeType="1"/>
          </p:cNvSpPr>
          <p:nvPr/>
        </p:nvSpPr>
        <p:spPr bwMode="auto">
          <a:xfrm rot="10800000" flipV="1">
            <a:off x="3948113" y="2095500"/>
            <a:ext cx="106362" cy="66675"/>
          </a:xfrm>
          <a:prstGeom prst="line">
            <a:avLst/>
          </a:prstGeom>
          <a:noFill/>
          <a:ln w="9525">
            <a:solidFill>
              <a:srgbClr val="DDDDDD"/>
            </a:solidFill>
            <a:round/>
            <a:headEnd/>
            <a:tailEnd/>
          </a:ln>
        </p:spPr>
        <p:txBody>
          <a:bodyPr/>
          <a:lstStyle/>
          <a:p>
            <a:endParaRPr lang="en-US"/>
          </a:p>
        </p:txBody>
      </p:sp>
      <p:grpSp>
        <p:nvGrpSpPr>
          <p:cNvPr id="62486" name="Group 15"/>
          <p:cNvGrpSpPr>
            <a:grpSpLocks/>
          </p:cNvGrpSpPr>
          <p:nvPr/>
        </p:nvGrpSpPr>
        <p:grpSpPr bwMode="auto">
          <a:xfrm>
            <a:off x="5565775" y="1598613"/>
            <a:ext cx="138113" cy="201612"/>
            <a:chOff x="3506" y="1007"/>
            <a:chExt cx="87" cy="127"/>
          </a:xfrm>
        </p:grpSpPr>
        <p:sp>
          <p:nvSpPr>
            <p:cNvPr id="62649" name="Line 199"/>
            <p:cNvSpPr>
              <a:spLocks noChangeShapeType="1"/>
            </p:cNvSpPr>
            <p:nvPr/>
          </p:nvSpPr>
          <p:spPr bwMode="auto">
            <a:xfrm>
              <a:off x="3549" y="1008"/>
              <a:ext cx="0" cy="126"/>
            </a:xfrm>
            <a:prstGeom prst="line">
              <a:avLst/>
            </a:prstGeom>
            <a:noFill/>
            <a:ln w="9525">
              <a:solidFill>
                <a:srgbClr val="DDDDDD"/>
              </a:solidFill>
              <a:round/>
              <a:headEnd/>
              <a:tailEnd/>
            </a:ln>
          </p:spPr>
          <p:txBody>
            <a:bodyPr/>
            <a:lstStyle/>
            <a:p>
              <a:endParaRPr lang="en-US"/>
            </a:p>
          </p:txBody>
        </p:sp>
        <p:sp>
          <p:nvSpPr>
            <p:cNvPr id="62650"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62651"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sp>
        <p:nvSpPr>
          <p:cNvPr id="62487"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sp>
        <p:nvSpPr>
          <p:cNvPr id="116834" name="Line 292"/>
          <p:cNvSpPr>
            <a:spLocks noChangeShapeType="1"/>
          </p:cNvSpPr>
          <p:nvPr/>
        </p:nvSpPr>
        <p:spPr bwMode="auto">
          <a:xfrm rot="16200000" flipH="1" flipV="1">
            <a:off x="5549107" y="30821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5618957" y="30821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62490" name="Rectangle 398"/>
          <p:cNvSpPr>
            <a:spLocks noChangeArrowheads="1"/>
          </p:cNvSpPr>
          <p:nvPr/>
        </p:nvSpPr>
        <p:spPr bwMode="auto">
          <a:xfrm>
            <a:off x="7677150" y="2495550"/>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491" name="Group 280"/>
          <p:cNvGrpSpPr>
            <a:grpSpLocks/>
          </p:cNvGrpSpPr>
          <p:nvPr/>
        </p:nvGrpSpPr>
        <p:grpSpPr bwMode="auto">
          <a:xfrm>
            <a:off x="7770813" y="2474913"/>
            <a:ext cx="107950" cy="133350"/>
            <a:chOff x="7770813" y="2474913"/>
            <a:chExt cx="107950" cy="133350"/>
          </a:xfrm>
        </p:grpSpPr>
        <p:sp>
          <p:nvSpPr>
            <p:cNvPr id="62647" name="Line 257"/>
            <p:cNvSpPr>
              <a:spLocks noChangeShapeType="1"/>
            </p:cNvSpPr>
            <p:nvPr/>
          </p:nvSpPr>
          <p:spPr bwMode="auto">
            <a:xfrm flipH="1">
              <a:off x="7772400" y="2541588"/>
              <a:ext cx="106363" cy="66675"/>
            </a:xfrm>
            <a:prstGeom prst="line">
              <a:avLst/>
            </a:prstGeom>
            <a:noFill/>
            <a:ln w="9525">
              <a:solidFill>
                <a:srgbClr val="DDDDDD"/>
              </a:solidFill>
              <a:round/>
              <a:headEnd/>
              <a:tailEnd/>
            </a:ln>
          </p:spPr>
          <p:txBody>
            <a:bodyPr/>
            <a:lstStyle/>
            <a:p>
              <a:endParaRPr lang="en-US"/>
            </a:p>
          </p:txBody>
        </p:sp>
        <p:sp>
          <p:nvSpPr>
            <p:cNvPr id="62648" name="Line 258"/>
            <p:cNvSpPr>
              <a:spLocks noChangeShapeType="1"/>
            </p:cNvSpPr>
            <p:nvPr/>
          </p:nvSpPr>
          <p:spPr bwMode="auto">
            <a:xfrm flipH="1" flipV="1">
              <a:off x="7770813" y="2474913"/>
              <a:ext cx="106362" cy="65087"/>
            </a:xfrm>
            <a:prstGeom prst="line">
              <a:avLst/>
            </a:prstGeom>
            <a:noFill/>
            <a:ln w="9525">
              <a:solidFill>
                <a:srgbClr val="DDDDDD"/>
              </a:solidFill>
              <a:round/>
              <a:headEnd/>
              <a:tailEnd/>
            </a:ln>
          </p:spPr>
          <p:txBody>
            <a:bodyPr/>
            <a:lstStyle/>
            <a:p>
              <a:endParaRPr lang="en-US"/>
            </a:p>
          </p:txBody>
        </p:sp>
      </p:grpSp>
      <p:cxnSp>
        <p:nvCxnSpPr>
          <p:cNvPr id="62492" name="AutoShape 208"/>
          <p:cNvCxnSpPr>
            <a:cxnSpLocks noChangeShapeType="1"/>
            <a:stCxn id="62572" idx="3"/>
            <a:endCxn id="62490" idx="3"/>
          </p:cNvCxnSpPr>
          <p:nvPr/>
        </p:nvCxnSpPr>
        <p:spPr bwMode="auto">
          <a:xfrm flipV="1">
            <a:off x="7710488" y="2541588"/>
            <a:ext cx="55562" cy="1657350"/>
          </a:xfrm>
          <a:prstGeom prst="bentConnector3">
            <a:avLst>
              <a:gd name="adj1" fmla="val 862880"/>
            </a:avLst>
          </a:prstGeom>
          <a:noFill/>
          <a:ln w="9525">
            <a:solidFill>
              <a:srgbClr val="DDDDDD"/>
            </a:solidFill>
            <a:miter lim="800000"/>
            <a:headEnd/>
            <a:tailEnd/>
          </a:ln>
        </p:spPr>
      </p:cxnSp>
      <p:grpSp>
        <p:nvGrpSpPr>
          <p:cNvPr id="62493" name="Group 132"/>
          <p:cNvGrpSpPr>
            <a:grpSpLocks/>
          </p:cNvGrpSpPr>
          <p:nvPr/>
        </p:nvGrpSpPr>
        <p:grpSpPr bwMode="auto">
          <a:xfrm>
            <a:off x="4722813" y="4919663"/>
            <a:ext cx="2089150" cy="534987"/>
            <a:chOff x="2975" y="3099"/>
            <a:chExt cx="1316" cy="337"/>
          </a:xfrm>
        </p:grpSpPr>
        <p:grpSp>
          <p:nvGrpSpPr>
            <p:cNvPr id="62642"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62646" name="Straight Connector 222"/>
              <p:cNvCxnSpPr>
                <a:cxnSpLocks noChangeShapeType="1"/>
              </p:cNvCxnSpPr>
              <p:nvPr/>
            </p:nvCxnSpPr>
            <p:spPr bwMode="auto">
              <a:xfrm flipH="1">
                <a:off x="4179" y="3362"/>
                <a:ext cx="1" cy="84"/>
              </a:xfrm>
              <a:prstGeom prst="line">
                <a:avLst/>
              </a:prstGeom>
              <a:noFill/>
              <a:ln w="9525" algn="ctr">
                <a:solidFill>
                  <a:srgbClr val="DDDDDD"/>
                </a:solidFill>
                <a:round/>
                <a:headEnd/>
                <a:tailEnd/>
              </a:ln>
            </p:spPr>
          </p:cxnSp>
        </p:grpSp>
        <p:cxnSp>
          <p:nvCxnSpPr>
            <p:cNvPr id="62643" name="AutoShape 232"/>
            <p:cNvCxnSpPr>
              <a:cxnSpLocks noChangeShapeType="1"/>
            </p:cNvCxnSpPr>
            <p:nvPr/>
          </p:nvCxnSpPr>
          <p:spPr bwMode="auto">
            <a:xfrm rot="10800000">
              <a:off x="2975" y="3099"/>
              <a:ext cx="1316" cy="295"/>
            </a:xfrm>
            <a:prstGeom prst="bentConnector2">
              <a:avLst/>
            </a:prstGeom>
            <a:noFill/>
            <a:ln w="9525">
              <a:solidFill>
                <a:srgbClr val="DDDDDD"/>
              </a:solidFill>
              <a:miter lim="800000"/>
              <a:headEnd/>
              <a:tailEnd/>
            </a:ln>
          </p:spPr>
        </p:cxnSp>
      </p:grpSp>
      <p:sp>
        <p:nvSpPr>
          <p:cNvPr id="62494"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495" name="Group 307"/>
          <p:cNvGrpSpPr>
            <a:grpSpLocks/>
          </p:cNvGrpSpPr>
          <p:nvPr/>
        </p:nvGrpSpPr>
        <p:grpSpPr bwMode="auto">
          <a:xfrm>
            <a:off x="1276350" y="2093913"/>
            <a:ext cx="6115050" cy="3700462"/>
            <a:chOff x="1276350" y="2093913"/>
            <a:chExt cx="6115048" cy="3700462"/>
          </a:xfrm>
        </p:grpSpPr>
        <p:cxnSp>
          <p:nvCxnSpPr>
            <p:cNvPr id="62637"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rgbClr val="DDDDDD"/>
              </a:solidFill>
              <a:round/>
              <a:headEnd/>
              <a:tailEnd/>
            </a:ln>
          </p:spPr>
        </p:cxnSp>
        <p:grpSp>
          <p:nvGrpSpPr>
            <p:cNvPr id="62638"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62496" name="Group 64"/>
          <p:cNvGrpSpPr>
            <a:grpSpLocks/>
          </p:cNvGrpSpPr>
          <p:nvPr/>
        </p:nvGrpSpPr>
        <p:grpSpPr bwMode="auto">
          <a:xfrm>
            <a:off x="4867275" y="5708650"/>
            <a:ext cx="476250" cy="128588"/>
            <a:chOff x="3006" y="3596"/>
            <a:chExt cx="300" cy="81"/>
          </a:xfrm>
        </p:grpSpPr>
        <p:sp>
          <p:nvSpPr>
            <p:cNvPr id="62634"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62635"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62636"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62497" name="Group 2"/>
          <p:cNvGrpSpPr>
            <a:grpSpLocks/>
          </p:cNvGrpSpPr>
          <p:nvPr/>
        </p:nvGrpSpPr>
        <p:grpSpPr bwMode="auto">
          <a:xfrm>
            <a:off x="3571875" y="4762500"/>
            <a:ext cx="490538" cy="133350"/>
            <a:chOff x="2250" y="3000"/>
            <a:chExt cx="309" cy="84"/>
          </a:xfrm>
        </p:grpSpPr>
        <p:sp>
          <p:nvSpPr>
            <p:cNvPr id="62632"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62633"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grpSp>
        <p:nvGrpSpPr>
          <p:cNvPr id="62498" name="Group 292"/>
          <p:cNvGrpSpPr>
            <a:grpSpLocks/>
          </p:cNvGrpSpPr>
          <p:nvPr/>
        </p:nvGrpSpPr>
        <p:grpSpPr bwMode="auto">
          <a:xfrm>
            <a:off x="1949450" y="2176463"/>
            <a:ext cx="476250" cy="1300162"/>
            <a:chOff x="1949450" y="2176463"/>
            <a:chExt cx="476250" cy="1300162"/>
          </a:xfrm>
        </p:grpSpPr>
        <p:sp>
          <p:nvSpPr>
            <p:cNvPr id="62626" name="Rectangle 398"/>
            <p:cNvSpPr>
              <a:spLocks noChangeArrowheads="1"/>
            </p:cNvSpPr>
            <p:nvPr/>
          </p:nvSpPr>
          <p:spPr bwMode="auto">
            <a:xfrm>
              <a:off x="1949450" y="2176463"/>
              <a:ext cx="88900" cy="92075"/>
            </a:xfrm>
            <a:prstGeom prst="rect">
              <a:avLst/>
            </a:prstGeom>
            <a:solidFill>
              <a:srgbClr val="CCFFCC"/>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627" name="Group 120"/>
            <p:cNvGrpSpPr>
              <a:grpSpLocks/>
            </p:cNvGrpSpPr>
            <p:nvPr/>
          </p:nvGrpSpPr>
          <p:grpSpPr bwMode="auto">
            <a:xfrm>
              <a:off x="1993900" y="2268538"/>
              <a:ext cx="431800" cy="1208087"/>
              <a:chOff x="1256" y="1429"/>
              <a:chExt cx="272" cy="761"/>
            </a:xfrm>
          </p:grpSpPr>
          <p:sp>
            <p:nvSpPr>
              <p:cNvPr id="62628"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62629"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62630"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62631" name="Shape 222"/>
              <p:cNvCxnSpPr>
                <a:cxnSpLocks noChangeShapeType="1"/>
              </p:cNvCxnSpPr>
              <p:nvPr/>
            </p:nvCxnSpPr>
            <p:spPr bwMode="auto">
              <a:xfrm rot="10800000">
                <a:off x="1256" y="1429"/>
                <a:ext cx="272" cy="717"/>
              </a:xfrm>
              <a:prstGeom prst="bentConnector2">
                <a:avLst/>
              </a:prstGeom>
              <a:noFill/>
              <a:ln w="9525" algn="ctr">
                <a:solidFill>
                  <a:schemeClr val="tx1"/>
                </a:solidFill>
                <a:miter lim="800000"/>
                <a:headEnd/>
                <a:tailEnd/>
              </a:ln>
            </p:spPr>
          </p:cxnSp>
        </p:grpSp>
      </p:grpSp>
      <p:grpSp>
        <p:nvGrpSpPr>
          <p:cNvPr id="62499" name="Group 145"/>
          <p:cNvGrpSpPr>
            <a:grpSpLocks/>
          </p:cNvGrpSpPr>
          <p:nvPr/>
        </p:nvGrpSpPr>
        <p:grpSpPr bwMode="auto">
          <a:xfrm>
            <a:off x="4408488" y="3638550"/>
            <a:ext cx="109537" cy="366713"/>
            <a:chOff x="2777" y="2292"/>
            <a:chExt cx="69" cy="231"/>
          </a:xfrm>
        </p:grpSpPr>
        <p:sp>
          <p:nvSpPr>
            <p:cNvPr id="62624"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62500" name="Group 275"/>
          <p:cNvGrpSpPr>
            <a:grpSpLocks/>
          </p:cNvGrpSpPr>
          <p:nvPr/>
        </p:nvGrpSpPr>
        <p:grpSpPr bwMode="auto">
          <a:xfrm>
            <a:off x="4829175" y="4748213"/>
            <a:ext cx="557213" cy="139700"/>
            <a:chOff x="4829175" y="4748211"/>
            <a:chExt cx="557223" cy="139700"/>
          </a:xfrm>
        </p:grpSpPr>
        <p:sp>
          <p:nvSpPr>
            <p:cNvPr id="62619" name="Line 8"/>
            <p:cNvSpPr>
              <a:spLocks noChangeShapeType="1"/>
            </p:cNvSpPr>
            <p:nvPr/>
          </p:nvSpPr>
          <p:spPr bwMode="auto">
            <a:xfrm flipH="1">
              <a:off x="4829175" y="4819648"/>
              <a:ext cx="557223" cy="1"/>
            </a:xfrm>
            <a:prstGeom prst="line">
              <a:avLst/>
            </a:prstGeom>
            <a:noFill/>
            <a:ln w="9525">
              <a:solidFill>
                <a:schemeClr val="tx1"/>
              </a:solidFill>
              <a:round/>
              <a:headEnd/>
              <a:tailEnd/>
            </a:ln>
          </p:spPr>
          <p:txBody>
            <a:bodyPr/>
            <a:lstStyle/>
            <a:p>
              <a:endParaRPr lang="en-US"/>
            </a:p>
          </p:txBody>
        </p:sp>
        <p:grpSp>
          <p:nvGrpSpPr>
            <p:cNvPr id="62620" name="Group 9"/>
            <p:cNvGrpSpPr>
              <a:grpSpLocks/>
            </p:cNvGrpSpPr>
            <p:nvPr/>
          </p:nvGrpSpPr>
          <p:grpSpPr bwMode="auto">
            <a:xfrm>
              <a:off x="5229235" y="4748211"/>
              <a:ext cx="153988" cy="139700"/>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62623" name="Straight Connector 222"/>
              <p:cNvCxnSpPr>
                <a:cxnSpLocks noChangeShapeType="1"/>
              </p:cNvCxnSpPr>
              <p:nvPr/>
            </p:nvCxnSpPr>
            <p:spPr bwMode="auto">
              <a:xfrm flipH="1">
                <a:off x="3234" y="3003"/>
                <a:ext cx="1" cy="84"/>
              </a:xfrm>
              <a:prstGeom prst="line">
                <a:avLst/>
              </a:prstGeom>
              <a:noFill/>
              <a:ln w="9525" algn="ctr">
                <a:solidFill>
                  <a:schemeClr val="tx1"/>
                </a:solidFill>
                <a:round/>
                <a:headEnd/>
                <a:tailEnd/>
              </a:ln>
            </p:spPr>
          </p:cxnSp>
        </p:grpSp>
      </p:grpSp>
      <p:grpSp>
        <p:nvGrpSpPr>
          <p:cNvPr id="62501" name="Group 276"/>
          <p:cNvGrpSpPr>
            <a:grpSpLocks/>
          </p:cNvGrpSpPr>
          <p:nvPr/>
        </p:nvGrpSpPr>
        <p:grpSpPr bwMode="auto">
          <a:xfrm>
            <a:off x="3236913" y="5718175"/>
            <a:ext cx="715962" cy="128588"/>
            <a:chOff x="3236910" y="5718176"/>
            <a:chExt cx="715988" cy="128588"/>
          </a:xfrm>
        </p:grpSpPr>
        <p:sp>
          <p:nvSpPr>
            <p:cNvPr id="62615" name="Line 14"/>
            <p:cNvSpPr>
              <a:spLocks noChangeShapeType="1"/>
            </p:cNvSpPr>
            <p:nvPr/>
          </p:nvSpPr>
          <p:spPr bwMode="auto">
            <a:xfrm>
              <a:off x="3238500" y="5781675"/>
              <a:ext cx="714398" cy="1"/>
            </a:xfrm>
            <a:prstGeom prst="line">
              <a:avLst/>
            </a:prstGeom>
            <a:noFill/>
            <a:ln w="9525">
              <a:solidFill>
                <a:srgbClr val="DDDDDD"/>
              </a:solidFill>
              <a:round/>
              <a:headEnd/>
              <a:tailEnd/>
            </a:ln>
          </p:spPr>
          <p:txBody>
            <a:bodyPr/>
            <a:lstStyle/>
            <a:p>
              <a:endParaRPr lang="en-US"/>
            </a:p>
          </p:txBody>
        </p:sp>
        <p:grpSp>
          <p:nvGrpSpPr>
            <p:cNvPr id="62616" name="Group 15"/>
            <p:cNvGrpSpPr>
              <a:grpSpLocks/>
            </p:cNvGrpSpPr>
            <p:nvPr/>
          </p:nvGrpSpPr>
          <p:grpSpPr bwMode="auto">
            <a:xfrm>
              <a:off x="3236910" y="5718176"/>
              <a:ext cx="107950" cy="128588"/>
              <a:chOff x="2825" y="3596"/>
              <a:chExt cx="68" cy="81"/>
            </a:xfrm>
          </p:grpSpPr>
          <p:sp>
            <p:nvSpPr>
              <p:cNvPr id="62617" name="Line 257"/>
              <p:cNvSpPr>
                <a:spLocks noChangeShapeType="1"/>
              </p:cNvSpPr>
              <p:nvPr/>
            </p:nvSpPr>
            <p:spPr bwMode="auto">
              <a:xfrm flipH="1">
                <a:off x="2826" y="3635"/>
                <a:ext cx="67" cy="42"/>
              </a:xfrm>
              <a:prstGeom prst="line">
                <a:avLst/>
              </a:prstGeom>
              <a:noFill/>
              <a:ln w="9525">
                <a:solidFill>
                  <a:srgbClr val="DDDDDD"/>
                </a:solidFill>
                <a:round/>
                <a:headEnd/>
                <a:tailEnd/>
              </a:ln>
            </p:spPr>
            <p:txBody>
              <a:bodyPr/>
              <a:lstStyle/>
              <a:p>
                <a:endParaRPr lang="en-US"/>
              </a:p>
            </p:txBody>
          </p:sp>
          <p:sp>
            <p:nvSpPr>
              <p:cNvPr id="62618" name="Line 258"/>
              <p:cNvSpPr>
                <a:spLocks noChangeShapeType="1"/>
              </p:cNvSpPr>
              <p:nvPr/>
            </p:nvSpPr>
            <p:spPr bwMode="auto">
              <a:xfrm flipH="1" flipV="1">
                <a:off x="2825" y="3596"/>
                <a:ext cx="67" cy="41"/>
              </a:xfrm>
              <a:prstGeom prst="line">
                <a:avLst/>
              </a:prstGeom>
              <a:noFill/>
              <a:ln w="9525">
                <a:solidFill>
                  <a:srgbClr val="DDDDDD"/>
                </a:solidFill>
                <a:round/>
                <a:headEnd/>
                <a:tailEnd/>
              </a:ln>
            </p:spPr>
            <p:txBody>
              <a:bodyPr/>
              <a:lstStyle/>
              <a:p>
                <a:endParaRPr lang="en-US"/>
              </a:p>
            </p:txBody>
          </p:sp>
        </p:grpSp>
      </p:grpSp>
      <p:sp>
        <p:nvSpPr>
          <p:cNvPr id="62502"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62503" name="Group 298"/>
          <p:cNvGrpSpPr>
            <a:grpSpLocks/>
          </p:cNvGrpSpPr>
          <p:nvPr/>
        </p:nvGrpSpPr>
        <p:grpSpPr bwMode="auto">
          <a:xfrm>
            <a:off x="4900613" y="2465388"/>
            <a:ext cx="390525" cy="133350"/>
            <a:chOff x="4900613" y="2465388"/>
            <a:chExt cx="390525" cy="133350"/>
          </a:xfrm>
        </p:grpSpPr>
        <p:sp>
          <p:nvSpPr>
            <p:cNvPr id="62610" name="Rectangle 398"/>
            <p:cNvSpPr>
              <a:spLocks noChangeArrowheads="1"/>
            </p:cNvSpPr>
            <p:nvPr/>
          </p:nvSpPr>
          <p:spPr bwMode="auto">
            <a:xfrm>
              <a:off x="520223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611" name="Group 186"/>
            <p:cNvGrpSpPr>
              <a:grpSpLocks/>
            </p:cNvGrpSpPr>
            <p:nvPr/>
          </p:nvGrpSpPr>
          <p:grpSpPr bwMode="auto">
            <a:xfrm>
              <a:off x="4900613" y="2465388"/>
              <a:ext cx="300037" cy="133350"/>
              <a:chOff x="3087" y="1553"/>
              <a:chExt cx="189" cy="84"/>
            </a:xfrm>
          </p:grpSpPr>
          <p:sp>
            <p:nvSpPr>
              <p:cNvPr id="62612"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62613"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62614"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grpSp>
        <p:nvGrpSpPr>
          <p:cNvPr id="62504" name="Group 297"/>
          <p:cNvGrpSpPr>
            <a:grpSpLocks/>
          </p:cNvGrpSpPr>
          <p:nvPr/>
        </p:nvGrpSpPr>
        <p:grpSpPr bwMode="auto">
          <a:xfrm>
            <a:off x="3849688" y="2474913"/>
            <a:ext cx="393700" cy="133350"/>
            <a:chOff x="3849688" y="2474913"/>
            <a:chExt cx="393700" cy="133350"/>
          </a:xfrm>
        </p:grpSpPr>
        <p:sp>
          <p:nvSpPr>
            <p:cNvPr id="62604" name="Rectangle 398"/>
            <p:cNvSpPr>
              <a:spLocks noChangeArrowheads="1"/>
            </p:cNvSpPr>
            <p:nvPr/>
          </p:nvSpPr>
          <p:spPr bwMode="auto">
            <a:xfrm>
              <a:off x="3849688" y="2489200"/>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605" name="Rectangle 398"/>
            <p:cNvSpPr>
              <a:spLocks noChangeArrowheads="1"/>
            </p:cNvSpPr>
            <p:nvPr/>
          </p:nvSpPr>
          <p:spPr bwMode="auto">
            <a:xfrm>
              <a:off x="3859213" y="2493963"/>
              <a:ext cx="88900" cy="92075"/>
            </a:xfrm>
            <a:prstGeom prst="rect">
              <a:avLst/>
            </a:prstGeom>
            <a:solidFill>
              <a:srgbClr val="CC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606" name="Group 194"/>
            <p:cNvGrpSpPr>
              <a:grpSpLocks/>
            </p:cNvGrpSpPr>
            <p:nvPr/>
          </p:nvGrpSpPr>
          <p:grpSpPr bwMode="auto">
            <a:xfrm>
              <a:off x="3943350" y="2474913"/>
              <a:ext cx="300038" cy="133350"/>
              <a:chOff x="2484" y="1559"/>
              <a:chExt cx="189" cy="84"/>
            </a:xfrm>
          </p:grpSpPr>
          <p:sp>
            <p:nvSpPr>
              <p:cNvPr id="62607"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62608"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62609"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grpSp>
        <p:nvGrpSpPr>
          <p:cNvPr id="62505" name="Group 308"/>
          <p:cNvGrpSpPr>
            <a:grpSpLocks/>
          </p:cNvGrpSpPr>
          <p:nvPr/>
        </p:nvGrpSpPr>
        <p:grpSpPr bwMode="auto">
          <a:xfrm>
            <a:off x="1651000" y="2092325"/>
            <a:ext cx="2808288" cy="3757613"/>
            <a:chOff x="1651662" y="2092325"/>
            <a:chExt cx="2807626" cy="3756880"/>
          </a:xfrm>
        </p:grpSpPr>
        <p:cxnSp>
          <p:nvCxnSpPr>
            <p:cNvPr id="62600"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chemeClr val="tx1"/>
              </a:solidFill>
              <a:round/>
              <a:headEnd/>
              <a:tailEnd/>
            </a:ln>
          </p:spPr>
        </p:cxnSp>
        <p:grpSp>
          <p:nvGrpSpPr>
            <p:cNvPr id="62601"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62506" name="Group 42"/>
          <p:cNvGrpSpPr>
            <a:grpSpLocks/>
          </p:cNvGrpSpPr>
          <p:nvPr/>
        </p:nvGrpSpPr>
        <p:grpSpPr bwMode="auto">
          <a:xfrm>
            <a:off x="6375400" y="3341688"/>
            <a:ext cx="425450" cy="133350"/>
            <a:chOff x="4016" y="2105"/>
            <a:chExt cx="268" cy="84"/>
          </a:xfrm>
        </p:grpSpPr>
        <p:grpSp>
          <p:nvGrpSpPr>
            <p:cNvPr id="62595" name="Group 43"/>
            <p:cNvGrpSpPr>
              <a:grpSpLocks/>
            </p:cNvGrpSpPr>
            <p:nvPr/>
          </p:nvGrpSpPr>
          <p:grpSpPr bwMode="auto">
            <a:xfrm>
              <a:off x="4188" y="2105"/>
              <a:ext cx="94" cy="84"/>
              <a:chOff x="1778" y="1120"/>
              <a:chExt cx="94" cy="84"/>
            </a:xfrm>
          </p:grpSpPr>
          <p:sp>
            <p:nvSpPr>
              <p:cNvPr id="62597"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62598"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62599"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62596" name="Line 47"/>
            <p:cNvSpPr>
              <a:spLocks noChangeShapeType="1"/>
            </p:cNvSpPr>
            <p:nvPr/>
          </p:nvSpPr>
          <p:spPr bwMode="auto">
            <a:xfrm flipH="1">
              <a:off x="4016" y="2147"/>
              <a:ext cx="268" cy="0"/>
            </a:xfrm>
            <a:prstGeom prst="line">
              <a:avLst/>
            </a:prstGeom>
            <a:noFill/>
            <a:ln w="9525">
              <a:solidFill>
                <a:schemeClr val="tx1"/>
              </a:solidFill>
              <a:round/>
              <a:headEnd/>
              <a:tailEnd/>
            </a:ln>
          </p:spPr>
          <p:txBody>
            <a:bodyPr/>
            <a:lstStyle/>
            <a:p>
              <a:endParaRPr lang="en-US"/>
            </a:p>
          </p:txBody>
        </p:sp>
      </p:grpSp>
      <p:grpSp>
        <p:nvGrpSpPr>
          <p:cNvPr id="62507" name="Group 309"/>
          <p:cNvGrpSpPr>
            <a:grpSpLocks/>
          </p:cNvGrpSpPr>
          <p:nvPr/>
        </p:nvGrpSpPr>
        <p:grpSpPr bwMode="auto">
          <a:xfrm>
            <a:off x="1831975" y="1560513"/>
            <a:ext cx="5521325" cy="236537"/>
            <a:chOff x="1831976" y="1560513"/>
            <a:chExt cx="5521323" cy="236536"/>
          </a:xfrm>
        </p:grpSpPr>
        <p:grpSp>
          <p:nvGrpSpPr>
            <p:cNvPr id="62590"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62591" name="AutoShape 140"/>
            <p:cNvCxnSpPr>
              <a:cxnSpLocks noChangeShapeType="1"/>
            </p:cNvCxnSpPr>
            <p:nvPr/>
          </p:nvCxnSpPr>
          <p:spPr bwMode="auto">
            <a:xfrm rot="-5400000">
              <a:off x="4510088" y="-977900"/>
              <a:ext cx="96837" cy="5453062"/>
            </a:xfrm>
            <a:prstGeom prst="bentConnector3">
              <a:avLst>
                <a:gd name="adj1" fmla="val 568852"/>
              </a:avLst>
            </a:prstGeom>
            <a:noFill/>
            <a:ln w="9525">
              <a:solidFill>
                <a:srgbClr val="DDDDDD"/>
              </a:solidFill>
              <a:miter lim="800000"/>
              <a:headEnd/>
              <a:tailEnd/>
            </a:ln>
          </p:spPr>
        </p:cxnSp>
      </p:grpSp>
      <p:sp>
        <p:nvSpPr>
          <p:cNvPr id="62508" name="Line 13"/>
          <p:cNvSpPr>
            <a:spLocks noChangeShapeType="1"/>
          </p:cNvSpPr>
          <p:nvPr/>
        </p:nvSpPr>
        <p:spPr bwMode="auto">
          <a:xfrm flipH="1">
            <a:off x="6064250" y="2228850"/>
            <a:ext cx="723900" cy="0"/>
          </a:xfrm>
          <a:prstGeom prst="line">
            <a:avLst/>
          </a:prstGeom>
          <a:noFill/>
          <a:ln w="9525">
            <a:solidFill>
              <a:srgbClr val="DDDDDD"/>
            </a:solidFill>
            <a:round/>
            <a:headEnd/>
            <a:tailEnd/>
          </a:ln>
        </p:spPr>
        <p:txBody>
          <a:bodyPr/>
          <a:lstStyle/>
          <a:p>
            <a:endParaRPr lang="en-US"/>
          </a:p>
        </p:txBody>
      </p:sp>
      <p:grpSp>
        <p:nvGrpSpPr>
          <p:cNvPr id="170" name="Group 289"/>
          <p:cNvGrpSpPr/>
          <p:nvPr/>
        </p:nvGrpSpPr>
        <p:grpSpPr>
          <a:xfrm>
            <a:off x="5318125" y="5611813"/>
            <a:ext cx="1062038" cy="323850"/>
            <a:chOff x="5318125" y="5611813"/>
            <a:chExt cx="1062038" cy="323850"/>
          </a:xfrm>
          <a:solidFill>
            <a:srgbClr val="FFFF66"/>
          </a:solidFill>
        </p:grpSpPr>
        <p:sp>
          <p:nvSpPr>
            <p:cNvPr id="9370" name="Rectangle 253"/>
            <p:cNvSpPr>
              <a:spLocks noChangeArrowheads="1"/>
            </p:cNvSpPr>
            <p:nvPr/>
          </p:nvSpPr>
          <p:spPr bwMode="auto">
            <a:xfrm>
              <a:off x="5318125" y="5611813"/>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71" name="Rectangle 254"/>
            <p:cNvSpPr>
              <a:spLocks noChangeArrowheads="1"/>
            </p:cNvSpPr>
            <p:nvPr/>
          </p:nvSpPr>
          <p:spPr bwMode="auto">
            <a:xfrm>
              <a:off x="5319713" y="5611813"/>
              <a:ext cx="1058863"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Technical Domain</a:t>
              </a:r>
            </a:p>
          </p:txBody>
        </p:sp>
      </p:grpSp>
      <p:grpSp>
        <p:nvGrpSpPr>
          <p:cNvPr id="172" name="Group 136"/>
          <p:cNvGrpSpPr>
            <a:grpSpLocks/>
          </p:cNvGrpSpPr>
          <p:nvPr/>
        </p:nvGrpSpPr>
        <p:grpSpPr bwMode="auto">
          <a:xfrm>
            <a:off x="2789238" y="4675188"/>
            <a:ext cx="793750" cy="258762"/>
            <a:chOff x="1757" y="2945"/>
            <a:chExt cx="500" cy="163"/>
          </a:xfrm>
          <a:solidFill>
            <a:srgbClr val="8BFF8B"/>
          </a:solidFill>
        </p:grpSpPr>
        <p:sp>
          <p:nvSpPr>
            <p:cNvPr id="9368" name="Rectangle 237"/>
            <p:cNvSpPr>
              <a:spLocks noChangeArrowheads="1"/>
            </p:cNvSpPr>
            <p:nvPr/>
          </p:nvSpPr>
          <p:spPr bwMode="auto">
            <a:xfrm>
              <a:off x="1757" y="2945"/>
              <a:ext cx="500" cy="16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69" name="Rectangle 238"/>
            <p:cNvSpPr>
              <a:spLocks noChangeArrowheads="1"/>
            </p:cNvSpPr>
            <p:nvPr/>
          </p:nvSpPr>
          <p:spPr bwMode="auto">
            <a:xfrm>
              <a:off x="1758" y="2945"/>
              <a:ext cx="498"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Management</a:t>
              </a:r>
            </a:p>
          </p:txBody>
        </p:sp>
      </p:grpSp>
      <p:grpSp>
        <p:nvGrpSpPr>
          <p:cNvPr id="173" name="Group 305"/>
          <p:cNvGrpSpPr/>
          <p:nvPr/>
        </p:nvGrpSpPr>
        <p:grpSpPr>
          <a:xfrm>
            <a:off x="2449513" y="4002088"/>
            <a:ext cx="3527425" cy="379412"/>
            <a:chOff x="2449513" y="4002088"/>
            <a:chExt cx="3930651" cy="379412"/>
          </a:xfrm>
          <a:solidFill>
            <a:srgbClr val="D9FFD9"/>
          </a:solidFill>
        </p:grpSpPr>
        <p:sp>
          <p:nvSpPr>
            <p:cNvPr id="9366" name="Rectangle 216"/>
            <p:cNvSpPr>
              <a:spLocks noChangeArrowheads="1"/>
            </p:cNvSpPr>
            <p:nvPr/>
          </p:nvSpPr>
          <p:spPr bwMode="auto">
            <a:xfrm>
              <a:off x="2449513" y="4002088"/>
              <a:ext cx="3930650" cy="379412"/>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67" name="Rectangle 217"/>
            <p:cNvSpPr>
              <a:spLocks noChangeArrowheads="1"/>
            </p:cNvSpPr>
            <p:nvPr/>
          </p:nvSpPr>
          <p:spPr bwMode="auto">
            <a:xfrm>
              <a:off x="2451101" y="4002088"/>
              <a:ext cx="3929063" cy="13176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Position</a:t>
              </a:r>
            </a:p>
          </p:txBody>
        </p:sp>
      </p:grpSp>
      <p:grpSp>
        <p:nvGrpSpPr>
          <p:cNvPr id="174" name="Group 290"/>
          <p:cNvGrpSpPr/>
          <p:nvPr/>
        </p:nvGrpSpPr>
        <p:grpSpPr>
          <a:xfrm>
            <a:off x="5386388" y="4456113"/>
            <a:ext cx="995362" cy="744537"/>
            <a:chOff x="5386388" y="4456113"/>
            <a:chExt cx="995362" cy="744537"/>
          </a:xfrm>
          <a:solidFill>
            <a:srgbClr val="8BFF8B"/>
          </a:solidFill>
        </p:grpSpPr>
        <p:sp>
          <p:nvSpPr>
            <p:cNvPr id="9360" name="Rectangle 372"/>
            <p:cNvSpPr>
              <a:spLocks noChangeArrowheads="1"/>
            </p:cNvSpPr>
            <p:nvPr/>
          </p:nvSpPr>
          <p:spPr bwMode="auto">
            <a:xfrm>
              <a:off x="5386388" y="4495800"/>
              <a:ext cx="995362" cy="70485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61" name="Rectangle 373"/>
            <p:cNvSpPr>
              <a:spLocks noChangeArrowheads="1"/>
            </p:cNvSpPr>
            <p:nvPr/>
          </p:nvSpPr>
          <p:spPr bwMode="auto">
            <a:xfrm>
              <a:off x="5386388" y="4456113"/>
              <a:ext cx="995362" cy="206375"/>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Assignment</a:t>
              </a:r>
            </a:p>
            <a:p>
              <a:pPr algn="ctr" defTabSz="914400">
                <a:lnSpc>
                  <a:spcPct val="81000"/>
                </a:lnSpc>
                <a:buClr>
                  <a:srgbClr val="000000"/>
                </a:buClr>
                <a:buSzPct val="100000"/>
                <a:buFont typeface="Times New Roman" pitchFamily="18" charset="0"/>
                <a:buNone/>
                <a:defRPr/>
              </a:pPr>
              <a:r>
                <a:rPr lang="en-US" sz="700" b="1" dirty="0">
                  <a:solidFill>
                    <a:schemeClr val="tx1"/>
                  </a:solidFill>
                </a:rPr>
                <a:t> Condition</a:t>
              </a:r>
            </a:p>
          </p:txBody>
        </p:sp>
      </p:grpSp>
      <p:grpSp>
        <p:nvGrpSpPr>
          <p:cNvPr id="175" name="Group 316"/>
          <p:cNvGrpSpPr>
            <a:grpSpLocks/>
          </p:cNvGrpSpPr>
          <p:nvPr/>
        </p:nvGrpSpPr>
        <p:grpSpPr bwMode="auto">
          <a:xfrm>
            <a:off x="2178050" y="5621338"/>
            <a:ext cx="1063625" cy="323850"/>
            <a:chOff x="2178048" y="5621339"/>
            <a:chExt cx="1063625" cy="323850"/>
          </a:xfrm>
          <a:solidFill>
            <a:srgbClr val="FFFF66"/>
          </a:solidFill>
        </p:grpSpPr>
        <p:sp>
          <p:nvSpPr>
            <p:cNvPr id="9358" name="Rectangle 253"/>
            <p:cNvSpPr>
              <a:spLocks noChangeArrowheads="1"/>
            </p:cNvSpPr>
            <p:nvPr/>
          </p:nvSpPr>
          <p:spPr bwMode="auto">
            <a:xfrm>
              <a:off x="2179635" y="5621339"/>
              <a:ext cx="1062038" cy="3238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9" name="Rectangle 254"/>
            <p:cNvSpPr>
              <a:spLocks noChangeArrowheads="1"/>
            </p:cNvSpPr>
            <p:nvPr/>
          </p:nvSpPr>
          <p:spPr bwMode="auto">
            <a:xfrm>
              <a:off x="2178048" y="5621339"/>
              <a:ext cx="1062038"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Operational Domain</a:t>
              </a:r>
            </a:p>
          </p:txBody>
        </p:sp>
      </p:grpSp>
      <p:grpSp>
        <p:nvGrpSpPr>
          <p:cNvPr id="176" name="Group 282"/>
          <p:cNvGrpSpPr/>
          <p:nvPr/>
        </p:nvGrpSpPr>
        <p:grpSpPr>
          <a:xfrm>
            <a:off x="4240213" y="2355850"/>
            <a:ext cx="660400" cy="361950"/>
            <a:chOff x="4240213" y="2355850"/>
            <a:chExt cx="660400" cy="361950"/>
          </a:xfrm>
          <a:solidFill>
            <a:srgbClr val="FFFF66"/>
          </a:solidFill>
        </p:grpSpPr>
        <p:sp>
          <p:nvSpPr>
            <p:cNvPr id="9356" name="Rectangle 176"/>
            <p:cNvSpPr>
              <a:spLocks noChangeArrowheads="1"/>
            </p:cNvSpPr>
            <p:nvPr/>
          </p:nvSpPr>
          <p:spPr bwMode="auto">
            <a:xfrm>
              <a:off x="4240213" y="2355850"/>
              <a:ext cx="660400" cy="361950"/>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7" name="Rectangle 177"/>
            <p:cNvSpPr>
              <a:spLocks noChangeArrowheads="1"/>
            </p:cNvSpPr>
            <p:nvPr/>
          </p:nvSpPr>
          <p:spPr bwMode="auto">
            <a:xfrm>
              <a:off x="4240213" y="2355850"/>
              <a:ext cx="657225" cy="13176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a:t>
              </a:r>
            </a:p>
          </p:txBody>
        </p:sp>
      </p:grpSp>
      <p:grpSp>
        <p:nvGrpSpPr>
          <p:cNvPr id="177" name="Group 173"/>
          <p:cNvGrpSpPr>
            <a:grpSpLocks/>
          </p:cNvGrpSpPr>
          <p:nvPr/>
        </p:nvGrpSpPr>
        <p:grpSpPr bwMode="auto">
          <a:xfrm>
            <a:off x="5197475" y="1789113"/>
            <a:ext cx="873125" cy="1058862"/>
            <a:chOff x="3274" y="1127"/>
            <a:chExt cx="550" cy="667"/>
          </a:xfrm>
          <a:solidFill>
            <a:srgbClr val="D9FFD9"/>
          </a:solidFill>
        </p:grpSpPr>
        <p:sp>
          <p:nvSpPr>
            <p:cNvPr id="9354" name="Rectangle 173"/>
            <p:cNvSpPr>
              <a:spLocks noChangeArrowheads="1"/>
            </p:cNvSpPr>
            <p:nvPr/>
          </p:nvSpPr>
          <p:spPr bwMode="auto">
            <a:xfrm>
              <a:off x="3274" y="1127"/>
              <a:ext cx="550" cy="667"/>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55" name="Rectangle 174"/>
            <p:cNvSpPr>
              <a:spLocks noChangeArrowheads="1"/>
            </p:cNvSpPr>
            <p:nvPr/>
          </p:nvSpPr>
          <p:spPr bwMode="auto">
            <a:xfrm>
              <a:off x="3274" y="1127"/>
              <a:ext cx="54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Person</a:t>
              </a:r>
            </a:p>
          </p:txBody>
        </p:sp>
      </p:grpSp>
      <p:grpSp>
        <p:nvGrpSpPr>
          <p:cNvPr id="178" name="Group 192"/>
          <p:cNvGrpSpPr>
            <a:grpSpLocks/>
          </p:cNvGrpSpPr>
          <p:nvPr/>
        </p:nvGrpSpPr>
        <p:grpSpPr bwMode="auto">
          <a:xfrm>
            <a:off x="2976563" y="1797050"/>
            <a:ext cx="971550" cy="993775"/>
            <a:chOff x="1875" y="1132"/>
            <a:chExt cx="612" cy="626"/>
          </a:xfrm>
          <a:solidFill>
            <a:srgbClr val="FFFF66"/>
          </a:solidFill>
        </p:grpSpPr>
        <p:sp>
          <p:nvSpPr>
            <p:cNvPr id="9349" name="Rectangle 169"/>
            <p:cNvSpPr>
              <a:spLocks noChangeArrowheads="1"/>
            </p:cNvSpPr>
            <p:nvPr/>
          </p:nvSpPr>
          <p:spPr bwMode="auto">
            <a:xfrm>
              <a:off x="1875" y="1136"/>
              <a:ext cx="612" cy="622"/>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50" name="Rectangle 170"/>
            <p:cNvSpPr>
              <a:spLocks noChangeArrowheads="1"/>
            </p:cNvSpPr>
            <p:nvPr/>
          </p:nvSpPr>
          <p:spPr bwMode="auto">
            <a:xfrm>
              <a:off x="1875" y="1132"/>
              <a:ext cx="610"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Skill Certificate</a:t>
              </a:r>
            </a:p>
          </p:txBody>
        </p:sp>
      </p:grpSp>
      <p:grpSp>
        <p:nvGrpSpPr>
          <p:cNvPr id="179" name="Group 309"/>
          <p:cNvGrpSpPr>
            <a:grpSpLocks/>
          </p:cNvGrpSpPr>
          <p:nvPr/>
        </p:nvGrpSpPr>
        <p:grpSpPr bwMode="auto">
          <a:xfrm>
            <a:off x="5237163" y="1335088"/>
            <a:ext cx="793750" cy="261937"/>
            <a:chOff x="5237163" y="1335088"/>
            <a:chExt cx="793750" cy="261937"/>
          </a:xfrm>
          <a:solidFill>
            <a:srgbClr val="FFFF66"/>
          </a:solidFill>
        </p:grpSpPr>
        <p:sp>
          <p:nvSpPr>
            <p:cNvPr id="9341" name="Rectangle 196"/>
            <p:cNvSpPr>
              <a:spLocks noChangeArrowheads="1"/>
            </p:cNvSpPr>
            <p:nvPr/>
          </p:nvSpPr>
          <p:spPr bwMode="auto">
            <a:xfrm>
              <a:off x="5237163" y="1335088"/>
              <a:ext cx="793750" cy="261937"/>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42" name="Rectangle 197"/>
            <p:cNvSpPr>
              <a:spLocks noChangeArrowheads="1"/>
            </p:cNvSpPr>
            <p:nvPr/>
          </p:nvSpPr>
          <p:spPr bwMode="auto">
            <a:xfrm>
              <a:off x="5237163" y="1335088"/>
              <a:ext cx="790575" cy="131762"/>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Citizenship</a:t>
              </a:r>
            </a:p>
          </p:txBody>
        </p:sp>
      </p:grpSp>
      <p:grpSp>
        <p:nvGrpSpPr>
          <p:cNvPr id="180" name="Group 285"/>
          <p:cNvGrpSpPr/>
          <p:nvPr/>
        </p:nvGrpSpPr>
        <p:grpSpPr>
          <a:xfrm>
            <a:off x="6796088" y="3049597"/>
            <a:ext cx="914400" cy="719138"/>
            <a:chOff x="6796088" y="2959100"/>
            <a:chExt cx="914400" cy="719138"/>
          </a:xfrm>
          <a:solidFill>
            <a:srgbClr val="8BFF8B"/>
          </a:solidFill>
        </p:grpSpPr>
        <p:sp>
          <p:nvSpPr>
            <p:cNvPr id="9337" name="Rectangle 372"/>
            <p:cNvSpPr>
              <a:spLocks noChangeArrowheads="1"/>
            </p:cNvSpPr>
            <p:nvPr/>
          </p:nvSpPr>
          <p:spPr bwMode="auto">
            <a:xfrm>
              <a:off x="6796088" y="2959100"/>
              <a:ext cx="914400" cy="719138"/>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38" name="Rectangle 373"/>
            <p:cNvSpPr>
              <a:spLocks noChangeArrowheads="1"/>
            </p:cNvSpPr>
            <p:nvPr/>
          </p:nvSpPr>
          <p:spPr bwMode="auto">
            <a:xfrm>
              <a:off x="6796088" y="2959100"/>
              <a:ext cx="914400" cy="206375"/>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Affiliation</a:t>
              </a:r>
            </a:p>
            <a:p>
              <a:pPr algn="ctr" defTabSz="914400">
                <a:lnSpc>
                  <a:spcPct val="81000"/>
                </a:lnSpc>
                <a:buClr>
                  <a:srgbClr val="000000"/>
                </a:buClr>
                <a:buSzPct val="100000"/>
                <a:buFont typeface="Times New Roman" pitchFamily="18" charset="0"/>
                <a:buNone/>
                <a:defRPr/>
              </a:pPr>
              <a:r>
                <a:rPr lang="en-US" sz="700" b="1" dirty="0">
                  <a:solidFill>
                    <a:schemeClr val="tx1"/>
                  </a:solidFill>
                </a:rPr>
                <a:t>Condition</a:t>
              </a:r>
            </a:p>
          </p:txBody>
        </p:sp>
      </p:grpSp>
      <p:grpSp>
        <p:nvGrpSpPr>
          <p:cNvPr id="181" name="Group 179"/>
          <p:cNvGrpSpPr>
            <a:grpSpLocks/>
          </p:cNvGrpSpPr>
          <p:nvPr/>
        </p:nvGrpSpPr>
        <p:grpSpPr bwMode="auto">
          <a:xfrm>
            <a:off x="1252538" y="1797050"/>
            <a:ext cx="1157287" cy="481013"/>
            <a:chOff x="789" y="1132"/>
            <a:chExt cx="729" cy="303"/>
          </a:xfrm>
          <a:solidFill>
            <a:srgbClr val="D9FFD9"/>
          </a:solidFill>
        </p:grpSpPr>
        <p:sp>
          <p:nvSpPr>
            <p:cNvPr id="9335" name="Rectangle 50"/>
            <p:cNvSpPr>
              <a:spLocks noChangeArrowheads="1"/>
            </p:cNvSpPr>
            <p:nvPr/>
          </p:nvSpPr>
          <p:spPr bwMode="auto">
            <a:xfrm>
              <a:off x="789" y="1132"/>
              <a:ext cx="729" cy="30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36" name="Rectangle 51"/>
            <p:cNvSpPr>
              <a:spLocks noChangeArrowheads="1"/>
            </p:cNvSpPr>
            <p:nvPr/>
          </p:nvSpPr>
          <p:spPr bwMode="auto">
            <a:xfrm>
              <a:off x="789" y="1132"/>
              <a:ext cx="729" cy="83"/>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Organization</a:t>
              </a:r>
            </a:p>
          </p:txBody>
        </p:sp>
      </p:grpSp>
      <p:sp>
        <p:nvSpPr>
          <p:cNvPr id="62520"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521"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182" name="Group 288"/>
          <p:cNvGrpSpPr/>
          <p:nvPr/>
        </p:nvGrpSpPr>
        <p:grpSpPr>
          <a:xfrm>
            <a:off x="6805613" y="4903788"/>
            <a:ext cx="1100137" cy="746125"/>
            <a:chOff x="6805613" y="4903788"/>
            <a:chExt cx="1100137" cy="746125"/>
          </a:xfrm>
          <a:solidFill>
            <a:srgbClr val="FFFF66"/>
          </a:solidFill>
        </p:grpSpPr>
        <p:sp>
          <p:nvSpPr>
            <p:cNvPr id="9328" name="Rectangle 277"/>
            <p:cNvSpPr>
              <a:spLocks noChangeArrowheads="1"/>
            </p:cNvSpPr>
            <p:nvPr/>
          </p:nvSpPr>
          <p:spPr bwMode="auto">
            <a:xfrm>
              <a:off x="6805613" y="4903788"/>
              <a:ext cx="1100137" cy="746125"/>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29" name="Rectangle 278"/>
            <p:cNvSpPr>
              <a:spLocks noChangeArrowheads="1"/>
            </p:cNvSpPr>
            <p:nvPr/>
          </p:nvSpPr>
          <p:spPr bwMode="auto">
            <a:xfrm>
              <a:off x="6805613" y="4903788"/>
              <a:ext cx="1098455" cy="168275"/>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Assignment Entitlement</a:t>
              </a:r>
            </a:p>
          </p:txBody>
        </p:sp>
      </p:grpSp>
      <p:grpSp>
        <p:nvGrpSpPr>
          <p:cNvPr id="183" name="Group 314"/>
          <p:cNvGrpSpPr>
            <a:grpSpLocks/>
          </p:cNvGrpSpPr>
          <p:nvPr/>
        </p:nvGrpSpPr>
        <p:grpSpPr bwMode="auto">
          <a:xfrm>
            <a:off x="4062413" y="4675188"/>
            <a:ext cx="795337" cy="260350"/>
            <a:chOff x="4062413" y="4675188"/>
            <a:chExt cx="795337" cy="260350"/>
          </a:xfrm>
          <a:solidFill>
            <a:srgbClr val="D9FFD9"/>
          </a:solidFill>
        </p:grpSpPr>
        <p:sp>
          <p:nvSpPr>
            <p:cNvPr id="9319" name="Rectangle 398"/>
            <p:cNvSpPr>
              <a:spLocks noChangeArrowheads="1"/>
            </p:cNvSpPr>
            <p:nvPr/>
          </p:nvSpPr>
          <p:spPr bwMode="auto">
            <a:xfrm>
              <a:off x="4678363" y="4843463"/>
              <a:ext cx="88900" cy="92075"/>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grpSp>
          <p:nvGrpSpPr>
            <p:cNvPr id="184" name="Group 144"/>
            <p:cNvGrpSpPr>
              <a:grpSpLocks/>
            </p:cNvGrpSpPr>
            <p:nvPr/>
          </p:nvGrpSpPr>
          <p:grpSpPr bwMode="auto">
            <a:xfrm>
              <a:off x="4062413" y="4675188"/>
              <a:ext cx="795337" cy="258762"/>
              <a:chOff x="2559" y="2945"/>
              <a:chExt cx="501" cy="163"/>
            </a:xfrm>
            <a:grpFill/>
          </p:grpSpPr>
          <p:sp>
            <p:nvSpPr>
              <p:cNvPr id="9321" name="Rectangle 245"/>
              <p:cNvSpPr>
                <a:spLocks noChangeArrowheads="1"/>
              </p:cNvSpPr>
              <p:nvPr/>
            </p:nvSpPr>
            <p:spPr bwMode="auto">
              <a:xfrm>
                <a:off x="2559" y="2945"/>
                <a:ext cx="500" cy="16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22" name="Rectangle 246"/>
              <p:cNvSpPr>
                <a:spLocks noChangeArrowheads="1"/>
              </p:cNvSpPr>
              <p:nvPr/>
            </p:nvSpPr>
            <p:spPr bwMode="auto">
              <a:xfrm>
                <a:off x="2559" y="2945"/>
                <a:ext cx="501"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Assignment</a:t>
                </a:r>
              </a:p>
            </p:txBody>
          </p:sp>
        </p:grpSp>
      </p:grpSp>
      <p:sp>
        <p:nvSpPr>
          <p:cNvPr id="62524" name="Rectangle 2"/>
          <p:cNvSpPr txBox="1">
            <a:spLocks noChangeArrowheads="1"/>
          </p:cNvSpPr>
          <p:nvPr/>
        </p:nvSpPr>
        <p:spPr bwMode="auto">
          <a:xfrm>
            <a:off x="0" y="0"/>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aphicFrame>
        <p:nvGraphicFramePr>
          <p:cNvPr id="62683" name="Group 219"/>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A9A1255D-B217-493D-9053-F3BEDC6F1C97}"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25</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62528" name="Group 317"/>
          <p:cNvGrpSpPr>
            <a:grpSpLocks/>
          </p:cNvGrpSpPr>
          <p:nvPr/>
        </p:nvGrpSpPr>
        <p:grpSpPr bwMode="auto">
          <a:xfrm>
            <a:off x="7673975" y="1917700"/>
            <a:ext cx="231775" cy="3359150"/>
            <a:chOff x="7673975" y="1917694"/>
            <a:chExt cx="231774" cy="3359157"/>
          </a:xfrm>
        </p:grpSpPr>
        <p:sp>
          <p:nvSpPr>
            <p:cNvPr id="62584" name="Rectangle 398"/>
            <p:cNvSpPr>
              <a:spLocks noChangeArrowheads="1"/>
            </p:cNvSpPr>
            <p:nvPr/>
          </p:nvSpPr>
          <p:spPr bwMode="auto">
            <a:xfrm>
              <a:off x="7673975" y="1938338"/>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585" name="Rectangle 398"/>
            <p:cNvSpPr>
              <a:spLocks noChangeArrowheads="1"/>
            </p:cNvSpPr>
            <p:nvPr/>
          </p:nvSpPr>
          <p:spPr bwMode="auto">
            <a:xfrm>
              <a:off x="7673975" y="1933575"/>
              <a:ext cx="88900" cy="92075"/>
            </a:xfrm>
            <a:prstGeom prst="rect">
              <a:avLst/>
            </a:prstGeom>
            <a:no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2586" name="Group 278"/>
            <p:cNvGrpSpPr>
              <a:grpSpLocks/>
            </p:cNvGrpSpPr>
            <p:nvPr/>
          </p:nvGrpSpPr>
          <p:grpSpPr bwMode="auto">
            <a:xfrm>
              <a:off x="7767638" y="1917694"/>
              <a:ext cx="112712" cy="136525"/>
              <a:chOff x="7767638" y="1917700"/>
              <a:chExt cx="112712" cy="136525"/>
            </a:xfrm>
          </p:grpSpPr>
          <p:sp>
            <p:nvSpPr>
              <p:cNvPr id="62588" name="Line 257"/>
              <p:cNvSpPr>
                <a:spLocks noChangeShapeType="1"/>
              </p:cNvSpPr>
              <p:nvPr/>
            </p:nvSpPr>
            <p:spPr bwMode="auto">
              <a:xfrm flipH="1">
                <a:off x="7767638" y="1987550"/>
                <a:ext cx="106362" cy="66675"/>
              </a:xfrm>
              <a:prstGeom prst="line">
                <a:avLst/>
              </a:prstGeom>
              <a:noFill/>
              <a:ln w="9525">
                <a:solidFill>
                  <a:srgbClr val="DDDDDD"/>
                </a:solidFill>
                <a:round/>
                <a:headEnd/>
                <a:tailEnd/>
              </a:ln>
            </p:spPr>
            <p:txBody>
              <a:bodyPr/>
              <a:lstStyle/>
              <a:p>
                <a:endParaRPr lang="en-US"/>
              </a:p>
            </p:txBody>
          </p:sp>
          <p:sp>
            <p:nvSpPr>
              <p:cNvPr id="62589" name="Line 258"/>
              <p:cNvSpPr>
                <a:spLocks noChangeShapeType="1"/>
              </p:cNvSpPr>
              <p:nvPr/>
            </p:nvSpPr>
            <p:spPr bwMode="auto">
              <a:xfrm flipH="1" flipV="1">
                <a:off x="7773988" y="1917700"/>
                <a:ext cx="106362" cy="65088"/>
              </a:xfrm>
              <a:prstGeom prst="line">
                <a:avLst/>
              </a:prstGeom>
              <a:noFill/>
              <a:ln w="9525">
                <a:solidFill>
                  <a:srgbClr val="DDDDDD"/>
                </a:solidFill>
                <a:round/>
                <a:headEnd/>
                <a:tailEnd/>
              </a:ln>
            </p:spPr>
            <p:txBody>
              <a:bodyPr/>
              <a:lstStyle/>
              <a:p>
                <a:endParaRPr lang="en-US"/>
              </a:p>
            </p:txBody>
          </p:sp>
        </p:grpSp>
        <p:cxnSp>
          <p:nvCxnSpPr>
            <p:cNvPr id="62587" name="AutoShape 29"/>
            <p:cNvCxnSpPr>
              <a:cxnSpLocks noChangeShapeType="1"/>
              <a:endCxn id="62585" idx="3"/>
            </p:cNvCxnSpPr>
            <p:nvPr/>
          </p:nvCxnSpPr>
          <p:spPr bwMode="auto">
            <a:xfrm flipH="1" flipV="1">
              <a:off x="7762875" y="1979608"/>
              <a:ext cx="142874" cy="3297243"/>
            </a:xfrm>
            <a:prstGeom prst="bentConnector3">
              <a:avLst>
                <a:gd name="adj1" fmla="val -300000"/>
              </a:avLst>
            </a:prstGeom>
            <a:noFill/>
            <a:ln w="9525">
              <a:solidFill>
                <a:srgbClr val="DDDDDD"/>
              </a:solidFill>
              <a:miter lim="800000"/>
              <a:headEnd/>
              <a:tailEnd/>
            </a:ln>
          </p:spPr>
        </p:cxnSp>
      </p:grpSp>
      <p:grpSp>
        <p:nvGrpSpPr>
          <p:cNvPr id="187" name="Group 117"/>
          <p:cNvGrpSpPr>
            <a:grpSpLocks/>
          </p:cNvGrpSpPr>
          <p:nvPr/>
        </p:nvGrpSpPr>
        <p:grpSpPr bwMode="auto">
          <a:xfrm>
            <a:off x="2424113" y="3168650"/>
            <a:ext cx="3949700" cy="476250"/>
            <a:chOff x="1527" y="1996"/>
            <a:chExt cx="2488" cy="300"/>
          </a:xfrm>
          <a:solidFill>
            <a:srgbClr val="D9FFD9"/>
          </a:solidFill>
        </p:grpSpPr>
        <p:sp>
          <p:nvSpPr>
            <p:cNvPr id="9311" name="Rectangle 345"/>
            <p:cNvSpPr>
              <a:spLocks noChangeArrowheads="1"/>
            </p:cNvSpPr>
            <p:nvPr/>
          </p:nvSpPr>
          <p:spPr bwMode="auto">
            <a:xfrm>
              <a:off x="1528" y="1996"/>
              <a:ext cx="2487" cy="300"/>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312" name="Rectangle 346"/>
            <p:cNvSpPr>
              <a:spLocks noChangeArrowheads="1"/>
            </p:cNvSpPr>
            <p:nvPr/>
          </p:nvSpPr>
          <p:spPr bwMode="auto">
            <a:xfrm>
              <a:off x="1527" y="1996"/>
              <a:ext cx="2487" cy="87"/>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Affiliation</a:t>
              </a:r>
            </a:p>
          </p:txBody>
        </p:sp>
      </p:grpSp>
      <p:grpSp>
        <p:nvGrpSpPr>
          <p:cNvPr id="188" name="Group 217"/>
          <p:cNvGrpSpPr>
            <a:grpSpLocks/>
          </p:cNvGrpSpPr>
          <p:nvPr/>
        </p:nvGrpSpPr>
        <p:grpSpPr bwMode="auto">
          <a:xfrm>
            <a:off x="6796088" y="1700213"/>
            <a:ext cx="973137" cy="1022350"/>
            <a:chOff x="4281" y="1071"/>
            <a:chExt cx="613" cy="644"/>
          </a:xfrm>
          <a:solidFill>
            <a:srgbClr val="FFFF66"/>
          </a:solidFill>
        </p:grpSpPr>
        <p:sp>
          <p:nvSpPr>
            <p:cNvPr id="9304" name="Rectangle 336"/>
            <p:cNvSpPr>
              <a:spLocks noChangeArrowheads="1"/>
            </p:cNvSpPr>
            <p:nvPr/>
          </p:nvSpPr>
          <p:spPr bwMode="auto">
            <a:xfrm>
              <a:off x="4281" y="1071"/>
              <a:ext cx="613" cy="644"/>
            </a:xfrm>
            <a:prstGeom prst="rect">
              <a:avLst/>
            </a:prstGeom>
            <a:grp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rgbClr val="DDDDDD"/>
                </a:solidFill>
              </a:endParaRPr>
            </a:p>
          </p:txBody>
        </p:sp>
        <p:sp>
          <p:nvSpPr>
            <p:cNvPr id="9305" name="Rectangle 337"/>
            <p:cNvSpPr>
              <a:spLocks noChangeArrowheads="1"/>
            </p:cNvSpPr>
            <p:nvPr/>
          </p:nvSpPr>
          <p:spPr bwMode="auto">
            <a:xfrm>
              <a:off x="4283" y="1071"/>
              <a:ext cx="611" cy="83"/>
            </a:xfrm>
            <a:prstGeom prst="rect">
              <a:avLst/>
            </a:prstGeom>
            <a:grp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rgbClr val="DDDDDD"/>
                  </a:solidFill>
                </a:rPr>
                <a:t>Identity Credential</a:t>
              </a:r>
            </a:p>
          </p:txBody>
        </p:sp>
      </p:grpSp>
      <p:grpSp>
        <p:nvGrpSpPr>
          <p:cNvPr id="189" name="Group 112"/>
          <p:cNvGrpSpPr>
            <a:grpSpLocks/>
          </p:cNvGrpSpPr>
          <p:nvPr/>
        </p:nvGrpSpPr>
        <p:grpSpPr bwMode="auto">
          <a:xfrm>
            <a:off x="3948113" y="5596998"/>
            <a:ext cx="1038225" cy="354540"/>
            <a:chOff x="2487" y="3526"/>
            <a:chExt cx="654" cy="223"/>
          </a:xfrm>
          <a:solidFill>
            <a:srgbClr val="D9FFD9"/>
          </a:solidFill>
        </p:grpSpPr>
        <p:sp>
          <p:nvSpPr>
            <p:cNvPr id="9296" name="Rectangle 269"/>
            <p:cNvSpPr>
              <a:spLocks noChangeArrowheads="1"/>
            </p:cNvSpPr>
            <p:nvPr/>
          </p:nvSpPr>
          <p:spPr bwMode="auto">
            <a:xfrm>
              <a:off x="2487" y="3526"/>
              <a:ext cx="653" cy="223"/>
            </a:xfrm>
            <a:prstGeom prst="rect">
              <a:avLst/>
            </a:prstGeom>
            <a:grp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defRPr/>
              </a:pPr>
              <a:endParaRPr lang="en-US" dirty="0">
                <a:solidFill>
                  <a:schemeClr val="tx1"/>
                </a:solidFill>
              </a:endParaRPr>
            </a:p>
          </p:txBody>
        </p:sp>
        <p:sp>
          <p:nvSpPr>
            <p:cNvPr id="9297" name="Rectangle 270"/>
            <p:cNvSpPr>
              <a:spLocks noChangeArrowheads="1"/>
            </p:cNvSpPr>
            <p:nvPr/>
          </p:nvSpPr>
          <p:spPr bwMode="auto">
            <a:xfrm>
              <a:off x="2487" y="3526"/>
              <a:ext cx="654" cy="82"/>
            </a:xfrm>
            <a:prstGeom prst="rect">
              <a:avLst/>
            </a:prstGeom>
            <a:grp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defRPr/>
              </a:pPr>
              <a:r>
                <a:rPr lang="en-US" sz="700" b="1" dirty="0">
                  <a:solidFill>
                    <a:schemeClr val="tx1"/>
                  </a:solidFill>
                </a:rPr>
                <a:t>Activity</a:t>
              </a:r>
            </a:p>
          </p:txBody>
        </p:sp>
      </p:grpSp>
      <p:sp>
        <p:nvSpPr>
          <p:cNvPr id="62532"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62533"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62534" name="Text Box 142"/>
          <p:cNvSpPr txBox="1">
            <a:spLocks noChangeArrowheads="1"/>
          </p:cNvSpPr>
          <p:nvPr/>
        </p:nvSpPr>
        <p:spPr bwMode="auto">
          <a:xfrm>
            <a:off x="1504950" y="1652588"/>
            <a:ext cx="250825"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62535" name="Text Box 145"/>
          <p:cNvSpPr txBox="1">
            <a:spLocks noChangeArrowheads="1"/>
          </p:cNvSpPr>
          <p:nvPr/>
        </p:nvSpPr>
        <p:spPr bwMode="auto">
          <a:xfrm>
            <a:off x="2460625" y="1878013"/>
            <a:ext cx="271463" cy="87312"/>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62536"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62537"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62538"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62539"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granted</a:t>
            </a:r>
          </a:p>
          <a:p>
            <a:pPr algn="ctr" defTabSz="914400">
              <a:lnSpc>
                <a:spcPct val="80000"/>
              </a:lnSpc>
              <a:buClr>
                <a:srgbClr val="000000"/>
              </a:buClr>
              <a:buSzPct val="100000"/>
            </a:pPr>
            <a:r>
              <a:rPr lang="en-US" sz="700" b="1">
                <a:solidFill>
                  <a:srgbClr val="DDDDDD"/>
                </a:solidFill>
              </a:rPr>
              <a:t>by</a:t>
            </a:r>
          </a:p>
        </p:txBody>
      </p:sp>
      <p:sp>
        <p:nvSpPr>
          <p:cNvPr id="62540"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2541"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2542"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managed by</a:t>
            </a:r>
          </a:p>
        </p:txBody>
      </p:sp>
      <p:sp>
        <p:nvSpPr>
          <p:cNvPr id="62543" name="Text Box 325"/>
          <p:cNvSpPr txBox="1">
            <a:spLocks noChangeArrowheads="1"/>
          </p:cNvSpPr>
          <p:nvPr/>
        </p:nvSpPr>
        <p:spPr bwMode="auto">
          <a:xfrm>
            <a:off x="2762250" y="4565650"/>
            <a:ext cx="33813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manage</a:t>
            </a:r>
          </a:p>
        </p:txBody>
      </p:sp>
      <p:sp>
        <p:nvSpPr>
          <p:cNvPr id="62544"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2545"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2546" name="Text Box 9"/>
          <p:cNvSpPr txBox="1">
            <a:spLocks noChangeArrowheads="1"/>
          </p:cNvSpPr>
          <p:nvPr/>
        </p:nvSpPr>
        <p:spPr bwMode="auto">
          <a:xfrm>
            <a:off x="3554413" y="6064250"/>
            <a:ext cx="8159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be administered by</a:t>
            </a:r>
          </a:p>
        </p:txBody>
      </p:sp>
      <p:sp>
        <p:nvSpPr>
          <p:cNvPr id="62547" name="Text Box 9"/>
          <p:cNvSpPr txBox="1">
            <a:spLocks noChangeArrowheads="1"/>
          </p:cNvSpPr>
          <p:nvPr/>
        </p:nvSpPr>
        <p:spPr bwMode="auto">
          <a:xfrm>
            <a:off x="1098550" y="2319338"/>
            <a:ext cx="66357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administer</a:t>
            </a:r>
          </a:p>
        </p:txBody>
      </p:sp>
      <p:sp>
        <p:nvSpPr>
          <p:cNvPr id="62548" name="Text Box 142"/>
          <p:cNvSpPr txBox="1">
            <a:spLocks noChangeArrowheads="1"/>
          </p:cNvSpPr>
          <p:nvPr/>
        </p:nvSpPr>
        <p:spPr bwMode="auto">
          <a:xfrm>
            <a:off x="1868488" y="1651000"/>
            <a:ext cx="228600" cy="87313"/>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issue</a:t>
            </a:r>
          </a:p>
        </p:txBody>
      </p:sp>
      <p:sp>
        <p:nvSpPr>
          <p:cNvPr id="62549"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issued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sp>
        <p:nvSpPr>
          <p:cNvPr id="62550" name="Text Box 228"/>
          <p:cNvSpPr txBox="1">
            <a:spLocks noChangeArrowheads="1"/>
          </p:cNvSpPr>
          <p:nvPr/>
        </p:nvSpPr>
        <p:spPr bwMode="auto">
          <a:xfrm>
            <a:off x="6348413" y="2259013"/>
            <a:ext cx="501650" cy="198437"/>
          </a:xfrm>
          <a:prstGeom prst="rect">
            <a:avLst/>
          </a:prstGeom>
          <a:noFill/>
          <a:ln w="9525">
            <a:noFill/>
            <a:miter lim="800000"/>
            <a:headEnd/>
            <a:tailEnd/>
          </a:ln>
        </p:spPr>
        <p:txBody>
          <a:bodyPr wrap="none">
            <a:spAutoFit/>
          </a:bodyPr>
          <a:lstStyle/>
          <a:p>
            <a:r>
              <a:rPr lang="en-US" sz="700" b="1">
                <a:solidFill>
                  <a:srgbClr val="DDDDDD"/>
                </a:solidFill>
              </a:rPr>
              <a:t>identify</a:t>
            </a:r>
          </a:p>
        </p:txBody>
      </p:sp>
      <p:sp>
        <p:nvSpPr>
          <p:cNvPr id="62551"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identified</a:t>
            </a:r>
          </a:p>
          <a:p>
            <a:pPr algn="ctr" defTabSz="914400">
              <a:lnSpc>
                <a:spcPct val="80000"/>
              </a:lnSpc>
              <a:buClr>
                <a:srgbClr val="000000"/>
              </a:buClr>
              <a:buSzPct val="100000"/>
            </a:pPr>
            <a:r>
              <a:rPr lang="en-US" sz="700" b="1">
                <a:solidFill>
                  <a:srgbClr val="DDDDDD"/>
                </a:solidFill>
              </a:rPr>
              <a:t>by</a:t>
            </a:r>
          </a:p>
        </p:txBody>
      </p:sp>
      <p:sp>
        <p:nvSpPr>
          <p:cNvPr id="62552"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62553"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level</a:t>
            </a:r>
            <a:endParaRPr lang="en-US" u="sng">
              <a:solidFill>
                <a:schemeClr val="tx1"/>
              </a:solidFill>
            </a:endParaRPr>
          </a:p>
        </p:txBody>
      </p:sp>
      <p:grpSp>
        <p:nvGrpSpPr>
          <p:cNvPr id="62554" name="Group 318"/>
          <p:cNvGrpSpPr>
            <a:grpSpLocks/>
          </p:cNvGrpSpPr>
          <p:nvPr/>
        </p:nvGrpSpPr>
        <p:grpSpPr bwMode="auto">
          <a:xfrm>
            <a:off x="2506663" y="4146550"/>
            <a:ext cx="2930525" cy="101600"/>
            <a:chOff x="2506663" y="4146550"/>
            <a:chExt cx="2930525" cy="101600"/>
          </a:xfrm>
        </p:grpSpPr>
        <p:sp>
          <p:nvSpPr>
            <p:cNvPr id="62582"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position type</a:t>
              </a:r>
            </a:p>
          </p:txBody>
        </p:sp>
        <p:sp>
          <p:nvSpPr>
            <p:cNvPr id="62583"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chemeClr val="tx1"/>
                  </a:solidFill>
                </a:rPr>
                <a:t>occupation</a:t>
              </a:r>
            </a:p>
          </p:txBody>
        </p:sp>
      </p:grpSp>
      <p:sp>
        <p:nvSpPr>
          <p:cNvPr id="62555"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chemeClr val="tx1"/>
                </a:solidFill>
              </a:rPr>
              <a:t>assign cond type</a:t>
            </a:r>
          </a:p>
          <a:p>
            <a:pPr defTabSz="914400">
              <a:buClr>
                <a:srgbClr val="000000"/>
              </a:buClr>
              <a:buSzPct val="100000"/>
              <a:buFont typeface="Times New Roman" pitchFamily="18" charset="0"/>
              <a:buNone/>
            </a:pPr>
            <a:r>
              <a:rPr lang="en-US" sz="600">
                <a:solidFill>
                  <a:schemeClr val="tx1"/>
                </a:solidFill>
              </a:rPr>
              <a:t>assign cond start date</a:t>
            </a:r>
          </a:p>
          <a:p>
            <a:pPr defTabSz="914400">
              <a:buClr>
                <a:srgbClr val="000000"/>
              </a:buClr>
              <a:buSzPct val="100000"/>
              <a:buFont typeface="Times New Roman" pitchFamily="18" charset="0"/>
              <a:buNone/>
            </a:pPr>
            <a:r>
              <a:rPr lang="en-US" sz="600">
                <a:solidFill>
                  <a:schemeClr val="tx1"/>
                </a:solidFill>
              </a:rPr>
              <a:t>assign cond end date</a:t>
            </a:r>
          </a:p>
          <a:p>
            <a:pPr defTabSz="914400">
              <a:buClr>
                <a:srgbClr val="000000"/>
              </a:buClr>
              <a:buSzPct val="100000"/>
              <a:buFont typeface="Times New Roman" pitchFamily="18" charset="0"/>
              <a:buNone/>
            </a:pPr>
            <a:r>
              <a:rPr lang="en-US" sz="600">
                <a:solidFill>
                  <a:schemeClr val="tx1"/>
                </a:solidFill>
              </a:rPr>
              <a:t>assign cond status</a:t>
            </a:r>
          </a:p>
          <a:p>
            <a:pPr defTabSz="914400">
              <a:buClr>
                <a:srgbClr val="000000"/>
              </a:buClr>
              <a:buSzPct val="100000"/>
              <a:buFont typeface="Times New Roman" pitchFamily="18" charset="0"/>
              <a:buNone/>
            </a:pPr>
            <a:r>
              <a:rPr lang="en-US" sz="600">
                <a:solidFill>
                  <a:schemeClr val="tx1"/>
                </a:solidFill>
              </a:rPr>
              <a:t>assign cond status date</a:t>
            </a:r>
          </a:p>
        </p:txBody>
      </p:sp>
      <p:sp>
        <p:nvSpPr>
          <p:cNvPr id="62556"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DDDDDD"/>
                </a:solidFill>
              </a:rPr>
              <a:t>operational domain identifier</a:t>
            </a:r>
          </a:p>
        </p:txBody>
      </p:sp>
      <p:sp>
        <p:nvSpPr>
          <p:cNvPr id="62557"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62558"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62559"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62560" name="Text Box 374"/>
          <p:cNvSpPr txBox="1">
            <a:spLocks noChangeArrowheads="1"/>
          </p:cNvSpPr>
          <p:nvPr/>
        </p:nvSpPr>
        <p:spPr bwMode="auto">
          <a:xfrm>
            <a:off x="6853238" y="3289300"/>
            <a:ext cx="722312" cy="46196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affil cond type</a:t>
            </a:r>
          </a:p>
          <a:p>
            <a:pPr defTabSz="914400">
              <a:buClr>
                <a:srgbClr val="000000"/>
              </a:buClr>
              <a:buSzPct val="100000"/>
              <a:buFont typeface="Times New Roman" pitchFamily="18" charset="0"/>
              <a:buNone/>
            </a:pPr>
            <a:r>
              <a:rPr lang="en-US" sz="600">
                <a:solidFill>
                  <a:schemeClr val="tx1"/>
                </a:solidFill>
              </a:rPr>
              <a:t>affil cond start date</a:t>
            </a:r>
          </a:p>
          <a:p>
            <a:pPr defTabSz="914400">
              <a:buClr>
                <a:srgbClr val="000000"/>
              </a:buClr>
              <a:buSzPct val="100000"/>
              <a:buFont typeface="Times New Roman" pitchFamily="18" charset="0"/>
              <a:buNone/>
            </a:pPr>
            <a:r>
              <a:rPr lang="en-US" sz="600">
                <a:solidFill>
                  <a:schemeClr val="tx1"/>
                </a:solidFill>
              </a:rPr>
              <a:t>affil cond end date</a:t>
            </a:r>
          </a:p>
          <a:p>
            <a:pPr defTabSz="914400">
              <a:buClr>
                <a:srgbClr val="000000"/>
              </a:buClr>
              <a:buSzPct val="100000"/>
              <a:buFont typeface="Times New Roman" pitchFamily="18" charset="0"/>
              <a:buNone/>
            </a:pPr>
            <a:r>
              <a:rPr lang="en-US" sz="600">
                <a:solidFill>
                  <a:schemeClr val="tx1"/>
                </a:solidFill>
              </a:rPr>
              <a:t>affil cond status</a:t>
            </a:r>
          </a:p>
          <a:p>
            <a:pPr defTabSz="914400">
              <a:buClr>
                <a:srgbClr val="000000"/>
              </a:buClr>
              <a:buSzPct val="100000"/>
              <a:buFont typeface="Times New Roman" pitchFamily="18" charset="0"/>
              <a:buNone/>
            </a:pPr>
            <a:r>
              <a:rPr lang="en-US" sz="600">
                <a:solidFill>
                  <a:schemeClr val="tx1"/>
                </a:solidFill>
              </a:rPr>
              <a:t>affil cond status date</a:t>
            </a:r>
            <a:endParaRPr lang="en-US">
              <a:solidFill>
                <a:schemeClr val="tx1"/>
              </a:solidFill>
            </a:endParaRPr>
          </a:p>
        </p:txBody>
      </p:sp>
      <p:sp>
        <p:nvSpPr>
          <p:cNvPr id="62561"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62562"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sp>
        <p:nvSpPr>
          <p:cNvPr id="62563" name="Text Box 247"/>
          <p:cNvSpPr txBox="1">
            <a:spLocks noChangeArrowheads="1"/>
          </p:cNvSpPr>
          <p:nvPr/>
        </p:nvSpPr>
        <p:spPr bwMode="auto">
          <a:xfrm>
            <a:off x="40798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role</a:t>
            </a:r>
            <a:endParaRPr lang="en-US" u="sng">
              <a:solidFill>
                <a:schemeClr val="tx1"/>
              </a:solidFill>
            </a:endParaRPr>
          </a:p>
        </p:txBody>
      </p:sp>
      <p:sp>
        <p:nvSpPr>
          <p:cNvPr id="62564"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62565"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62566" name="Group 320"/>
          <p:cNvGrpSpPr>
            <a:grpSpLocks/>
          </p:cNvGrpSpPr>
          <p:nvPr/>
        </p:nvGrpSpPr>
        <p:grpSpPr bwMode="auto">
          <a:xfrm>
            <a:off x="2482850" y="3373438"/>
            <a:ext cx="3516313" cy="79375"/>
            <a:chOff x="2482850" y="3373438"/>
            <a:chExt cx="3516313" cy="79375"/>
          </a:xfrm>
        </p:grpSpPr>
        <p:sp>
          <p:nvSpPr>
            <p:cNvPr id="62580"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person association with organization</a:t>
              </a:r>
            </a:p>
          </p:txBody>
        </p:sp>
        <p:sp>
          <p:nvSpPr>
            <p:cNvPr id="62581"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person unique affiliation identifier</a:t>
              </a:r>
              <a:endParaRPr lang="en-US">
                <a:solidFill>
                  <a:schemeClr val="tx1"/>
                </a:solidFill>
              </a:endParaRPr>
            </a:p>
          </p:txBody>
        </p:sp>
      </p:grpSp>
      <p:sp>
        <p:nvSpPr>
          <p:cNvPr id="62567"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62568"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activity identifier</a:t>
            </a:r>
          </a:p>
          <a:p>
            <a:pPr defTabSz="914400">
              <a:buClr>
                <a:srgbClr val="000000"/>
              </a:buClr>
              <a:buSzPct val="100000"/>
              <a:buFont typeface="Times New Roman" pitchFamily="18" charset="0"/>
              <a:buNone/>
            </a:pPr>
            <a:r>
              <a:rPr lang="en-US" sz="600">
                <a:solidFill>
                  <a:schemeClr val="tx1"/>
                </a:solidFill>
              </a:rPr>
              <a:t>function</a:t>
            </a:r>
            <a:endParaRPr lang="en-US" u="sng">
              <a:solidFill>
                <a:schemeClr val="tx1"/>
              </a:solidFill>
            </a:endParaRPr>
          </a:p>
        </p:txBody>
      </p:sp>
      <p:sp>
        <p:nvSpPr>
          <p:cNvPr id="62569" name="Text Box 142"/>
          <p:cNvSpPr txBox="1">
            <a:spLocks noChangeArrowheads="1"/>
          </p:cNvSpPr>
          <p:nvPr/>
        </p:nvSpPr>
        <p:spPr bwMode="auto">
          <a:xfrm>
            <a:off x="2728913" y="5148263"/>
            <a:ext cx="555625" cy="258762"/>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member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62570" name="Text Box 142"/>
          <p:cNvSpPr txBox="1">
            <a:spLocks noChangeArrowheads="1"/>
          </p:cNvSpPr>
          <p:nvPr/>
        </p:nvSpPr>
        <p:spPr bwMode="auto">
          <a:xfrm>
            <a:off x="3217863" y="5389563"/>
            <a:ext cx="555625" cy="258762"/>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member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grpSp>
        <p:nvGrpSpPr>
          <p:cNvPr id="62571" name="Group 49"/>
          <p:cNvGrpSpPr>
            <a:grpSpLocks/>
          </p:cNvGrpSpPr>
          <p:nvPr/>
        </p:nvGrpSpPr>
        <p:grpSpPr bwMode="auto">
          <a:xfrm>
            <a:off x="6648450" y="4132263"/>
            <a:ext cx="149225" cy="133350"/>
            <a:chOff x="1778" y="1120"/>
            <a:chExt cx="94" cy="84"/>
          </a:xfrm>
        </p:grpSpPr>
        <p:sp>
          <p:nvSpPr>
            <p:cNvPr id="62577"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62578"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62579"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62572" name="Rectangle 277"/>
          <p:cNvSpPr>
            <a:spLocks noChangeArrowheads="1"/>
          </p:cNvSpPr>
          <p:nvPr/>
        </p:nvSpPr>
        <p:spPr bwMode="auto">
          <a:xfrm>
            <a:off x="6796088" y="3810000"/>
            <a:ext cx="914400" cy="776288"/>
          </a:xfrm>
          <a:prstGeom prst="rect">
            <a:avLst/>
          </a:prstGeom>
          <a:solidFill>
            <a:srgbClr val="FFFF66"/>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62573" name="Rectangle 278"/>
          <p:cNvSpPr>
            <a:spLocks noChangeArrowheads="1"/>
          </p:cNvSpPr>
          <p:nvPr/>
        </p:nvSpPr>
        <p:spPr bwMode="auto">
          <a:xfrm>
            <a:off x="6796088" y="3811588"/>
            <a:ext cx="914400" cy="198437"/>
          </a:xfrm>
          <a:prstGeom prst="rect">
            <a:avLst/>
          </a:prstGeom>
          <a:solidFill>
            <a:srgbClr val="FFFF66"/>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62574" name="Text Box 39"/>
          <p:cNvSpPr txBox="1">
            <a:spLocks noChangeArrowheads="1"/>
          </p:cNvSpPr>
          <p:nvPr/>
        </p:nvSpPr>
        <p:spPr bwMode="auto">
          <a:xfrm>
            <a:off x="7724775" y="416560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62575"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2576" name="Text Box 279"/>
          <p:cNvSpPr txBox="1">
            <a:spLocks noChangeArrowheads="1"/>
          </p:cNvSpPr>
          <p:nvPr/>
        </p:nvSpPr>
        <p:spPr bwMode="auto">
          <a:xfrm>
            <a:off x="6837363" y="4021138"/>
            <a:ext cx="874712"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261"/>
          <p:cNvSpPr>
            <a:spLocks noChangeShapeType="1"/>
          </p:cNvSpPr>
          <p:nvPr/>
        </p:nvSpPr>
        <p:spPr bwMode="auto">
          <a:xfrm flipH="1">
            <a:off x="5956300" y="4197350"/>
            <a:ext cx="844550" cy="0"/>
          </a:xfrm>
          <a:prstGeom prst="line">
            <a:avLst/>
          </a:prstGeom>
          <a:noFill/>
          <a:ln w="9525">
            <a:solidFill>
              <a:schemeClr val="tx1"/>
            </a:solidFill>
            <a:round/>
            <a:headEnd/>
            <a:tailEnd/>
          </a:ln>
        </p:spPr>
        <p:txBody>
          <a:bodyPr/>
          <a:lstStyle/>
          <a:p>
            <a:endParaRPr lang="en-US"/>
          </a:p>
        </p:txBody>
      </p:sp>
      <p:grpSp>
        <p:nvGrpSpPr>
          <p:cNvPr id="64514" name="Group 258"/>
          <p:cNvGrpSpPr>
            <a:grpSpLocks/>
          </p:cNvGrpSpPr>
          <p:nvPr/>
        </p:nvGrpSpPr>
        <p:grpSpPr bwMode="auto">
          <a:xfrm>
            <a:off x="6691313" y="2162175"/>
            <a:ext cx="114300" cy="133350"/>
            <a:chOff x="3319" y="2995"/>
            <a:chExt cx="72" cy="84"/>
          </a:xfrm>
        </p:grpSpPr>
        <p:sp>
          <p:nvSpPr>
            <p:cNvPr id="2" name="Line 379"/>
            <p:cNvSpPr>
              <a:spLocks noChangeShapeType="1"/>
            </p:cNvSpPr>
            <p:nvPr/>
          </p:nvSpPr>
          <p:spPr bwMode="auto">
            <a:xfrm flipV="1">
              <a:off x="3319" y="2995"/>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9" y="3038"/>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64515" name="Group 117"/>
          <p:cNvGrpSpPr>
            <a:grpSpLocks/>
          </p:cNvGrpSpPr>
          <p:nvPr/>
        </p:nvGrpSpPr>
        <p:grpSpPr bwMode="auto">
          <a:xfrm>
            <a:off x="2424113" y="3168650"/>
            <a:ext cx="3949700" cy="476250"/>
            <a:chOff x="1527" y="1996"/>
            <a:chExt cx="2488" cy="300"/>
          </a:xfrm>
        </p:grpSpPr>
        <p:sp>
          <p:nvSpPr>
            <p:cNvPr id="64768"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769"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64516" name="Group 327"/>
          <p:cNvGrpSpPr>
            <a:grpSpLocks/>
          </p:cNvGrpSpPr>
          <p:nvPr/>
        </p:nvGrpSpPr>
        <p:grpSpPr bwMode="auto">
          <a:xfrm>
            <a:off x="3105150" y="4378325"/>
            <a:ext cx="146050" cy="306388"/>
            <a:chOff x="1956" y="2758"/>
            <a:chExt cx="92" cy="193"/>
          </a:xfrm>
        </p:grpSpPr>
        <p:grpSp>
          <p:nvGrpSpPr>
            <p:cNvPr id="64762" name="Group 328"/>
            <p:cNvGrpSpPr>
              <a:grpSpLocks/>
            </p:cNvGrpSpPr>
            <p:nvPr/>
          </p:nvGrpSpPr>
          <p:grpSpPr bwMode="auto">
            <a:xfrm>
              <a:off x="1956" y="2884"/>
              <a:ext cx="92" cy="67"/>
              <a:chOff x="3502" y="1928"/>
              <a:chExt cx="92" cy="67"/>
            </a:xfrm>
          </p:grpSpPr>
          <p:sp>
            <p:nvSpPr>
              <p:cNvPr id="64766" name="Line 292"/>
              <p:cNvSpPr>
                <a:spLocks noChangeShapeType="1"/>
              </p:cNvSpPr>
              <p:nvPr/>
            </p:nvSpPr>
            <p:spPr bwMode="auto">
              <a:xfrm rot="-5400000" flipH="1" flipV="1">
                <a:off x="3489" y="1941"/>
                <a:ext cx="67" cy="42"/>
              </a:xfrm>
              <a:prstGeom prst="line">
                <a:avLst/>
              </a:prstGeom>
              <a:noFill/>
              <a:ln w="9525">
                <a:solidFill>
                  <a:schemeClr val="tx1"/>
                </a:solidFill>
                <a:round/>
                <a:headEnd/>
                <a:tailEnd/>
              </a:ln>
            </p:spPr>
            <p:txBody>
              <a:bodyPr/>
              <a:lstStyle/>
              <a:p>
                <a:endParaRPr lang="en-US"/>
              </a:p>
            </p:txBody>
          </p:sp>
          <p:sp>
            <p:nvSpPr>
              <p:cNvPr id="64767" name="Line 293"/>
              <p:cNvSpPr>
                <a:spLocks noChangeShapeType="1"/>
              </p:cNvSpPr>
              <p:nvPr/>
            </p:nvSpPr>
            <p:spPr bwMode="auto">
              <a:xfrm rot="16200000" flipH="1">
                <a:off x="3539" y="1941"/>
                <a:ext cx="67" cy="42"/>
              </a:xfrm>
              <a:prstGeom prst="line">
                <a:avLst/>
              </a:prstGeom>
              <a:noFill/>
              <a:ln w="9525">
                <a:solidFill>
                  <a:schemeClr val="tx1"/>
                </a:solidFill>
                <a:round/>
                <a:headEnd/>
                <a:tailEnd/>
              </a:ln>
            </p:spPr>
            <p:txBody>
              <a:bodyPr/>
              <a:lstStyle/>
              <a:p>
                <a:endParaRPr lang="en-US"/>
              </a:p>
            </p:txBody>
          </p:sp>
        </p:grpSp>
        <p:sp>
          <p:nvSpPr>
            <p:cNvPr id="64763" name="Line 284"/>
            <p:cNvSpPr>
              <a:spLocks noChangeShapeType="1"/>
            </p:cNvSpPr>
            <p:nvPr/>
          </p:nvSpPr>
          <p:spPr bwMode="auto">
            <a:xfrm rot="5400000" flipH="1">
              <a:off x="1944" y="2771"/>
              <a:ext cx="67" cy="42"/>
            </a:xfrm>
            <a:prstGeom prst="line">
              <a:avLst/>
            </a:prstGeom>
            <a:noFill/>
            <a:ln w="9525">
              <a:solidFill>
                <a:schemeClr val="tx1"/>
              </a:solidFill>
              <a:round/>
              <a:headEnd/>
              <a:tailEnd/>
            </a:ln>
          </p:spPr>
          <p:txBody>
            <a:bodyPr/>
            <a:lstStyle/>
            <a:p>
              <a:endParaRPr lang="en-US"/>
            </a:p>
          </p:txBody>
        </p:sp>
        <p:sp>
          <p:nvSpPr>
            <p:cNvPr id="64764" name="Line 285"/>
            <p:cNvSpPr>
              <a:spLocks noChangeShapeType="1"/>
            </p:cNvSpPr>
            <p:nvPr/>
          </p:nvSpPr>
          <p:spPr bwMode="auto">
            <a:xfrm rot="5400000" flipH="1" flipV="1">
              <a:off x="1992" y="2771"/>
              <a:ext cx="66" cy="41"/>
            </a:xfrm>
            <a:prstGeom prst="line">
              <a:avLst/>
            </a:prstGeom>
            <a:noFill/>
            <a:ln w="9525">
              <a:solidFill>
                <a:schemeClr val="tx1"/>
              </a:solidFill>
              <a:round/>
              <a:headEnd/>
              <a:tailEnd/>
            </a:ln>
          </p:spPr>
          <p:txBody>
            <a:bodyPr/>
            <a:lstStyle/>
            <a:p>
              <a:endParaRPr lang="en-US"/>
            </a:p>
          </p:txBody>
        </p:sp>
        <p:cxnSp>
          <p:nvCxnSpPr>
            <p:cNvPr id="64765" name="Elbow Connector 351"/>
            <p:cNvCxnSpPr>
              <a:cxnSpLocks noChangeShapeType="1"/>
            </p:cNvCxnSpPr>
            <p:nvPr/>
          </p:nvCxnSpPr>
          <p:spPr bwMode="auto">
            <a:xfrm rot="5400000" flipH="1" flipV="1">
              <a:off x="1909" y="2854"/>
              <a:ext cx="185" cy="1"/>
            </a:xfrm>
            <a:prstGeom prst="straightConnector1">
              <a:avLst/>
            </a:prstGeom>
            <a:noFill/>
            <a:ln w="9525" algn="ctr">
              <a:solidFill>
                <a:schemeClr val="tx1"/>
              </a:solidFill>
              <a:round/>
              <a:headEnd/>
              <a:tailEnd/>
            </a:ln>
          </p:spPr>
        </p:cxnSp>
      </p:grpSp>
      <p:grpSp>
        <p:nvGrpSpPr>
          <p:cNvPr id="64517" name="Group 334"/>
          <p:cNvGrpSpPr>
            <a:grpSpLocks/>
          </p:cNvGrpSpPr>
          <p:nvPr/>
        </p:nvGrpSpPr>
        <p:grpSpPr bwMode="auto">
          <a:xfrm>
            <a:off x="4395788" y="4914900"/>
            <a:ext cx="133350" cy="685800"/>
            <a:chOff x="2769" y="3096"/>
            <a:chExt cx="84" cy="432"/>
          </a:xfrm>
        </p:grpSpPr>
        <p:sp>
          <p:nvSpPr>
            <p:cNvPr id="64758" name="Line 69"/>
            <p:cNvSpPr>
              <a:spLocks noChangeShapeType="1"/>
            </p:cNvSpPr>
            <p:nvPr/>
          </p:nvSpPr>
          <p:spPr bwMode="auto">
            <a:xfrm>
              <a:off x="2813" y="3112"/>
              <a:ext cx="0" cy="416"/>
            </a:xfrm>
            <a:prstGeom prst="line">
              <a:avLst/>
            </a:prstGeom>
            <a:noFill/>
            <a:ln w="9525">
              <a:solidFill>
                <a:schemeClr val="tx1"/>
              </a:solidFill>
              <a:round/>
              <a:headEnd/>
              <a:tailEnd/>
            </a:ln>
          </p:spPr>
          <p:txBody>
            <a:bodyPr/>
            <a:lstStyle/>
            <a:p>
              <a:endParaRPr lang="en-US"/>
            </a:p>
          </p:txBody>
        </p:sp>
        <p:sp>
          <p:nvSpPr>
            <p:cNvPr id="64759" name="Line 249"/>
            <p:cNvSpPr>
              <a:spLocks noChangeShapeType="1"/>
            </p:cNvSpPr>
            <p:nvPr/>
          </p:nvSpPr>
          <p:spPr bwMode="auto">
            <a:xfrm rot="16200000" flipH="1">
              <a:off x="2756" y="3109"/>
              <a:ext cx="67" cy="42"/>
            </a:xfrm>
            <a:prstGeom prst="line">
              <a:avLst/>
            </a:prstGeom>
            <a:noFill/>
            <a:ln w="9525">
              <a:solidFill>
                <a:schemeClr val="tx1"/>
              </a:solidFill>
              <a:round/>
              <a:headEnd/>
              <a:tailEnd/>
            </a:ln>
          </p:spPr>
          <p:txBody>
            <a:bodyPr/>
            <a:lstStyle/>
            <a:p>
              <a:endParaRPr lang="en-US"/>
            </a:p>
          </p:txBody>
        </p:sp>
        <p:sp>
          <p:nvSpPr>
            <p:cNvPr id="64760" name="Line 250"/>
            <p:cNvSpPr>
              <a:spLocks noChangeShapeType="1"/>
            </p:cNvSpPr>
            <p:nvPr/>
          </p:nvSpPr>
          <p:spPr bwMode="auto">
            <a:xfrm rot="-5400000" flipH="1" flipV="1">
              <a:off x="2799" y="3115"/>
              <a:ext cx="67" cy="41"/>
            </a:xfrm>
            <a:prstGeom prst="line">
              <a:avLst/>
            </a:prstGeom>
            <a:noFill/>
            <a:ln w="9525">
              <a:solidFill>
                <a:schemeClr val="tx1"/>
              </a:solidFill>
              <a:round/>
              <a:headEnd/>
              <a:tailEnd/>
            </a:ln>
          </p:spPr>
          <p:txBody>
            <a:bodyPr/>
            <a:lstStyle/>
            <a:p>
              <a:endParaRPr lang="en-US"/>
            </a:p>
          </p:txBody>
        </p:sp>
        <p:sp>
          <p:nvSpPr>
            <p:cNvPr id="64761" name="Line 298"/>
            <p:cNvSpPr>
              <a:spLocks noChangeShapeType="1"/>
            </p:cNvSpPr>
            <p:nvPr/>
          </p:nvSpPr>
          <p:spPr bwMode="auto">
            <a:xfrm>
              <a:off x="2781" y="3191"/>
              <a:ext cx="62" cy="0"/>
            </a:xfrm>
            <a:prstGeom prst="line">
              <a:avLst/>
            </a:prstGeom>
            <a:noFill/>
            <a:ln w="9525">
              <a:solidFill>
                <a:schemeClr val="tx1"/>
              </a:solidFill>
              <a:round/>
              <a:headEnd/>
              <a:tailEnd/>
            </a:ln>
          </p:spPr>
          <p:txBody>
            <a:bodyPr/>
            <a:lstStyle/>
            <a:p>
              <a:endParaRPr lang="en-US"/>
            </a:p>
          </p:txBody>
        </p:sp>
      </p:grpSp>
      <p:grpSp>
        <p:nvGrpSpPr>
          <p:cNvPr id="64518" name="Group 339"/>
          <p:cNvGrpSpPr>
            <a:grpSpLocks/>
          </p:cNvGrpSpPr>
          <p:nvPr/>
        </p:nvGrpSpPr>
        <p:grpSpPr bwMode="auto">
          <a:xfrm>
            <a:off x="4395788" y="4381500"/>
            <a:ext cx="141287" cy="293688"/>
            <a:chOff x="2769" y="2760"/>
            <a:chExt cx="89" cy="185"/>
          </a:xfrm>
        </p:grpSpPr>
        <p:sp>
          <p:nvSpPr>
            <p:cNvPr id="64754"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sp>
          <p:nvSpPr>
            <p:cNvPr id="64755" name="Line 292"/>
            <p:cNvSpPr>
              <a:spLocks noChangeShapeType="1"/>
            </p:cNvSpPr>
            <p:nvPr/>
          </p:nvSpPr>
          <p:spPr bwMode="auto">
            <a:xfrm rot="-5400000" flipH="1" flipV="1">
              <a:off x="2756" y="2891"/>
              <a:ext cx="67" cy="42"/>
            </a:xfrm>
            <a:prstGeom prst="line">
              <a:avLst/>
            </a:prstGeom>
            <a:noFill/>
            <a:ln w="9525">
              <a:solidFill>
                <a:schemeClr val="tx1"/>
              </a:solidFill>
              <a:round/>
              <a:headEnd/>
              <a:tailEnd/>
            </a:ln>
          </p:spPr>
          <p:txBody>
            <a:bodyPr/>
            <a:lstStyle/>
            <a:p>
              <a:endParaRPr lang="en-US"/>
            </a:p>
          </p:txBody>
        </p:sp>
        <p:sp>
          <p:nvSpPr>
            <p:cNvPr id="64756" name="Line 293"/>
            <p:cNvSpPr>
              <a:spLocks noChangeShapeType="1"/>
            </p:cNvSpPr>
            <p:nvPr/>
          </p:nvSpPr>
          <p:spPr bwMode="auto">
            <a:xfrm rot="16200000" flipH="1">
              <a:off x="2803" y="2891"/>
              <a:ext cx="67" cy="42"/>
            </a:xfrm>
            <a:prstGeom prst="line">
              <a:avLst/>
            </a:prstGeom>
            <a:noFill/>
            <a:ln w="9525">
              <a:solidFill>
                <a:schemeClr val="tx1"/>
              </a:solidFill>
              <a:round/>
              <a:headEnd/>
              <a:tailEnd/>
            </a:ln>
          </p:spPr>
          <p:txBody>
            <a:bodyPr/>
            <a:lstStyle/>
            <a:p>
              <a:endParaRPr lang="en-US"/>
            </a:p>
          </p:txBody>
        </p:sp>
        <p:sp>
          <p:nvSpPr>
            <p:cNvPr id="64757" name="Line 298"/>
            <p:cNvSpPr>
              <a:spLocks noChangeShapeType="1"/>
            </p:cNvSpPr>
            <p:nvPr/>
          </p:nvSpPr>
          <p:spPr bwMode="auto">
            <a:xfrm>
              <a:off x="2783" y="2863"/>
              <a:ext cx="64" cy="0"/>
            </a:xfrm>
            <a:prstGeom prst="line">
              <a:avLst/>
            </a:prstGeom>
            <a:noFill/>
            <a:ln w="9525">
              <a:solidFill>
                <a:schemeClr val="tx1"/>
              </a:solidFill>
              <a:round/>
              <a:headEnd/>
              <a:tailEnd/>
            </a:ln>
          </p:spPr>
          <p:txBody>
            <a:bodyPr/>
            <a:lstStyle/>
            <a:p>
              <a:endParaRPr lang="en-US"/>
            </a:p>
          </p:txBody>
        </p:sp>
      </p:grpSp>
      <p:grpSp>
        <p:nvGrpSpPr>
          <p:cNvPr id="64519" name="Group 326"/>
          <p:cNvGrpSpPr>
            <a:grpSpLocks/>
          </p:cNvGrpSpPr>
          <p:nvPr/>
        </p:nvGrpSpPr>
        <p:grpSpPr bwMode="auto">
          <a:xfrm>
            <a:off x="3217863" y="5240338"/>
            <a:ext cx="1169987" cy="503237"/>
            <a:chOff x="2027" y="3301"/>
            <a:chExt cx="737" cy="317"/>
          </a:xfrm>
        </p:grpSpPr>
        <p:sp>
          <p:nvSpPr>
            <p:cNvPr id="64747" name="Rectangle 398"/>
            <p:cNvSpPr>
              <a:spLocks noChangeArrowheads="1"/>
            </p:cNvSpPr>
            <p:nvPr/>
          </p:nvSpPr>
          <p:spPr bwMode="auto">
            <a:xfrm>
              <a:off x="2489" y="3549"/>
              <a:ext cx="56" cy="58"/>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64748" name="AutoShape 186"/>
            <p:cNvCxnSpPr>
              <a:cxnSpLocks noChangeShapeType="1"/>
              <a:stCxn id="64616" idx="0"/>
              <a:endCxn id="64747" idx="1"/>
            </p:cNvCxnSpPr>
            <p:nvPr/>
          </p:nvCxnSpPr>
          <p:spPr bwMode="auto">
            <a:xfrm rot="-5400000" flipH="1" flipV="1">
              <a:off x="2495" y="3518"/>
              <a:ext cx="54" cy="65"/>
            </a:xfrm>
            <a:prstGeom prst="bentConnector4">
              <a:avLst>
                <a:gd name="adj1" fmla="val -266667"/>
                <a:gd name="adj2" fmla="val 321537"/>
              </a:avLst>
            </a:prstGeom>
            <a:noFill/>
            <a:ln w="9525">
              <a:solidFill>
                <a:schemeClr val="tx1"/>
              </a:solidFill>
              <a:miter lim="800000"/>
              <a:headEnd/>
              <a:tailEnd/>
            </a:ln>
          </p:spPr>
        </p:cxnSp>
        <p:grpSp>
          <p:nvGrpSpPr>
            <p:cNvPr id="64749" name="Group 263"/>
            <p:cNvGrpSpPr>
              <a:grpSpLocks/>
            </p:cNvGrpSpPr>
            <p:nvPr/>
          </p:nvGrpSpPr>
          <p:grpSpPr bwMode="auto">
            <a:xfrm>
              <a:off x="2416" y="3535"/>
              <a:ext cx="67" cy="83"/>
              <a:chOff x="3831154" y="5612341"/>
              <a:chExt cx="106362" cy="131762"/>
            </a:xfrm>
          </p:grpSpPr>
          <p:sp>
            <p:nvSpPr>
              <p:cNvPr id="64752" name="Line 358"/>
              <p:cNvSpPr>
                <a:spLocks noChangeShapeType="1"/>
              </p:cNvSpPr>
              <p:nvPr/>
            </p:nvSpPr>
            <p:spPr bwMode="auto">
              <a:xfrm>
                <a:off x="3831154" y="5679016"/>
                <a:ext cx="106362" cy="65087"/>
              </a:xfrm>
              <a:prstGeom prst="line">
                <a:avLst/>
              </a:prstGeom>
              <a:noFill/>
              <a:ln w="9525">
                <a:solidFill>
                  <a:schemeClr val="tx1"/>
                </a:solidFill>
                <a:round/>
                <a:headEnd/>
                <a:tailEnd/>
              </a:ln>
            </p:spPr>
            <p:txBody>
              <a:bodyPr/>
              <a:lstStyle/>
              <a:p>
                <a:endParaRPr lang="en-US"/>
              </a:p>
            </p:txBody>
          </p:sp>
          <p:sp>
            <p:nvSpPr>
              <p:cNvPr id="64753" name="Line 359"/>
              <p:cNvSpPr>
                <a:spLocks noChangeShapeType="1"/>
              </p:cNvSpPr>
              <p:nvPr/>
            </p:nvSpPr>
            <p:spPr bwMode="auto">
              <a:xfrm flipV="1">
                <a:off x="3831154" y="5612341"/>
                <a:ext cx="106362" cy="66675"/>
              </a:xfrm>
              <a:prstGeom prst="line">
                <a:avLst/>
              </a:prstGeom>
              <a:noFill/>
              <a:ln w="9525">
                <a:solidFill>
                  <a:schemeClr val="tx1"/>
                </a:solidFill>
                <a:round/>
                <a:headEnd/>
                <a:tailEnd/>
              </a:ln>
            </p:spPr>
            <p:txBody>
              <a:bodyPr/>
              <a:lstStyle/>
              <a:p>
                <a:endParaRPr lang="en-US"/>
              </a:p>
            </p:txBody>
          </p:sp>
        </p:grpSp>
        <p:sp>
          <p:nvSpPr>
            <p:cNvPr id="64750" name="Text Box 142"/>
            <p:cNvSpPr txBox="1">
              <a:spLocks noChangeArrowheads="1"/>
            </p:cNvSpPr>
            <p:nvPr/>
          </p:nvSpPr>
          <p:spPr bwMode="auto">
            <a:xfrm>
              <a:off x="2027" y="3395"/>
              <a:ext cx="350" cy="1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member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64751" name="Text Box 142"/>
            <p:cNvSpPr txBox="1">
              <a:spLocks noChangeArrowheads="1"/>
            </p:cNvSpPr>
            <p:nvPr/>
          </p:nvSpPr>
          <p:spPr bwMode="auto">
            <a:xfrm>
              <a:off x="2424" y="3301"/>
              <a:ext cx="340" cy="108"/>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composed of</a:t>
              </a:r>
            </a:p>
          </p:txBody>
        </p:sp>
      </p:grpSp>
      <p:grpSp>
        <p:nvGrpSpPr>
          <p:cNvPr id="64520" name="Group 300"/>
          <p:cNvGrpSpPr>
            <a:grpSpLocks/>
          </p:cNvGrpSpPr>
          <p:nvPr/>
        </p:nvGrpSpPr>
        <p:grpSpPr bwMode="auto">
          <a:xfrm>
            <a:off x="6199188" y="2465388"/>
            <a:ext cx="688975" cy="704850"/>
            <a:chOff x="6199188" y="2465388"/>
            <a:chExt cx="688975" cy="704850"/>
          </a:xfrm>
        </p:grpSpPr>
        <p:sp>
          <p:nvSpPr>
            <p:cNvPr id="64740" name="Rectangle 398"/>
            <p:cNvSpPr>
              <a:spLocks noChangeArrowheads="1"/>
            </p:cNvSpPr>
            <p:nvPr/>
          </p:nvSpPr>
          <p:spPr bwMode="auto">
            <a:xfrm>
              <a:off x="6799263" y="2493963"/>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741" name="Rectangle 398"/>
            <p:cNvSpPr>
              <a:spLocks noChangeArrowheads="1"/>
            </p:cNvSpPr>
            <p:nvPr/>
          </p:nvSpPr>
          <p:spPr bwMode="auto">
            <a:xfrm>
              <a:off x="6799263" y="24892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742" name="Group 271"/>
            <p:cNvGrpSpPr>
              <a:grpSpLocks/>
            </p:cNvGrpSpPr>
            <p:nvPr/>
          </p:nvGrpSpPr>
          <p:grpSpPr bwMode="auto">
            <a:xfrm>
              <a:off x="6199188" y="2465388"/>
              <a:ext cx="600075" cy="704850"/>
              <a:chOff x="6199188" y="2465388"/>
              <a:chExt cx="600075" cy="704850"/>
            </a:xfrm>
          </p:grpSpPr>
          <p:grpSp>
            <p:nvGrpSpPr>
              <p:cNvPr id="64743" name="Group 30"/>
              <p:cNvGrpSpPr>
                <a:grpSpLocks/>
              </p:cNvGrpSpPr>
              <p:nvPr/>
            </p:nvGrpSpPr>
            <p:grpSpPr bwMode="auto">
              <a:xfrm>
                <a:off x="6688138" y="2465388"/>
                <a:ext cx="106362" cy="133350"/>
                <a:chOff x="4034" y="1589"/>
                <a:chExt cx="67" cy="84"/>
              </a:xfrm>
            </p:grpSpPr>
            <p:sp>
              <p:nvSpPr>
                <p:cNvPr id="64745" name="Line 93"/>
                <p:cNvSpPr>
                  <a:spLocks noChangeShapeType="1"/>
                </p:cNvSpPr>
                <p:nvPr/>
              </p:nvSpPr>
              <p:spPr bwMode="auto">
                <a:xfrm rot="10800000" flipH="1">
                  <a:off x="4034" y="1589"/>
                  <a:ext cx="67" cy="42"/>
                </a:xfrm>
                <a:prstGeom prst="line">
                  <a:avLst/>
                </a:prstGeom>
                <a:noFill/>
                <a:ln w="9525">
                  <a:solidFill>
                    <a:schemeClr val="tx1"/>
                  </a:solidFill>
                  <a:round/>
                  <a:headEnd/>
                  <a:tailEnd/>
                </a:ln>
              </p:spPr>
              <p:txBody>
                <a:bodyPr/>
                <a:lstStyle/>
                <a:p>
                  <a:endParaRPr lang="en-US"/>
                </a:p>
              </p:txBody>
            </p:sp>
            <p:sp>
              <p:nvSpPr>
                <p:cNvPr id="64746" name="Line 94"/>
                <p:cNvSpPr>
                  <a:spLocks noChangeShapeType="1"/>
                </p:cNvSpPr>
                <p:nvPr/>
              </p:nvSpPr>
              <p:spPr bwMode="auto">
                <a:xfrm rot="10800000" flipH="1" flipV="1">
                  <a:off x="4034" y="1631"/>
                  <a:ext cx="67" cy="42"/>
                </a:xfrm>
                <a:prstGeom prst="line">
                  <a:avLst/>
                </a:prstGeom>
                <a:noFill/>
                <a:ln w="9525">
                  <a:solidFill>
                    <a:schemeClr val="tx1"/>
                  </a:solidFill>
                  <a:round/>
                  <a:headEnd/>
                  <a:tailEnd/>
                </a:ln>
              </p:spPr>
              <p:txBody>
                <a:bodyPr/>
                <a:lstStyle/>
                <a:p>
                  <a:endParaRPr lang="en-US"/>
                </a:p>
              </p:txBody>
            </p:sp>
          </p:grpSp>
          <p:cxnSp>
            <p:nvCxnSpPr>
              <p:cNvPr id="64744" name="Elbow Connector 390"/>
              <p:cNvCxnSpPr>
                <a:cxnSpLocks noChangeShapeType="1"/>
                <a:stCxn id="64521" idx="0"/>
                <a:endCxn id="64741" idx="1"/>
              </p:cNvCxnSpPr>
              <p:nvPr/>
            </p:nvCxnSpPr>
            <p:spPr bwMode="auto">
              <a:xfrm rot="5400000" flipH="1" flipV="1">
                <a:off x="6181726" y="2552700"/>
                <a:ext cx="635000" cy="600075"/>
              </a:xfrm>
              <a:prstGeom prst="bentConnector2">
                <a:avLst/>
              </a:prstGeom>
              <a:noFill/>
              <a:ln w="9525" algn="ctr">
                <a:solidFill>
                  <a:schemeClr val="tx1"/>
                </a:solidFill>
                <a:miter lim="800000"/>
                <a:headEnd/>
                <a:tailEnd/>
              </a:ln>
            </p:spPr>
          </p:cxnSp>
        </p:grpSp>
      </p:grpSp>
      <p:sp>
        <p:nvSpPr>
          <p:cNvPr id="64521" name="Rectangle 398"/>
          <p:cNvSpPr>
            <a:spLocks noChangeArrowheads="1"/>
          </p:cNvSpPr>
          <p:nvPr/>
        </p:nvSpPr>
        <p:spPr bwMode="auto">
          <a:xfrm>
            <a:off x="6154738" y="31702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522" name="Group 306"/>
          <p:cNvGrpSpPr>
            <a:grpSpLocks/>
          </p:cNvGrpSpPr>
          <p:nvPr/>
        </p:nvGrpSpPr>
        <p:grpSpPr bwMode="auto">
          <a:xfrm>
            <a:off x="1147763" y="1797050"/>
            <a:ext cx="363537" cy="177800"/>
            <a:chOff x="1147763" y="1797050"/>
            <a:chExt cx="363537" cy="177800"/>
          </a:xfrm>
        </p:grpSpPr>
        <p:sp>
          <p:nvSpPr>
            <p:cNvPr id="64734"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735"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736" name="Group 302"/>
            <p:cNvGrpSpPr>
              <a:grpSpLocks/>
            </p:cNvGrpSpPr>
            <p:nvPr/>
          </p:nvGrpSpPr>
          <p:grpSpPr bwMode="auto">
            <a:xfrm>
              <a:off x="1147763" y="1843088"/>
              <a:ext cx="106362" cy="131762"/>
              <a:chOff x="1147763" y="1843088"/>
              <a:chExt cx="106362" cy="131762"/>
            </a:xfrm>
          </p:grpSpPr>
          <p:sp>
            <p:nvSpPr>
              <p:cNvPr id="64738"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64739"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64737"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64523"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524" name="Group 310"/>
          <p:cNvGrpSpPr>
            <a:grpSpLocks/>
          </p:cNvGrpSpPr>
          <p:nvPr/>
        </p:nvGrpSpPr>
        <p:grpSpPr bwMode="auto">
          <a:xfrm>
            <a:off x="2390775" y="1960563"/>
            <a:ext cx="676275" cy="141287"/>
            <a:chOff x="2390775" y="1960563"/>
            <a:chExt cx="676275" cy="141287"/>
          </a:xfrm>
        </p:grpSpPr>
        <p:sp>
          <p:nvSpPr>
            <p:cNvPr id="64728"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729" name="Line 74"/>
            <p:cNvSpPr>
              <a:spLocks noChangeShapeType="1"/>
            </p:cNvSpPr>
            <p:nvPr/>
          </p:nvSpPr>
          <p:spPr bwMode="auto">
            <a:xfrm flipH="1">
              <a:off x="2390775" y="2033588"/>
              <a:ext cx="585788" cy="0"/>
            </a:xfrm>
            <a:prstGeom prst="line">
              <a:avLst/>
            </a:prstGeom>
            <a:noFill/>
            <a:ln w="9525">
              <a:solidFill>
                <a:schemeClr val="tx1"/>
              </a:solidFill>
              <a:round/>
              <a:headEnd/>
              <a:tailEnd/>
            </a:ln>
          </p:spPr>
          <p:txBody>
            <a:bodyPr/>
            <a:lstStyle/>
            <a:p>
              <a:endParaRPr lang="en-US"/>
            </a:p>
          </p:txBody>
        </p:sp>
        <p:grpSp>
          <p:nvGrpSpPr>
            <p:cNvPr id="64730" name="Group 267"/>
            <p:cNvGrpSpPr>
              <a:grpSpLocks/>
            </p:cNvGrpSpPr>
            <p:nvPr/>
          </p:nvGrpSpPr>
          <p:grpSpPr bwMode="auto">
            <a:xfrm>
              <a:off x="2822576" y="1960563"/>
              <a:ext cx="149225" cy="141287"/>
              <a:chOff x="2822576" y="1960563"/>
              <a:chExt cx="149225" cy="141287"/>
            </a:xfrm>
          </p:grpSpPr>
          <p:sp>
            <p:nvSpPr>
              <p:cNvPr id="64731" name="Line 93"/>
              <p:cNvSpPr>
                <a:spLocks noChangeShapeType="1"/>
              </p:cNvSpPr>
              <p:nvPr/>
            </p:nvSpPr>
            <p:spPr bwMode="auto">
              <a:xfrm rot="10800000" flipH="1">
                <a:off x="2865438" y="1960563"/>
                <a:ext cx="106363" cy="66675"/>
              </a:xfrm>
              <a:prstGeom prst="line">
                <a:avLst/>
              </a:prstGeom>
              <a:noFill/>
              <a:ln w="9525">
                <a:solidFill>
                  <a:schemeClr val="tx1"/>
                </a:solidFill>
                <a:round/>
                <a:headEnd/>
                <a:tailEnd/>
              </a:ln>
            </p:spPr>
            <p:txBody>
              <a:bodyPr/>
              <a:lstStyle/>
              <a:p>
                <a:endParaRPr lang="en-US"/>
              </a:p>
            </p:txBody>
          </p:sp>
          <p:sp>
            <p:nvSpPr>
              <p:cNvPr id="64732" name="Line 94"/>
              <p:cNvSpPr>
                <a:spLocks noChangeShapeType="1"/>
              </p:cNvSpPr>
              <p:nvPr/>
            </p:nvSpPr>
            <p:spPr bwMode="auto">
              <a:xfrm rot="10800000" flipH="1" flipV="1">
                <a:off x="2865438" y="2035175"/>
                <a:ext cx="106363" cy="66675"/>
              </a:xfrm>
              <a:prstGeom prst="line">
                <a:avLst/>
              </a:prstGeom>
              <a:noFill/>
              <a:ln w="9525">
                <a:solidFill>
                  <a:schemeClr val="tx1"/>
                </a:solidFill>
                <a:round/>
                <a:headEnd/>
                <a:tailEnd/>
              </a:ln>
            </p:spPr>
            <p:txBody>
              <a:bodyPr/>
              <a:lstStyle/>
              <a:p>
                <a:endParaRPr lang="en-US"/>
              </a:p>
            </p:txBody>
          </p:sp>
          <p:sp>
            <p:nvSpPr>
              <p:cNvPr id="64733" name="Line 95"/>
              <p:cNvSpPr>
                <a:spLocks noChangeShapeType="1"/>
              </p:cNvSpPr>
              <p:nvPr/>
            </p:nvSpPr>
            <p:spPr bwMode="auto">
              <a:xfrm rot="5400000" flipH="1">
                <a:off x="2767013" y="2030413"/>
                <a:ext cx="111125" cy="0"/>
              </a:xfrm>
              <a:prstGeom prst="line">
                <a:avLst/>
              </a:prstGeom>
              <a:noFill/>
              <a:ln w="9525">
                <a:solidFill>
                  <a:schemeClr val="tx1"/>
                </a:solidFill>
                <a:round/>
                <a:headEnd/>
                <a:tailEnd/>
              </a:ln>
            </p:spPr>
            <p:txBody>
              <a:bodyPr/>
              <a:lstStyle/>
              <a:p>
                <a:endParaRPr lang="en-US"/>
              </a:p>
            </p:txBody>
          </p:sp>
        </p:grpSp>
      </p:grpSp>
      <p:sp>
        <p:nvSpPr>
          <p:cNvPr id="64525" name="Rectangle 398"/>
          <p:cNvSpPr>
            <a:spLocks noChangeArrowheads="1"/>
          </p:cNvSpPr>
          <p:nvPr/>
        </p:nvSpPr>
        <p:spPr bwMode="auto">
          <a:xfrm>
            <a:off x="5197475"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526" name="Rectangle 398"/>
          <p:cNvSpPr>
            <a:spLocks noChangeArrowheads="1"/>
          </p:cNvSpPr>
          <p:nvPr/>
        </p:nvSpPr>
        <p:spPr bwMode="auto">
          <a:xfrm>
            <a:off x="3859213"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527" name="Rectangle 398"/>
          <p:cNvSpPr>
            <a:spLocks noChangeArrowheads="1"/>
          </p:cNvSpPr>
          <p:nvPr/>
        </p:nvSpPr>
        <p:spPr bwMode="auto">
          <a:xfrm>
            <a:off x="3856038" y="2049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528" name="Line 2"/>
          <p:cNvSpPr>
            <a:spLocks noChangeShapeType="1"/>
          </p:cNvSpPr>
          <p:nvPr/>
        </p:nvSpPr>
        <p:spPr bwMode="auto">
          <a:xfrm>
            <a:off x="3943350" y="2098675"/>
            <a:ext cx="1265238" cy="0"/>
          </a:xfrm>
          <a:prstGeom prst="line">
            <a:avLst/>
          </a:prstGeom>
          <a:noFill/>
          <a:ln w="9525">
            <a:solidFill>
              <a:schemeClr val="tx1"/>
            </a:solidFill>
            <a:round/>
            <a:headEnd/>
            <a:tailEnd/>
          </a:ln>
        </p:spPr>
        <p:txBody>
          <a:bodyPr/>
          <a:lstStyle/>
          <a:p>
            <a:endParaRPr lang="en-US"/>
          </a:p>
        </p:txBody>
      </p:sp>
      <p:sp>
        <p:nvSpPr>
          <p:cNvPr id="64529" name="Line 208"/>
          <p:cNvSpPr>
            <a:spLocks noChangeShapeType="1"/>
          </p:cNvSpPr>
          <p:nvPr/>
        </p:nvSpPr>
        <p:spPr bwMode="auto">
          <a:xfrm rot="10800000">
            <a:off x="3948113" y="2028825"/>
            <a:ext cx="106362" cy="66675"/>
          </a:xfrm>
          <a:prstGeom prst="line">
            <a:avLst/>
          </a:prstGeom>
          <a:noFill/>
          <a:ln w="9525">
            <a:solidFill>
              <a:schemeClr val="tx1"/>
            </a:solidFill>
            <a:round/>
            <a:headEnd/>
            <a:tailEnd/>
          </a:ln>
        </p:spPr>
        <p:txBody>
          <a:bodyPr/>
          <a:lstStyle/>
          <a:p>
            <a:endParaRPr lang="en-US"/>
          </a:p>
        </p:txBody>
      </p:sp>
      <p:sp>
        <p:nvSpPr>
          <p:cNvPr id="64530" name="Line 209"/>
          <p:cNvSpPr>
            <a:spLocks noChangeShapeType="1"/>
          </p:cNvSpPr>
          <p:nvPr/>
        </p:nvSpPr>
        <p:spPr bwMode="auto">
          <a:xfrm rot="10800000" flipV="1">
            <a:off x="3948113" y="2095500"/>
            <a:ext cx="106362" cy="66675"/>
          </a:xfrm>
          <a:prstGeom prst="line">
            <a:avLst/>
          </a:prstGeom>
          <a:noFill/>
          <a:ln w="9525">
            <a:solidFill>
              <a:schemeClr val="tx1"/>
            </a:solidFill>
            <a:round/>
            <a:headEnd/>
            <a:tailEnd/>
          </a:ln>
        </p:spPr>
        <p:txBody>
          <a:bodyPr/>
          <a:lstStyle/>
          <a:p>
            <a:endParaRPr lang="en-US"/>
          </a:p>
        </p:txBody>
      </p:sp>
      <p:grpSp>
        <p:nvGrpSpPr>
          <p:cNvPr id="64531" name="Group 15"/>
          <p:cNvGrpSpPr>
            <a:grpSpLocks/>
          </p:cNvGrpSpPr>
          <p:nvPr/>
        </p:nvGrpSpPr>
        <p:grpSpPr bwMode="auto">
          <a:xfrm>
            <a:off x="5565775" y="1598613"/>
            <a:ext cx="138113" cy="201612"/>
            <a:chOff x="3506" y="1007"/>
            <a:chExt cx="87" cy="127"/>
          </a:xfrm>
        </p:grpSpPr>
        <p:sp>
          <p:nvSpPr>
            <p:cNvPr id="64725" name="Line 199"/>
            <p:cNvSpPr>
              <a:spLocks noChangeShapeType="1"/>
            </p:cNvSpPr>
            <p:nvPr/>
          </p:nvSpPr>
          <p:spPr bwMode="auto">
            <a:xfrm>
              <a:off x="3549" y="1008"/>
              <a:ext cx="0" cy="126"/>
            </a:xfrm>
            <a:prstGeom prst="line">
              <a:avLst/>
            </a:prstGeom>
            <a:noFill/>
            <a:ln w="9525">
              <a:solidFill>
                <a:schemeClr val="tx1"/>
              </a:solidFill>
              <a:round/>
              <a:headEnd/>
              <a:tailEnd/>
            </a:ln>
          </p:spPr>
          <p:txBody>
            <a:bodyPr/>
            <a:lstStyle/>
            <a:p>
              <a:endParaRPr lang="en-US"/>
            </a:p>
          </p:txBody>
        </p:sp>
        <p:sp>
          <p:nvSpPr>
            <p:cNvPr id="64726" name="Line 203"/>
            <p:cNvSpPr>
              <a:spLocks noChangeShapeType="1"/>
            </p:cNvSpPr>
            <p:nvPr/>
          </p:nvSpPr>
          <p:spPr bwMode="auto">
            <a:xfrm rot="5400000" flipH="1">
              <a:off x="3493" y="1020"/>
              <a:ext cx="68" cy="41"/>
            </a:xfrm>
            <a:prstGeom prst="line">
              <a:avLst/>
            </a:prstGeom>
            <a:noFill/>
            <a:ln w="9525">
              <a:solidFill>
                <a:schemeClr val="tx1"/>
              </a:solidFill>
              <a:round/>
              <a:headEnd/>
              <a:tailEnd/>
            </a:ln>
          </p:spPr>
          <p:txBody>
            <a:bodyPr/>
            <a:lstStyle/>
            <a:p>
              <a:endParaRPr lang="en-US"/>
            </a:p>
          </p:txBody>
        </p:sp>
        <p:sp>
          <p:nvSpPr>
            <p:cNvPr id="64727" name="Line 204"/>
            <p:cNvSpPr>
              <a:spLocks noChangeShapeType="1"/>
            </p:cNvSpPr>
            <p:nvPr/>
          </p:nvSpPr>
          <p:spPr bwMode="auto">
            <a:xfrm rot="5400000" flipH="1" flipV="1">
              <a:off x="3538" y="1021"/>
              <a:ext cx="68" cy="42"/>
            </a:xfrm>
            <a:prstGeom prst="line">
              <a:avLst/>
            </a:prstGeom>
            <a:noFill/>
            <a:ln w="9525">
              <a:solidFill>
                <a:schemeClr val="tx1"/>
              </a:solidFill>
              <a:round/>
              <a:headEnd/>
              <a:tailEnd/>
            </a:ln>
          </p:spPr>
          <p:txBody>
            <a:bodyPr/>
            <a:lstStyle/>
            <a:p>
              <a:endParaRPr lang="en-US"/>
            </a:p>
          </p:txBody>
        </p:sp>
      </p:grpSp>
      <p:sp>
        <p:nvSpPr>
          <p:cNvPr id="64532"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grpSp>
        <p:nvGrpSpPr>
          <p:cNvPr id="64533" name="Group 318"/>
          <p:cNvGrpSpPr>
            <a:grpSpLocks/>
          </p:cNvGrpSpPr>
          <p:nvPr/>
        </p:nvGrpSpPr>
        <p:grpSpPr bwMode="auto">
          <a:xfrm>
            <a:off x="5561013" y="3060700"/>
            <a:ext cx="136525" cy="106363"/>
            <a:chOff x="3503" y="1928"/>
            <a:chExt cx="86" cy="67"/>
          </a:xfrm>
        </p:grpSpPr>
        <p:sp>
          <p:nvSpPr>
            <p:cNvPr id="116834" name="Line 292"/>
            <p:cNvSpPr>
              <a:spLocks noChangeShapeType="1"/>
            </p:cNvSpPr>
            <p:nvPr/>
          </p:nvSpPr>
          <p:spPr bwMode="auto">
            <a:xfrm rot="16200000" flipH="1" flipV="1">
              <a:off x="3491" y="1939"/>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3535" y="1939"/>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64534" name="Group 49"/>
          <p:cNvGrpSpPr>
            <a:grpSpLocks/>
          </p:cNvGrpSpPr>
          <p:nvPr/>
        </p:nvGrpSpPr>
        <p:grpSpPr bwMode="auto">
          <a:xfrm>
            <a:off x="6648450" y="4132263"/>
            <a:ext cx="149225" cy="133350"/>
            <a:chOff x="1778" y="1120"/>
            <a:chExt cx="94" cy="84"/>
          </a:xfrm>
        </p:grpSpPr>
        <p:sp>
          <p:nvSpPr>
            <p:cNvPr id="64720"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64721"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64722"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64535" name="Rectangle 398"/>
          <p:cNvSpPr>
            <a:spLocks noChangeArrowheads="1"/>
          </p:cNvSpPr>
          <p:nvPr/>
        </p:nvSpPr>
        <p:spPr bwMode="auto">
          <a:xfrm>
            <a:off x="7677150" y="24955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536" name="Group 280"/>
          <p:cNvGrpSpPr>
            <a:grpSpLocks/>
          </p:cNvGrpSpPr>
          <p:nvPr/>
        </p:nvGrpSpPr>
        <p:grpSpPr bwMode="auto">
          <a:xfrm>
            <a:off x="7770813" y="2474913"/>
            <a:ext cx="107950" cy="133350"/>
            <a:chOff x="7770813" y="2474913"/>
            <a:chExt cx="107950" cy="133350"/>
          </a:xfrm>
        </p:grpSpPr>
        <p:sp>
          <p:nvSpPr>
            <p:cNvPr id="64718" name="Line 257"/>
            <p:cNvSpPr>
              <a:spLocks noChangeShapeType="1"/>
            </p:cNvSpPr>
            <p:nvPr/>
          </p:nvSpPr>
          <p:spPr bwMode="auto">
            <a:xfrm flipH="1">
              <a:off x="7772400" y="2541588"/>
              <a:ext cx="106363" cy="66675"/>
            </a:xfrm>
            <a:prstGeom prst="line">
              <a:avLst/>
            </a:prstGeom>
            <a:noFill/>
            <a:ln w="9525">
              <a:solidFill>
                <a:schemeClr val="tx1"/>
              </a:solidFill>
              <a:round/>
              <a:headEnd/>
              <a:tailEnd/>
            </a:ln>
          </p:spPr>
          <p:txBody>
            <a:bodyPr/>
            <a:lstStyle/>
            <a:p>
              <a:endParaRPr lang="en-US"/>
            </a:p>
          </p:txBody>
        </p:sp>
        <p:sp>
          <p:nvSpPr>
            <p:cNvPr id="64719" name="Line 258"/>
            <p:cNvSpPr>
              <a:spLocks noChangeShapeType="1"/>
            </p:cNvSpPr>
            <p:nvPr/>
          </p:nvSpPr>
          <p:spPr bwMode="auto">
            <a:xfrm flipH="1" flipV="1">
              <a:off x="7770813" y="2474913"/>
              <a:ext cx="106362" cy="65087"/>
            </a:xfrm>
            <a:prstGeom prst="line">
              <a:avLst/>
            </a:prstGeom>
            <a:noFill/>
            <a:ln w="9525">
              <a:solidFill>
                <a:schemeClr val="tx1"/>
              </a:solidFill>
              <a:round/>
              <a:headEnd/>
              <a:tailEnd/>
            </a:ln>
          </p:spPr>
          <p:txBody>
            <a:bodyPr/>
            <a:lstStyle/>
            <a:p>
              <a:endParaRPr lang="en-US"/>
            </a:p>
          </p:txBody>
        </p:sp>
      </p:grpSp>
      <p:cxnSp>
        <p:nvCxnSpPr>
          <p:cNvPr id="64537" name="AutoShape 208"/>
          <p:cNvCxnSpPr>
            <a:cxnSpLocks noChangeShapeType="1"/>
            <a:stCxn id="64643" idx="3"/>
            <a:endCxn id="64535" idx="3"/>
          </p:cNvCxnSpPr>
          <p:nvPr/>
        </p:nvCxnSpPr>
        <p:spPr bwMode="auto">
          <a:xfrm flipV="1">
            <a:off x="7710488" y="2541588"/>
            <a:ext cx="55562" cy="1657350"/>
          </a:xfrm>
          <a:prstGeom prst="bentConnector3">
            <a:avLst>
              <a:gd name="adj1" fmla="val 848074"/>
            </a:avLst>
          </a:prstGeom>
          <a:noFill/>
          <a:ln w="9525">
            <a:solidFill>
              <a:schemeClr val="tx1"/>
            </a:solidFill>
            <a:miter lim="800000"/>
            <a:headEnd/>
            <a:tailEnd/>
          </a:ln>
        </p:spPr>
      </p:cxnSp>
      <p:grpSp>
        <p:nvGrpSpPr>
          <p:cNvPr id="64538" name="Group 132"/>
          <p:cNvGrpSpPr>
            <a:grpSpLocks/>
          </p:cNvGrpSpPr>
          <p:nvPr/>
        </p:nvGrpSpPr>
        <p:grpSpPr bwMode="auto">
          <a:xfrm>
            <a:off x="4722813" y="4919663"/>
            <a:ext cx="2089150" cy="534987"/>
            <a:chOff x="2975" y="3099"/>
            <a:chExt cx="1316" cy="337"/>
          </a:xfrm>
        </p:grpSpPr>
        <p:grpSp>
          <p:nvGrpSpPr>
            <p:cNvPr id="64713"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64717"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64714" name="AutoShape 232"/>
            <p:cNvCxnSpPr>
              <a:cxnSpLocks noChangeShapeType="1"/>
            </p:cNvCxnSpPr>
            <p:nvPr/>
          </p:nvCxnSpPr>
          <p:spPr bwMode="auto">
            <a:xfrm rot="10800000">
              <a:off x="2975" y="3099"/>
              <a:ext cx="1316" cy="295"/>
            </a:xfrm>
            <a:prstGeom prst="bentConnector2">
              <a:avLst/>
            </a:prstGeom>
            <a:noFill/>
            <a:ln w="9525">
              <a:solidFill>
                <a:schemeClr val="tx1"/>
              </a:solidFill>
              <a:miter lim="800000"/>
              <a:headEnd/>
              <a:tailEnd/>
            </a:ln>
          </p:spPr>
        </p:cxnSp>
      </p:grpSp>
      <p:sp>
        <p:nvSpPr>
          <p:cNvPr id="64539" name="Rectangle 233"/>
          <p:cNvSpPr>
            <a:spLocks noChangeArrowheads="1"/>
          </p:cNvSpPr>
          <p:nvPr/>
        </p:nvSpPr>
        <p:spPr bwMode="auto">
          <a:xfrm>
            <a:off x="1255713"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540" name="Group 307"/>
          <p:cNvGrpSpPr>
            <a:grpSpLocks/>
          </p:cNvGrpSpPr>
          <p:nvPr/>
        </p:nvGrpSpPr>
        <p:grpSpPr bwMode="auto">
          <a:xfrm>
            <a:off x="1276350" y="2093913"/>
            <a:ext cx="6115050" cy="3700462"/>
            <a:chOff x="1276350" y="2093913"/>
            <a:chExt cx="6115048" cy="3700462"/>
          </a:xfrm>
        </p:grpSpPr>
        <p:cxnSp>
          <p:nvCxnSpPr>
            <p:cNvPr id="64708" name="Shape 246"/>
            <p:cNvCxnSpPr>
              <a:cxnSpLocks noChangeShapeType="1"/>
            </p:cNvCxnSpPr>
            <p:nvPr/>
          </p:nvCxnSpPr>
          <p:spPr bwMode="auto">
            <a:xfrm rot="10800000" flipH="1" flipV="1">
              <a:off x="1276350" y="2093913"/>
              <a:ext cx="6051548" cy="3556000"/>
            </a:xfrm>
            <a:prstGeom prst="bentConnector4">
              <a:avLst>
                <a:gd name="adj1" fmla="val -8134"/>
                <a:gd name="adj2" fmla="val 119370"/>
              </a:avLst>
            </a:prstGeom>
            <a:noFill/>
            <a:ln w="9525" algn="ctr">
              <a:solidFill>
                <a:schemeClr val="tx1"/>
              </a:solidFill>
              <a:round/>
              <a:headEnd/>
              <a:tailEnd/>
            </a:ln>
          </p:spPr>
        </p:cxnSp>
        <p:grpSp>
          <p:nvGrpSpPr>
            <p:cNvPr id="64709" name="Group 219"/>
            <p:cNvGrpSpPr>
              <a:grpSpLocks/>
            </p:cNvGrpSpPr>
            <p:nvPr/>
          </p:nvGrpSpPr>
          <p:grpSpPr bwMode="auto">
            <a:xfrm>
              <a:off x="7261223"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64541" name="Group 64"/>
          <p:cNvGrpSpPr>
            <a:grpSpLocks/>
          </p:cNvGrpSpPr>
          <p:nvPr/>
        </p:nvGrpSpPr>
        <p:grpSpPr bwMode="auto">
          <a:xfrm>
            <a:off x="4867275" y="5708650"/>
            <a:ext cx="476250" cy="128588"/>
            <a:chOff x="3006" y="3596"/>
            <a:chExt cx="300" cy="81"/>
          </a:xfrm>
        </p:grpSpPr>
        <p:sp>
          <p:nvSpPr>
            <p:cNvPr id="64705" name="Line 65"/>
            <p:cNvSpPr>
              <a:spLocks noChangeShapeType="1"/>
            </p:cNvSpPr>
            <p:nvPr/>
          </p:nvSpPr>
          <p:spPr bwMode="auto">
            <a:xfrm>
              <a:off x="3006" y="3637"/>
              <a:ext cx="300" cy="0"/>
            </a:xfrm>
            <a:prstGeom prst="line">
              <a:avLst/>
            </a:prstGeom>
            <a:noFill/>
            <a:ln w="9525">
              <a:solidFill>
                <a:schemeClr val="tx1"/>
              </a:solidFill>
              <a:round/>
              <a:headEnd/>
              <a:tailEnd/>
            </a:ln>
          </p:spPr>
          <p:txBody>
            <a:bodyPr/>
            <a:lstStyle/>
            <a:p>
              <a:endParaRPr lang="en-US"/>
            </a:p>
          </p:txBody>
        </p:sp>
        <p:sp>
          <p:nvSpPr>
            <p:cNvPr id="64706" name="Line 257"/>
            <p:cNvSpPr>
              <a:spLocks noChangeShapeType="1"/>
            </p:cNvSpPr>
            <p:nvPr/>
          </p:nvSpPr>
          <p:spPr bwMode="auto">
            <a:xfrm rot="10800000" flipH="1">
              <a:off x="3227" y="3596"/>
              <a:ext cx="67" cy="42"/>
            </a:xfrm>
            <a:prstGeom prst="line">
              <a:avLst/>
            </a:prstGeom>
            <a:noFill/>
            <a:ln w="9525">
              <a:solidFill>
                <a:schemeClr val="tx1"/>
              </a:solidFill>
              <a:round/>
              <a:headEnd/>
              <a:tailEnd/>
            </a:ln>
          </p:spPr>
          <p:txBody>
            <a:bodyPr/>
            <a:lstStyle/>
            <a:p>
              <a:endParaRPr lang="en-US"/>
            </a:p>
          </p:txBody>
        </p:sp>
        <p:sp>
          <p:nvSpPr>
            <p:cNvPr id="64707" name="Line 258"/>
            <p:cNvSpPr>
              <a:spLocks noChangeShapeType="1"/>
            </p:cNvSpPr>
            <p:nvPr/>
          </p:nvSpPr>
          <p:spPr bwMode="auto">
            <a:xfrm rot="10800000" flipH="1" flipV="1">
              <a:off x="3227" y="3636"/>
              <a:ext cx="67" cy="41"/>
            </a:xfrm>
            <a:prstGeom prst="line">
              <a:avLst/>
            </a:prstGeom>
            <a:noFill/>
            <a:ln w="9525">
              <a:solidFill>
                <a:schemeClr val="tx1"/>
              </a:solidFill>
              <a:round/>
              <a:headEnd/>
              <a:tailEnd/>
            </a:ln>
          </p:spPr>
          <p:txBody>
            <a:bodyPr/>
            <a:lstStyle/>
            <a:p>
              <a:endParaRPr lang="en-US"/>
            </a:p>
          </p:txBody>
        </p:sp>
      </p:grpSp>
      <p:grpSp>
        <p:nvGrpSpPr>
          <p:cNvPr id="64542" name="Group 2"/>
          <p:cNvGrpSpPr>
            <a:grpSpLocks/>
          </p:cNvGrpSpPr>
          <p:nvPr/>
        </p:nvGrpSpPr>
        <p:grpSpPr bwMode="auto">
          <a:xfrm>
            <a:off x="3571875" y="4762500"/>
            <a:ext cx="490538" cy="133350"/>
            <a:chOff x="2250" y="3000"/>
            <a:chExt cx="309" cy="84"/>
          </a:xfrm>
        </p:grpSpPr>
        <p:sp>
          <p:nvSpPr>
            <p:cNvPr id="64703"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64704"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grpSp>
        <p:nvGrpSpPr>
          <p:cNvPr id="64543" name="Group 292"/>
          <p:cNvGrpSpPr>
            <a:grpSpLocks/>
          </p:cNvGrpSpPr>
          <p:nvPr/>
        </p:nvGrpSpPr>
        <p:grpSpPr bwMode="auto">
          <a:xfrm>
            <a:off x="1949450" y="2176463"/>
            <a:ext cx="476250" cy="1300162"/>
            <a:chOff x="1949450" y="2176463"/>
            <a:chExt cx="476250" cy="1300162"/>
          </a:xfrm>
        </p:grpSpPr>
        <p:sp>
          <p:nvSpPr>
            <p:cNvPr id="64697" name="Rectangle 398"/>
            <p:cNvSpPr>
              <a:spLocks noChangeArrowheads="1"/>
            </p:cNvSpPr>
            <p:nvPr/>
          </p:nvSpPr>
          <p:spPr bwMode="auto">
            <a:xfrm>
              <a:off x="1949450" y="2176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698" name="Group 120"/>
            <p:cNvGrpSpPr>
              <a:grpSpLocks/>
            </p:cNvGrpSpPr>
            <p:nvPr/>
          </p:nvGrpSpPr>
          <p:grpSpPr bwMode="auto">
            <a:xfrm>
              <a:off x="1993900" y="2268538"/>
              <a:ext cx="431800" cy="1208087"/>
              <a:chOff x="1256" y="1429"/>
              <a:chExt cx="272" cy="761"/>
            </a:xfrm>
          </p:grpSpPr>
          <p:sp>
            <p:nvSpPr>
              <p:cNvPr id="64699"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64700"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64701"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64702" name="Shape 222"/>
              <p:cNvCxnSpPr>
                <a:cxnSpLocks noChangeShapeType="1"/>
                <a:stCxn id="64768"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grpSp>
      <p:grpSp>
        <p:nvGrpSpPr>
          <p:cNvPr id="64544" name="Group 145"/>
          <p:cNvGrpSpPr>
            <a:grpSpLocks/>
          </p:cNvGrpSpPr>
          <p:nvPr/>
        </p:nvGrpSpPr>
        <p:grpSpPr bwMode="auto">
          <a:xfrm>
            <a:off x="4408488" y="3638550"/>
            <a:ext cx="109537" cy="366713"/>
            <a:chOff x="2777" y="2292"/>
            <a:chExt cx="69" cy="231"/>
          </a:xfrm>
        </p:grpSpPr>
        <p:sp>
          <p:nvSpPr>
            <p:cNvPr id="64695"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64545" name="Line 8"/>
          <p:cNvSpPr>
            <a:spLocks noChangeShapeType="1"/>
          </p:cNvSpPr>
          <p:nvPr/>
        </p:nvSpPr>
        <p:spPr bwMode="auto">
          <a:xfrm flipH="1">
            <a:off x="4829175" y="4819650"/>
            <a:ext cx="557213" cy="0"/>
          </a:xfrm>
          <a:prstGeom prst="line">
            <a:avLst/>
          </a:prstGeom>
          <a:noFill/>
          <a:ln w="9525">
            <a:solidFill>
              <a:schemeClr val="tx1"/>
            </a:solidFill>
            <a:round/>
            <a:headEnd/>
            <a:tailEnd/>
          </a:ln>
        </p:spPr>
        <p:txBody>
          <a:bodyPr/>
          <a:lstStyle/>
          <a:p>
            <a:endParaRPr lang="en-US"/>
          </a:p>
        </p:txBody>
      </p:sp>
      <p:grpSp>
        <p:nvGrpSpPr>
          <p:cNvPr id="64546" name="Group 9"/>
          <p:cNvGrpSpPr>
            <a:grpSpLocks/>
          </p:cNvGrpSpPr>
          <p:nvPr/>
        </p:nvGrpSpPr>
        <p:grpSpPr bwMode="auto">
          <a:xfrm>
            <a:off x="5229225" y="4748213"/>
            <a:ext cx="153988" cy="139700"/>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64694" name="Straight Connector 222"/>
            <p:cNvCxnSpPr>
              <a:cxnSpLocks noChangeShapeType="1"/>
            </p:cNvCxnSpPr>
            <p:nvPr/>
          </p:nvCxnSpPr>
          <p:spPr bwMode="auto">
            <a:xfrm flipH="1">
              <a:off x="3234" y="3003"/>
              <a:ext cx="1" cy="84"/>
            </a:xfrm>
            <a:prstGeom prst="line">
              <a:avLst/>
            </a:prstGeom>
            <a:noFill/>
            <a:ln w="9525" algn="ctr">
              <a:solidFill>
                <a:schemeClr val="tx1"/>
              </a:solidFill>
              <a:round/>
              <a:headEnd/>
              <a:tailEnd/>
            </a:ln>
          </p:spPr>
        </p:cxnSp>
      </p:grpSp>
      <p:grpSp>
        <p:nvGrpSpPr>
          <p:cNvPr id="64547" name="Group 276"/>
          <p:cNvGrpSpPr>
            <a:grpSpLocks/>
          </p:cNvGrpSpPr>
          <p:nvPr/>
        </p:nvGrpSpPr>
        <p:grpSpPr bwMode="auto">
          <a:xfrm>
            <a:off x="3236913" y="5718175"/>
            <a:ext cx="715962" cy="128588"/>
            <a:chOff x="3236910" y="5718176"/>
            <a:chExt cx="715988" cy="128588"/>
          </a:xfrm>
        </p:grpSpPr>
        <p:sp>
          <p:nvSpPr>
            <p:cNvPr id="64688" name="Line 14"/>
            <p:cNvSpPr>
              <a:spLocks noChangeShapeType="1"/>
            </p:cNvSpPr>
            <p:nvPr/>
          </p:nvSpPr>
          <p:spPr bwMode="auto">
            <a:xfrm>
              <a:off x="3238500" y="5781675"/>
              <a:ext cx="714398" cy="1"/>
            </a:xfrm>
            <a:prstGeom prst="line">
              <a:avLst/>
            </a:prstGeom>
            <a:noFill/>
            <a:ln w="9525">
              <a:solidFill>
                <a:schemeClr val="tx1"/>
              </a:solidFill>
              <a:round/>
              <a:headEnd/>
              <a:tailEnd/>
            </a:ln>
          </p:spPr>
          <p:txBody>
            <a:bodyPr/>
            <a:lstStyle/>
            <a:p>
              <a:endParaRPr lang="en-US"/>
            </a:p>
          </p:txBody>
        </p:sp>
        <p:grpSp>
          <p:nvGrpSpPr>
            <p:cNvPr id="64689" name="Group 15"/>
            <p:cNvGrpSpPr>
              <a:grpSpLocks/>
            </p:cNvGrpSpPr>
            <p:nvPr/>
          </p:nvGrpSpPr>
          <p:grpSpPr bwMode="auto">
            <a:xfrm>
              <a:off x="3236910" y="5718176"/>
              <a:ext cx="107950" cy="128588"/>
              <a:chOff x="2825" y="3596"/>
              <a:chExt cx="68" cy="81"/>
            </a:xfrm>
          </p:grpSpPr>
          <p:sp>
            <p:nvSpPr>
              <p:cNvPr id="64690"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64691"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sp>
        <p:nvSpPr>
          <p:cNvPr id="64548"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grpSp>
        <p:nvGrpSpPr>
          <p:cNvPr id="64549" name="Group 298"/>
          <p:cNvGrpSpPr>
            <a:grpSpLocks/>
          </p:cNvGrpSpPr>
          <p:nvPr/>
        </p:nvGrpSpPr>
        <p:grpSpPr bwMode="auto">
          <a:xfrm>
            <a:off x="4900613" y="2465388"/>
            <a:ext cx="390525" cy="133350"/>
            <a:chOff x="4900613" y="2465388"/>
            <a:chExt cx="390525" cy="133350"/>
          </a:xfrm>
        </p:grpSpPr>
        <p:sp>
          <p:nvSpPr>
            <p:cNvPr id="64683" name="Rectangle 398"/>
            <p:cNvSpPr>
              <a:spLocks noChangeArrowheads="1"/>
            </p:cNvSpPr>
            <p:nvPr/>
          </p:nvSpPr>
          <p:spPr bwMode="auto">
            <a:xfrm>
              <a:off x="520223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684" name="Group 186"/>
            <p:cNvGrpSpPr>
              <a:grpSpLocks/>
            </p:cNvGrpSpPr>
            <p:nvPr/>
          </p:nvGrpSpPr>
          <p:grpSpPr bwMode="auto">
            <a:xfrm>
              <a:off x="4900613" y="2465388"/>
              <a:ext cx="300037" cy="133350"/>
              <a:chOff x="3087" y="1553"/>
              <a:chExt cx="189" cy="84"/>
            </a:xfrm>
          </p:grpSpPr>
          <p:sp>
            <p:nvSpPr>
              <p:cNvPr id="64685" name="Line 208"/>
              <p:cNvSpPr>
                <a:spLocks noChangeShapeType="1"/>
              </p:cNvSpPr>
              <p:nvPr/>
            </p:nvSpPr>
            <p:spPr bwMode="auto">
              <a:xfrm rot="10800000">
                <a:off x="3088" y="1553"/>
                <a:ext cx="67" cy="42"/>
              </a:xfrm>
              <a:prstGeom prst="line">
                <a:avLst/>
              </a:prstGeom>
              <a:noFill/>
              <a:ln w="9525">
                <a:solidFill>
                  <a:schemeClr val="tx1"/>
                </a:solidFill>
                <a:round/>
                <a:headEnd/>
                <a:tailEnd/>
              </a:ln>
            </p:spPr>
            <p:txBody>
              <a:bodyPr/>
              <a:lstStyle/>
              <a:p>
                <a:endParaRPr lang="en-US"/>
              </a:p>
            </p:txBody>
          </p:sp>
          <p:sp>
            <p:nvSpPr>
              <p:cNvPr id="64686" name="Line 209"/>
              <p:cNvSpPr>
                <a:spLocks noChangeShapeType="1"/>
              </p:cNvSpPr>
              <p:nvPr/>
            </p:nvSpPr>
            <p:spPr bwMode="auto">
              <a:xfrm rot="10800000" flipV="1">
                <a:off x="3088" y="1595"/>
                <a:ext cx="67" cy="42"/>
              </a:xfrm>
              <a:prstGeom prst="line">
                <a:avLst/>
              </a:prstGeom>
              <a:noFill/>
              <a:ln w="9525">
                <a:solidFill>
                  <a:schemeClr val="tx1"/>
                </a:solidFill>
                <a:round/>
                <a:headEnd/>
                <a:tailEnd/>
              </a:ln>
            </p:spPr>
            <p:txBody>
              <a:bodyPr/>
              <a:lstStyle/>
              <a:p>
                <a:endParaRPr lang="en-US"/>
              </a:p>
            </p:txBody>
          </p:sp>
          <p:sp>
            <p:nvSpPr>
              <p:cNvPr id="64687" name="Line 198"/>
              <p:cNvSpPr>
                <a:spLocks noChangeShapeType="1"/>
              </p:cNvSpPr>
              <p:nvPr/>
            </p:nvSpPr>
            <p:spPr bwMode="auto">
              <a:xfrm>
                <a:off x="3087" y="1596"/>
                <a:ext cx="189" cy="0"/>
              </a:xfrm>
              <a:prstGeom prst="line">
                <a:avLst/>
              </a:prstGeom>
              <a:noFill/>
              <a:ln w="9525">
                <a:solidFill>
                  <a:schemeClr val="tx1"/>
                </a:solidFill>
                <a:round/>
                <a:headEnd/>
                <a:tailEnd/>
              </a:ln>
            </p:spPr>
            <p:txBody>
              <a:bodyPr/>
              <a:lstStyle/>
              <a:p>
                <a:endParaRPr lang="en-US"/>
              </a:p>
            </p:txBody>
          </p:sp>
        </p:grpSp>
      </p:grpSp>
      <p:grpSp>
        <p:nvGrpSpPr>
          <p:cNvPr id="64550" name="Group 297"/>
          <p:cNvGrpSpPr>
            <a:grpSpLocks/>
          </p:cNvGrpSpPr>
          <p:nvPr/>
        </p:nvGrpSpPr>
        <p:grpSpPr bwMode="auto">
          <a:xfrm>
            <a:off x="3849688" y="2474913"/>
            <a:ext cx="393700" cy="133350"/>
            <a:chOff x="3849688" y="2474913"/>
            <a:chExt cx="393700" cy="133350"/>
          </a:xfrm>
        </p:grpSpPr>
        <p:sp>
          <p:nvSpPr>
            <p:cNvPr id="64677" name="Rectangle 398"/>
            <p:cNvSpPr>
              <a:spLocks noChangeArrowheads="1"/>
            </p:cNvSpPr>
            <p:nvPr/>
          </p:nvSpPr>
          <p:spPr bwMode="auto">
            <a:xfrm>
              <a:off x="384968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78" name="Rectangle 398"/>
            <p:cNvSpPr>
              <a:spLocks noChangeArrowheads="1"/>
            </p:cNvSpPr>
            <p:nvPr/>
          </p:nvSpPr>
          <p:spPr bwMode="auto">
            <a:xfrm>
              <a:off x="3859213" y="2493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679" name="Group 194"/>
            <p:cNvGrpSpPr>
              <a:grpSpLocks/>
            </p:cNvGrpSpPr>
            <p:nvPr/>
          </p:nvGrpSpPr>
          <p:grpSpPr bwMode="auto">
            <a:xfrm>
              <a:off x="3943350" y="2474913"/>
              <a:ext cx="300038" cy="133350"/>
              <a:chOff x="2484" y="1559"/>
              <a:chExt cx="189" cy="84"/>
            </a:xfrm>
          </p:grpSpPr>
          <p:sp>
            <p:nvSpPr>
              <p:cNvPr id="64680" name="Line 208"/>
              <p:cNvSpPr>
                <a:spLocks noChangeShapeType="1"/>
              </p:cNvSpPr>
              <p:nvPr/>
            </p:nvSpPr>
            <p:spPr bwMode="auto">
              <a:xfrm rot="10800000">
                <a:off x="2488" y="1559"/>
                <a:ext cx="67" cy="42"/>
              </a:xfrm>
              <a:prstGeom prst="line">
                <a:avLst/>
              </a:prstGeom>
              <a:noFill/>
              <a:ln w="9525">
                <a:solidFill>
                  <a:schemeClr val="tx1"/>
                </a:solidFill>
                <a:round/>
                <a:headEnd/>
                <a:tailEnd/>
              </a:ln>
            </p:spPr>
            <p:txBody>
              <a:bodyPr/>
              <a:lstStyle/>
              <a:p>
                <a:endParaRPr lang="en-US"/>
              </a:p>
            </p:txBody>
          </p:sp>
          <p:sp>
            <p:nvSpPr>
              <p:cNvPr id="64681" name="Line 209"/>
              <p:cNvSpPr>
                <a:spLocks noChangeShapeType="1"/>
              </p:cNvSpPr>
              <p:nvPr/>
            </p:nvSpPr>
            <p:spPr bwMode="auto">
              <a:xfrm rot="10800000" flipV="1">
                <a:off x="2488" y="1601"/>
                <a:ext cx="67" cy="42"/>
              </a:xfrm>
              <a:prstGeom prst="line">
                <a:avLst/>
              </a:prstGeom>
              <a:noFill/>
              <a:ln w="9525">
                <a:solidFill>
                  <a:schemeClr val="tx1"/>
                </a:solidFill>
                <a:round/>
                <a:headEnd/>
                <a:tailEnd/>
              </a:ln>
            </p:spPr>
            <p:txBody>
              <a:bodyPr/>
              <a:lstStyle/>
              <a:p>
                <a:endParaRPr lang="en-US"/>
              </a:p>
            </p:txBody>
          </p:sp>
          <p:sp>
            <p:nvSpPr>
              <p:cNvPr id="64682" name="Line 200"/>
              <p:cNvSpPr>
                <a:spLocks noChangeShapeType="1"/>
              </p:cNvSpPr>
              <p:nvPr/>
            </p:nvSpPr>
            <p:spPr bwMode="auto">
              <a:xfrm>
                <a:off x="2484" y="1602"/>
                <a:ext cx="189" cy="0"/>
              </a:xfrm>
              <a:prstGeom prst="line">
                <a:avLst/>
              </a:prstGeom>
              <a:noFill/>
              <a:ln w="9525">
                <a:solidFill>
                  <a:schemeClr val="tx1"/>
                </a:solidFill>
                <a:round/>
                <a:headEnd/>
                <a:tailEnd/>
              </a:ln>
            </p:spPr>
            <p:txBody>
              <a:bodyPr/>
              <a:lstStyle/>
              <a:p>
                <a:endParaRPr lang="en-US"/>
              </a:p>
            </p:txBody>
          </p:sp>
        </p:grpSp>
      </p:grpSp>
      <p:grpSp>
        <p:nvGrpSpPr>
          <p:cNvPr id="64551" name="Group 308"/>
          <p:cNvGrpSpPr>
            <a:grpSpLocks/>
          </p:cNvGrpSpPr>
          <p:nvPr/>
        </p:nvGrpSpPr>
        <p:grpSpPr bwMode="auto">
          <a:xfrm>
            <a:off x="1651000" y="2092325"/>
            <a:ext cx="2808288" cy="3757613"/>
            <a:chOff x="1651662" y="2092325"/>
            <a:chExt cx="2807626" cy="3756880"/>
          </a:xfrm>
        </p:grpSpPr>
        <p:cxnSp>
          <p:nvCxnSpPr>
            <p:cNvPr id="64673"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chemeClr val="tx1"/>
              </a:solidFill>
              <a:round/>
              <a:headEnd/>
              <a:tailEnd/>
            </a:ln>
          </p:spPr>
        </p:cxnSp>
        <p:grpSp>
          <p:nvGrpSpPr>
            <p:cNvPr id="64674"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64552" name="Group 42"/>
          <p:cNvGrpSpPr>
            <a:grpSpLocks/>
          </p:cNvGrpSpPr>
          <p:nvPr/>
        </p:nvGrpSpPr>
        <p:grpSpPr bwMode="auto">
          <a:xfrm>
            <a:off x="6375400" y="3341688"/>
            <a:ext cx="425450" cy="133350"/>
            <a:chOff x="4016" y="2105"/>
            <a:chExt cx="268" cy="84"/>
          </a:xfrm>
        </p:grpSpPr>
        <p:grpSp>
          <p:nvGrpSpPr>
            <p:cNvPr id="64668" name="Group 43"/>
            <p:cNvGrpSpPr>
              <a:grpSpLocks/>
            </p:cNvGrpSpPr>
            <p:nvPr/>
          </p:nvGrpSpPr>
          <p:grpSpPr bwMode="auto">
            <a:xfrm>
              <a:off x="4188" y="2105"/>
              <a:ext cx="94" cy="84"/>
              <a:chOff x="1778" y="1120"/>
              <a:chExt cx="94" cy="84"/>
            </a:xfrm>
          </p:grpSpPr>
          <p:sp>
            <p:nvSpPr>
              <p:cNvPr id="64670"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64671"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64672"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64669" name="Line 47"/>
            <p:cNvSpPr>
              <a:spLocks noChangeShapeType="1"/>
            </p:cNvSpPr>
            <p:nvPr/>
          </p:nvSpPr>
          <p:spPr bwMode="auto">
            <a:xfrm flipH="1">
              <a:off x="4016" y="2147"/>
              <a:ext cx="268" cy="0"/>
            </a:xfrm>
            <a:prstGeom prst="line">
              <a:avLst/>
            </a:prstGeom>
            <a:noFill/>
            <a:ln w="9525">
              <a:solidFill>
                <a:schemeClr val="tx1"/>
              </a:solidFill>
              <a:round/>
              <a:headEnd/>
              <a:tailEnd/>
            </a:ln>
          </p:spPr>
          <p:txBody>
            <a:bodyPr/>
            <a:lstStyle/>
            <a:p>
              <a:endParaRPr lang="en-US"/>
            </a:p>
          </p:txBody>
        </p:sp>
      </p:grpSp>
      <p:grpSp>
        <p:nvGrpSpPr>
          <p:cNvPr id="64553" name="Group 309"/>
          <p:cNvGrpSpPr>
            <a:grpSpLocks/>
          </p:cNvGrpSpPr>
          <p:nvPr/>
        </p:nvGrpSpPr>
        <p:grpSpPr bwMode="auto">
          <a:xfrm>
            <a:off x="1831975" y="1560513"/>
            <a:ext cx="5521325" cy="236537"/>
            <a:chOff x="1831976" y="1560513"/>
            <a:chExt cx="5521323" cy="236536"/>
          </a:xfrm>
        </p:grpSpPr>
        <p:grpSp>
          <p:nvGrpSpPr>
            <p:cNvPr id="64663" name="Group 238"/>
            <p:cNvGrpSpPr>
              <a:grpSpLocks/>
            </p:cNvGrpSpPr>
            <p:nvPr/>
          </p:nvGrpSpPr>
          <p:grpSpPr bwMode="auto">
            <a:xfrm>
              <a:off x="7216774"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64664" name="AutoShape 140"/>
            <p:cNvCxnSpPr>
              <a:cxnSpLocks noChangeShapeType="1"/>
              <a:stCxn id="64640" idx="0"/>
              <a:endCxn id="64626" idx="0"/>
            </p:cNvCxnSpPr>
            <p:nvPr/>
          </p:nvCxnSpPr>
          <p:spPr bwMode="auto">
            <a:xfrm rot="-5400000">
              <a:off x="4510088" y="-977900"/>
              <a:ext cx="96837" cy="5453062"/>
            </a:xfrm>
            <a:prstGeom prst="bentConnector3">
              <a:avLst>
                <a:gd name="adj1" fmla="val 568852"/>
              </a:avLst>
            </a:prstGeom>
            <a:noFill/>
            <a:ln w="9525">
              <a:solidFill>
                <a:schemeClr val="tx1"/>
              </a:solidFill>
              <a:miter lim="800000"/>
              <a:headEnd/>
              <a:tailEnd/>
            </a:ln>
          </p:spPr>
        </p:cxnSp>
      </p:grpSp>
      <p:sp>
        <p:nvSpPr>
          <p:cNvPr id="64554"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grpSp>
        <p:nvGrpSpPr>
          <p:cNvPr id="64555" name="Group 289"/>
          <p:cNvGrpSpPr>
            <a:grpSpLocks/>
          </p:cNvGrpSpPr>
          <p:nvPr/>
        </p:nvGrpSpPr>
        <p:grpSpPr bwMode="auto">
          <a:xfrm>
            <a:off x="5318125" y="5611813"/>
            <a:ext cx="1062038" cy="323850"/>
            <a:chOff x="5318125" y="5611813"/>
            <a:chExt cx="1062038" cy="323850"/>
          </a:xfrm>
        </p:grpSpPr>
        <p:sp>
          <p:nvSpPr>
            <p:cNvPr id="64661" name="Rectangle 253"/>
            <p:cNvSpPr>
              <a:spLocks noChangeArrowheads="1"/>
            </p:cNvSpPr>
            <p:nvPr/>
          </p:nvSpPr>
          <p:spPr bwMode="auto">
            <a:xfrm>
              <a:off x="5318125" y="5611813"/>
              <a:ext cx="1062038" cy="323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62" name="Rectangle 254"/>
            <p:cNvSpPr>
              <a:spLocks noChangeArrowheads="1"/>
            </p:cNvSpPr>
            <p:nvPr/>
          </p:nvSpPr>
          <p:spPr bwMode="auto">
            <a:xfrm>
              <a:off x="5319713" y="5611813"/>
              <a:ext cx="1058863"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Technical Domain</a:t>
              </a:r>
            </a:p>
          </p:txBody>
        </p:sp>
      </p:grpSp>
      <p:grpSp>
        <p:nvGrpSpPr>
          <p:cNvPr id="64556" name="Group 136"/>
          <p:cNvGrpSpPr>
            <a:grpSpLocks/>
          </p:cNvGrpSpPr>
          <p:nvPr/>
        </p:nvGrpSpPr>
        <p:grpSpPr bwMode="auto">
          <a:xfrm>
            <a:off x="2789238" y="4675188"/>
            <a:ext cx="793750" cy="258762"/>
            <a:chOff x="1757" y="2945"/>
            <a:chExt cx="500" cy="163"/>
          </a:xfrm>
        </p:grpSpPr>
        <p:sp>
          <p:nvSpPr>
            <p:cNvPr id="64659" name="Rectangle 237"/>
            <p:cNvSpPr>
              <a:spLocks noChangeArrowheads="1"/>
            </p:cNvSpPr>
            <p:nvPr/>
          </p:nvSpPr>
          <p:spPr bwMode="auto">
            <a:xfrm>
              <a:off x="1757"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60" name="Rectangle 238"/>
            <p:cNvSpPr>
              <a:spLocks noChangeArrowheads="1"/>
            </p:cNvSpPr>
            <p:nvPr/>
          </p:nvSpPr>
          <p:spPr bwMode="auto">
            <a:xfrm>
              <a:off x="1758" y="2945"/>
              <a:ext cx="498"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Management</a:t>
              </a:r>
            </a:p>
          </p:txBody>
        </p:sp>
      </p:grpSp>
      <p:grpSp>
        <p:nvGrpSpPr>
          <p:cNvPr id="64557" name="Group 305"/>
          <p:cNvGrpSpPr>
            <a:grpSpLocks/>
          </p:cNvGrpSpPr>
          <p:nvPr/>
        </p:nvGrpSpPr>
        <p:grpSpPr bwMode="auto">
          <a:xfrm>
            <a:off x="2449513" y="4002088"/>
            <a:ext cx="3517900" cy="379412"/>
            <a:chOff x="2449513" y="4002088"/>
            <a:chExt cx="3930651" cy="379412"/>
          </a:xfrm>
        </p:grpSpPr>
        <p:sp>
          <p:nvSpPr>
            <p:cNvPr id="64657" name="Rectangle 216"/>
            <p:cNvSpPr>
              <a:spLocks noChangeArrowheads="1"/>
            </p:cNvSpPr>
            <p:nvPr/>
          </p:nvSpPr>
          <p:spPr bwMode="auto">
            <a:xfrm>
              <a:off x="2449513" y="4002088"/>
              <a:ext cx="3930650" cy="37941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58" name="Rectangle 217"/>
            <p:cNvSpPr>
              <a:spLocks noChangeArrowheads="1"/>
            </p:cNvSpPr>
            <p:nvPr/>
          </p:nvSpPr>
          <p:spPr bwMode="auto">
            <a:xfrm>
              <a:off x="2451101" y="4002088"/>
              <a:ext cx="3929063"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64558" name="Group 290"/>
          <p:cNvGrpSpPr>
            <a:grpSpLocks/>
          </p:cNvGrpSpPr>
          <p:nvPr/>
        </p:nvGrpSpPr>
        <p:grpSpPr bwMode="auto">
          <a:xfrm>
            <a:off x="5386388" y="4456113"/>
            <a:ext cx="995362" cy="744537"/>
            <a:chOff x="5386388" y="4456113"/>
            <a:chExt cx="995362" cy="744537"/>
          </a:xfrm>
        </p:grpSpPr>
        <p:sp>
          <p:nvSpPr>
            <p:cNvPr id="64655" name="Rectangle 372"/>
            <p:cNvSpPr>
              <a:spLocks noChangeArrowheads="1"/>
            </p:cNvSpPr>
            <p:nvPr/>
          </p:nvSpPr>
          <p:spPr bwMode="auto">
            <a:xfrm>
              <a:off x="5386388" y="4495800"/>
              <a:ext cx="995362" cy="704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56" name="Rectangle 373"/>
            <p:cNvSpPr>
              <a:spLocks noChangeArrowheads="1"/>
            </p:cNvSpPr>
            <p:nvPr/>
          </p:nvSpPr>
          <p:spPr bwMode="auto">
            <a:xfrm>
              <a:off x="5386388" y="4456113"/>
              <a:ext cx="995362" cy="206375"/>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a:p>
              <a:pPr algn="ctr" defTabSz="914400">
                <a:lnSpc>
                  <a:spcPct val="81000"/>
                </a:lnSpc>
                <a:buClr>
                  <a:srgbClr val="000000"/>
                </a:buClr>
                <a:buSzPct val="100000"/>
                <a:buFont typeface="Times New Roman" pitchFamily="18" charset="0"/>
                <a:buNone/>
              </a:pPr>
              <a:r>
                <a:rPr lang="en-US" sz="700" b="1">
                  <a:solidFill>
                    <a:schemeClr val="tx1"/>
                  </a:solidFill>
                </a:rPr>
                <a:t> Condition</a:t>
              </a:r>
            </a:p>
          </p:txBody>
        </p:sp>
      </p:grpSp>
      <p:grpSp>
        <p:nvGrpSpPr>
          <p:cNvPr id="64559" name="Group 316"/>
          <p:cNvGrpSpPr>
            <a:grpSpLocks/>
          </p:cNvGrpSpPr>
          <p:nvPr/>
        </p:nvGrpSpPr>
        <p:grpSpPr bwMode="auto">
          <a:xfrm>
            <a:off x="2178050" y="5621338"/>
            <a:ext cx="1063625" cy="323850"/>
            <a:chOff x="2178048" y="5621339"/>
            <a:chExt cx="1063625" cy="323850"/>
          </a:xfrm>
        </p:grpSpPr>
        <p:sp>
          <p:nvSpPr>
            <p:cNvPr id="64653" name="Rectangle 253"/>
            <p:cNvSpPr>
              <a:spLocks noChangeArrowheads="1"/>
            </p:cNvSpPr>
            <p:nvPr/>
          </p:nvSpPr>
          <p:spPr bwMode="auto">
            <a:xfrm>
              <a:off x="2179635" y="5621339"/>
              <a:ext cx="1062038" cy="323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54" name="Rectangle 254"/>
            <p:cNvSpPr>
              <a:spLocks noChangeArrowheads="1"/>
            </p:cNvSpPr>
            <p:nvPr/>
          </p:nvSpPr>
          <p:spPr bwMode="auto">
            <a:xfrm>
              <a:off x="2178048" y="5621339"/>
              <a:ext cx="1062038" cy="13176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grpSp>
        <p:nvGrpSpPr>
          <p:cNvPr id="64560" name="Group 282"/>
          <p:cNvGrpSpPr>
            <a:grpSpLocks/>
          </p:cNvGrpSpPr>
          <p:nvPr/>
        </p:nvGrpSpPr>
        <p:grpSpPr bwMode="auto">
          <a:xfrm>
            <a:off x="4240213" y="2355850"/>
            <a:ext cx="660400" cy="361950"/>
            <a:chOff x="4240213" y="2355850"/>
            <a:chExt cx="660400" cy="361950"/>
          </a:xfrm>
        </p:grpSpPr>
        <p:sp>
          <p:nvSpPr>
            <p:cNvPr id="64651" name="Rectangle 176"/>
            <p:cNvSpPr>
              <a:spLocks noChangeArrowheads="1"/>
            </p:cNvSpPr>
            <p:nvPr/>
          </p:nvSpPr>
          <p:spPr bwMode="auto">
            <a:xfrm>
              <a:off x="4240213" y="2355850"/>
              <a:ext cx="660400" cy="3619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52" name="Rectangle 177"/>
            <p:cNvSpPr>
              <a:spLocks noChangeArrowheads="1"/>
            </p:cNvSpPr>
            <p:nvPr/>
          </p:nvSpPr>
          <p:spPr bwMode="auto">
            <a:xfrm>
              <a:off x="4240213" y="2355850"/>
              <a:ext cx="657225"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a:t>
              </a:r>
            </a:p>
          </p:txBody>
        </p:sp>
      </p:grpSp>
      <p:grpSp>
        <p:nvGrpSpPr>
          <p:cNvPr id="64561" name="Group 173"/>
          <p:cNvGrpSpPr>
            <a:grpSpLocks/>
          </p:cNvGrpSpPr>
          <p:nvPr/>
        </p:nvGrpSpPr>
        <p:grpSpPr bwMode="auto">
          <a:xfrm>
            <a:off x="5197475" y="1789113"/>
            <a:ext cx="873125" cy="1058862"/>
            <a:chOff x="3274" y="1127"/>
            <a:chExt cx="550" cy="667"/>
          </a:xfrm>
        </p:grpSpPr>
        <p:sp>
          <p:nvSpPr>
            <p:cNvPr id="64649"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50"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64562" name="Group 192"/>
          <p:cNvGrpSpPr>
            <a:grpSpLocks/>
          </p:cNvGrpSpPr>
          <p:nvPr/>
        </p:nvGrpSpPr>
        <p:grpSpPr bwMode="auto">
          <a:xfrm>
            <a:off x="2976563" y="1797050"/>
            <a:ext cx="971550" cy="993775"/>
            <a:chOff x="1875" y="1132"/>
            <a:chExt cx="612" cy="626"/>
          </a:xfrm>
        </p:grpSpPr>
        <p:sp>
          <p:nvSpPr>
            <p:cNvPr id="64647"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48"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 Certificate</a:t>
              </a:r>
            </a:p>
          </p:txBody>
        </p:sp>
      </p:grpSp>
      <p:grpSp>
        <p:nvGrpSpPr>
          <p:cNvPr id="64563" name="Group 309"/>
          <p:cNvGrpSpPr>
            <a:grpSpLocks/>
          </p:cNvGrpSpPr>
          <p:nvPr/>
        </p:nvGrpSpPr>
        <p:grpSpPr bwMode="auto">
          <a:xfrm>
            <a:off x="5237163" y="1335088"/>
            <a:ext cx="793750" cy="261937"/>
            <a:chOff x="5237163" y="1335088"/>
            <a:chExt cx="793750" cy="261937"/>
          </a:xfrm>
        </p:grpSpPr>
        <p:sp>
          <p:nvSpPr>
            <p:cNvPr id="64645" name="Rectangle 196"/>
            <p:cNvSpPr>
              <a:spLocks noChangeArrowheads="1"/>
            </p:cNvSpPr>
            <p:nvPr/>
          </p:nvSpPr>
          <p:spPr bwMode="auto">
            <a:xfrm>
              <a:off x="5237163" y="1335088"/>
              <a:ext cx="793750" cy="26193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46" name="Rectangle 197"/>
            <p:cNvSpPr>
              <a:spLocks noChangeArrowheads="1"/>
            </p:cNvSpPr>
            <p:nvPr/>
          </p:nvSpPr>
          <p:spPr bwMode="auto">
            <a:xfrm>
              <a:off x="5237163" y="1335088"/>
              <a:ext cx="790575"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Citizenship</a:t>
              </a:r>
            </a:p>
          </p:txBody>
        </p:sp>
      </p:grpSp>
      <p:grpSp>
        <p:nvGrpSpPr>
          <p:cNvPr id="64564" name="Group 286"/>
          <p:cNvGrpSpPr>
            <a:grpSpLocks/>
          </p:cNvGrpSpPr>
          <p:nvPr/>
        </p:nvGrpSpPr>
        <p:grpSpPr bwMode="auto">
          <a:xfrm>
            <a:off x="6796088" y="3810000"/>
            <a:ext cx="914400" cy="776288"/>
            <a:chOff x="6796088" y="3810001"/>
            <a:chExt cx="928687" cy="776288"/>
          </a:xfrm>
        </p:grpSpPr>
        <p:sp>
          <p:nvSpPr>
            <p:cNvPr id="64643" name="Rectangle 277"/>
            <p:cNvSpPr>
              <a:spLocks noChangeArrowheads="1"/>
            </p:cNvSpPr>
            <p:nvPr/>
          </p:nvSpPr>
          <p:spPr bwMode="auto">
            <a:xfrm>
              <a:off x="6796088" y="3810001"/>
              <a:ext cx="928687" cy="77628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44" name="Rectangle 278"/>
            <p:cNvSpPr>
              <a:spLocks noChangeArrowheads="1"/>
            </p:cNvSpPr>
            <p:nvPr/>
          </p:nvSpPr>
          <p:spPr bwMode="auto">
            <a:xfrm>
              <a:off x="6796089" y="3811585"/>
              <a:ext cx="928686" cy="19844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grpSp>
      <p:grpSp>
        <p:nvGrpSpPr>
          <p:cNvPr id="64565" name="Group 285"/>
          <p:cNvGrpSpPr>
            <a:grpSpLocks/>
          </p:cNvGrpSpPr>
          <p:nvPr/>
        </p:nvGrpSpPr>
        <p:grpSpPr bwMode="auto">
          <a:xfrm>
            <a:off x="6796088" y="3046413"/>
            <a:ext cx="914400" cy="719137"/>
            <a:chOff x="6796088" y="2959100"/>
            <a:chExt cx="914400" cy="719138"/>
          </a:xfrm>
        </p:grpSpPr>
        <p:sp>
          <p:nvSpPr>
            <p:cNvPr id="64641" name="Rectangle 372"/>
            <p:cNvSpPr>
              <a:spLocks noChangeArrowheads="1"/>
            </p:cNvSpPr>
            <p:nvPr/>
          </p:nvSpPr>
          <p:spPr bwMode="auto">
            <a:xfrm>
              <a:off x="6796088" y="2959100"/>
              <a:ext cx="914400" cy="71913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42" name="Rectangle 373"/>
            <p:cNvSpPr>
              <a:spLocks noChangeArrowheads="1"/>
            </p:cNvSpPr>
            <p:nvPr/>
          </p:nvSpPr>
          <p:spPr bwMode="auto">
            <a:xfrm>
              <a:off x="6796088" y="2959100"/>
              <a:ext cx="914400" cy="206375"/>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a:p>
              <a:pPr algn="ctr" defTabSz="914400">
                <a:lnSpc>
                  <a:spcPct val="81000"/>
                </a:lnSpc>
                <a:buClr>
                  <a:srgbClr val="000000"/>
                </a:buClr>
                <a:buSzPct val="100000"/>
                <a:buFont typeface="Times New Roman" pitchFamily="18" charset="0"/>
                <a:buNone/>
              </a:pPr>
              <a:r>
                <a:rPr lang="en-US" sz="700" b="1">
                  <a:solidFill>
                    <a:schemeClr val="tx1"/>
                  </a:solidFill>
                </a:rPr>
                <a:t>Condition</a:t>
              </a:r>
            </a:p>
          </p:txBody>
        </p:sp>
      </p:grpSp>
      <p:grpSp>
        <p:nvGrpSpPr>
          <p:cNvPr id="64566" name="Group 179"/>
          <p:cNvGrpSpPr>
            <a:grpSpLocks/>
          </p:cNvGrpSpPr>
          <p:nvPr/>
        </p:nvGrpSpPr>
        <p:grpSpPr bwMode="auto">
          <a:xfrm>
            <a:off x="1252538" y="1797050"/>
            <a:ext cx="1157287" cy="481013"/>
            <a:chOff x="789" y="1132"/>
            <a:chExt cx="729" cy="303"/>
          </a:xfrm>
        </p:grpSpPr>
        <p:sp>
          <p:nvSpPr>
            <p:cNvPr id="64639"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40"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sp>
        <p:nvSpPr>
          <p:cNvPr id="64567"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568"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569" name="Group 288"/>
          <p:cNvGrpSpPr>
            <a:grpSpLocks/>
          </p:cNvGrpSpPr>
          <p:nvPr/>
        </p:nvGrpSpPr>
        <p:grpSpPr bwMode="auto">
          <a:xfrm>
            <a:off x="6805613" y="4903788"/>
            <a:ext cx="1100137" cy="746125"/>
            <a:chOff x="6805613" y="4903788"/>
            <a:chExt cx="1100137" cy="746125"/>
          </a:xfrm>
        </p:grpSpPr>
        <p:sp>
          <p:nvSpPr>
            <p:cNvPr id="64637" name="Rectangle 277"/>
            <p:cNvSpPr>
              <a:spLocks noChangeArrowheads="1"/>
            </p:cNvSpPr>
            <p:nvPr/>
          </p:nvSpPr>
          <p:spPr bwMode="auto">
            <a:xfrm>
              <a:off x="6805613" y="4903788"/>
              <a:ext cx="1100137" cy="74612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38" name="Rectangle 278"/>
            <p:cNvSpPr>
              <a:spLocks noChangeArrowheads="1"/>
            </p:cNvSpPr>
            <p:nvPr/>
          </p:nvSpPr>
          <p:spPr bwMode="auto">
            <a:xfrm>
              <a:off x="6805613" y="4903788"/>
              <a:ext cx="1098455" cy="168275"/>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grpSp>
        <p:nvGrpSpPr>
          <p:cNvPr id="64570" name="Group 314"/>
          <p:cNvGrpSpPr>
            <a:grpSpLocks/>
          </p:cNvGrpSpPr>
          <p:nvPr/>
        </p:nvGrpSpPr>
        <p:grpSpPr bwMode="auto">
          <a:xfrm>
            <a:off x="4062413" y="4675188"/>
            <a:ext cx="795337" cy="260350"/>
            <a:chOff x="4062413" y="4675188"/>
            <a:chExt cx="795337" cy="260350"/>
          </a:xfrm>
        </p:grpSpPr>
        <p:sp>
          <p:nvSpPr>
            <p:cNvPr id="64633"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634" name="Group 144"/>
            <p:cNvGrpSpPr>
              <a:grpSpLocks/>
            </p:cNvGrpSpPr>
            <p:nvPr/>
          </p:nvGrpSpPr>
          <p:grpSpPr bwMode="auto">
            <a:xfrm>
              <a:off x="4062413" y="4675188"/>
              <a:ext cx="795337" cy="258762"/>
              <a:chOff x="2559" y="2945"/>
              <a:chExt cx="501" cy="163"/>
            </a:xfrm>
          </p:grpSpPr>
          <p:sp>
            <p:nvSpPr>
              <p:cNvPr id="64635"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36"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grpSp>
      <p:sp>
        <p:nvSpPr>
          <p:cNvPr id="64571"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ICAM User Concept Model</a:t>
            </a:r>
          </a:p>
        </p:txBody>
      </p:sp>
      <p:graphicFrame>
        <p:nvGraphicFramePr>
          <p:cNvPr id="64773" name="Group 261"/>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946B1B22-5F6E-4816-921C-A8A1815593C0}"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26</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64575" name="Group 317"/>
          <p:cNvGrpSpPr>
            <a:grpSpLocks/>
          </p:cNvGrpSpPr>
          <p:nvPr/>
        </p:nvGrpSpPr>
        <p:grpSpPr bwMode="auto">
          <a:xfrm>
            <a:off x="7673975" y="1917700"/>
            <a:ext cx="231775" cy="3359150"/>
            <a:chOff x="7673975" y="1917694"/>
            <a:chExt cx="231774" cy="3359157"/>
          </a:xfrm>
        </p:grpSpPr>
        <p:sp>
          <p:nvSpPr>
            <p:cNvPr id="64627" name="Rectangle 398"/>
            <p:cNvSpPr>
              <a:spLocks noChangeArrowheads="1"/>
            </p:cNvSpPr>
            <p:nvPr/>
          </p:nvSpPr>
          <p:spPr bwMode="auto">
            <a:xfrm>
              <a:off x="7673975" y="19383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28" name="Rectangle 398"/>
            <p:cNvSpPr>
              <a:spLocks noChangeArrowheads="1"/>
            </p:cNvSpPr>
            <p:nvPr/>
          </p:nvSpPr>
          <p:spPr bwMode="auto">
            <a:xfrm>
              <a:off x="7673975" y="19335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64629" name="Group 278"/>
            <p:cNvGrpSpPr>
              <a:grpSpLocks/>
            </p:cNvGrpSpPr>
            <p:nvPr/>
          </p:nvGrpSpPr>
          <p:grpSpPr bwMode="auto">
            <a:xfrm>
              <a:off x="7767638" y="1917694"/>
              <a:ext cx="112712" cy="136525"/>
              <a:chOff x="7767638" y="1917700"/>
              <a:chExt cx="112712" cy="136525"/>
            </a:xfrm>
          </p:grpSpPr>
          <p:sp>
            <p:nvSpPr>
              <p:cNvPr id="64631" name="Line 257"/>
              <p:cNvSpPr>
                <a:spLocks noChangeShapeType="1"/>
              </p:cNvSpPr>
              <p:nvPr/>
            </p:nvSpPr>
            <p:spPr bwMode="auto">
              <a:xfrm flipH="1">
                <a:off x="7767638" y="1987550"/>
                <a:ext cx="106362" cy="66675"/>
              </a:xfrm>
              <a:prstGeom prst="line">
                <a:avLst/>
              </a:prstGeom>
              <a:noFill/>
              <a:ln w="9525">
                <a:solidFill>
                  <a:schemeClr val="tx1"/>
                </a:solidFill>
                <a:round/>
                <a:headEnd/>
                <a:tailEnd/>
              </a:ln>
            </p:spPr>
            <p:txBody>
              <a:bodyPr/>
              <a:lstStyle/>
              <a:p>
                <a:endParaRPr lang="en-US"/>
              </a:p>
            </p:txBody>
          </p:sp>
          <p:sp>
            <p:nvSpPr>
              <p:cNvPr id="64632" name="Line 258"/>
              <p:cNvSpPr>
                <a:spLocks noChangeShapeType="1"/>
              </p:cNvSpPr>
              <p:nvPr/>
            </p:nvSpPr>
            <p:spPr bwMode="auto">
              <a:xfrm flipH="1" flipV="1">
                <a:off x="7773988" y="1917700"/>
                <a:ext cx="106362" cy="65088"/>
              </a:xfrm>
              <a:prstGeom prst="line">
                <a:avLst/>
              </a:prstGeom>
              <a:noFill/>
              <a:ln w="9525">
                <a:solidFill>
                  <a:schemeClr val="tx1"/>
                </a:solidFill>
                <a:round/>
                <a:headEnd/>
                <a:tailEnd/>
              </a:ln>
            </p:spPr>
            <p:txBody>
              <a:bodyPr/>
              <a:lstStyle/>
              <a:p>
                <a:endParaRPr lang="en-US"/>
              </a:p>
            </p:txBody>
          </p:sp>
        </p:grpSp>
        <p:cxnSp>
          <p:nvCxnSpPr>
            <p:cNvPr id="64630" name="AutoShape 29"/>
            <p:cNvCxnSpPr>
              <a:cxnSpLocks noChangeShapeType="1"/>
              <a:stCxn id="64637" idx="3"/>
              <a:endCxn id="64628" idx="3"/>
            </p:cNvCxnSpPr>
            <p:nvPr/>
          </p:nvCxnSpPr>
          <p:spPr bwMode="auto">
            <a:xfrm flipH="1" flipV="1">
              <a:off x="7762875" y="1979608"/>
              <a:ext cx="142874" cy="3297243"/>
            </a:xfrm>
            <a:prstGeom prst="bentConnector3">
              <a:avLst>
                <a:gd name="adj1" fmla="val -300000"/>
              </a:avLst>
            </a:prstGeom>
            <a:noFill/>
            <a:ln w="9525">
              <a:solidFill>
                <a:schemeClr val="tx1"/>
              </a:solidFill>
              <a:miter lim="800000"/>
              <a:headEnd/>
              <a:tailEnd/>
            </a:ln>
          </p:spPr>
        </p:cxnSp>
      </p:grpSp>
      <p:grpSp>
        <p:nvGrpSpPr>
          <p:cNvPr id="64576" name="Group 217"/>
          <p:cNvGrpSpPr>
            <a:grpSpLocks/>
          </p:cNvGrpSpPr>
          <p:nvPr/>
        </p:nvGrpSpPr>
        <p:grpSpPr bwMode="auto">
          <a:xfrm>
            <a:off x="6796088" y="1700213"/>
            <a:ext cx="973137" cy="1022350"/>
            <a:chOff x="4281" y="1071"/>
            <a:chExt cx="613" cy="644"/>
          </a:xfrm>
        </p:grpSpPr>
        <p:sp>
          <p:nvSpPr>
            <p:cNvPr id="64625"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26"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Identity Credential</a:t>
              </a:r>
            </a:p>
          </p:txBody>
        </p:sp>
      </p:grpSp>
      <p:grpSp>
        <p:nvGrpSpPr>
          <p:cNvPr id="64577" name="Group 112"/>
          <p:cNvGrpSpPr>
            <a:grpSpLocks/>
          </p:cNvGrpSpPr>
          <p:nvPr/>
        </p:nvGrpSpPr>
        <p:grpSpPr bwMode="auto">
          <a:xfrm>
            <a:off x="3948113" y="5597525"/>
            <a:ext cx="1038225" cy="354013"/>
            <a:chOff x="2487" y="3526"/>
            <a:chExt cx="654" cy="223"/>
          </a:xfrm>
        </p:grpSpPr>
        <p:sp>
          <p:nvSpPr>
            <p:cNvPr id="64623" name="Rectangle 269"/>
            <p:cNvSpPr>
              <a:spLocks noChangeArrowheads="1"/>
            </p:cNvSpPr>
            <p:nvPr/>
          </p:nvSpPr>
          <p:spPr bwMode="auto">
            <a:xfrm>
              <a:off x="2487" y="3526"/>
              <a:ext cx="653"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24" name="Rectangle 270"/>
            <p:cNvSpPr>
              <a:spLocks noChangeArrowheads="1"/>
            </p:cNvSpPr>
            <p:nvPr/>
          </p:nvSpPr>
          <p:spPr bwMode="auto">
            <a:xfrm>
              <a:off x="2487" y="3526"/>
              <a:ext cx="654"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64578" name="Text Box 198"/>
          <p:cNvSpPr txBox="1">
            <a:spLocks noChangeArrowheads="1"/>
          </p:cNvSpPr>
          <p:nvPr/>
        </p:nvSpPr>
        <p:spPr bwMode="auto">
          <a:xfrm>
            <a:off x="5267325" y="148431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country identifier</a:t>
            </a:r>
            <a:endParaRPr lang="en-US" u="sng">
              <a:solidFill>
                <a:schemeClr val="tx1"/>
              </a:solidFill>
            </a:endParaRPr>
          </a:p>
        </p:txBody>
      </p:sp>
      <p:sp>
        <p:nvSpPr>
          <p:cNvPr id="64579" name="Text Box 142"/>
          <p:cNvSpPr txBox="1">
            <a:spLocks noChangeArrowheads="1"/>
          </p:cNvSpPr>
          <p:nvPr/>
        </p:nvSpPr>
        <p:spPr bwMode="auto">
          <a:xfrm>
            <a:off x="754063"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64580" name="Text Box 142"/>
          <p:cNvSpPr txBox="1">
            <a:spLocks noChangeArrowheads="1"/>
          </p:cNvSpPr>
          <p:nvPr/>
        </p:nvSpPr>
        <p:spPr bwMode="auto">
          <a:xfrm>
            <a:off x="1504950" y="1652588"/>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64581" name="Text Box 145"/>
          <p:cNvSpPr txBox="1">
            <a:spLocks noChangeArrowheads="1"/>
          </p:cNvSpPr>
          <p:nvPr/>
        </p:nvSpPr>
        <p:spPr bwMode="auto">
          <a:xfrm>
            <a:off x="2462213" y="1878013"/>
            <a:ext cx="268287" cy="85725"/>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certify</a:t>
            </a:r>
          </a:p>
        </p:txBody>
      </p:sp>
      <p:sp>
        <p:nvSpPr>
          <p:cNvPr id="64582" name="Text Box 91"/>
          <p:cNvSpPr txBox="1">
            <a:spLocks noChangeArrowheads="1"/>
          </p:cNvSpPr>
          <p:nvPr/>
        </p:nvSpPr>
        <p:spPr bwMode="auto">
          <a:xfrm>
            <a:off x="2593975"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certified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64583" name="Text Box 39"/>
          <p:cNvSpPr txBox="1">
            <a:spLocks noChangeArrowheads="1"/>
          </p:cNvSpPr>
          <p:nvPr/>
        </p:nvSpPr>
        <p:spPr bwMode="auto">
          <a:xfrm>
            <a:off x="7724775" y="416560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sp>
        <p:nvSpPr>
          <p:cNvPr id="64584" name="Text Box 40"/>
          <p:cNvSpPr txBox="1">
            <a:spLocks noChangeArrowheads="1"/>
          </p:cNvSpPr>
          <p:nvPr/>
        </p:nvSpPr>
        <p:spPr bwMode="auto">
          <a:xfrm>
            <a:off x="7623175" y="22161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64585" name="Text Box 9"/>
          <p:cNvSpPr txBox="1">
            <a:spLocks noChangeArrowheads="1"/>
          </p:cNvSpPr>
          <p:nvPr/>
        </p:nvSpPr>
        <p:spPr bwMode="auto">
          <a:xfrm>
            <a:off x="963613"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grant</a:t>
            </a:r>
          </a:p>
        </p:txBody>
      </p:sp>
      <p:sp>
        <p:nvSpPr>
          <p:cNvPr id="64586" name="Text Box 316"/>
          <p:cNvSpPr txBox="1">
            <a:spLocks noChangeArrowheads="1"/>
          </p:cNvSpPr>
          <p:nvPr/>
        </p:nvSpPr>
        <p:spPr bwMode="auto">
          <a:xfrm>
            <a:off x="7404100" y="5689600"/>
            <a:ext cx="328613" cy="258763"/>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granted</a:t>
            </a:r>
          </a:p>
          <a:p>
            <a:pPr algn="ctr" defTabSz="914400">
              <a:lnSpc>
                <a:spcPct val="80000"/>
              </a:lnSpc>
              <a:buClr>
                <a:srgbClr val="000000"/>
              </a:buClr>
              <a:buSzPct val="100000"/>
            </a:pPr>
            <a:r>
              <a:rPr lang="en-US" sz="700" b="1">
                <a:solidFill>
                  <a:schemeClr val="tx1"/>
                </a:solidFill>
              </a:rPr>
              <a:t>by</a:t>
            </a:r>
          </a:p>
        </p:txBody>
      </p:sp>
      <p:sp>
        <p:nvSpPr>
          <p:cNvPr id="64587" name="Text Box 323"/>
          <p:cNvSpPr txBox="1">
            <a:spLocks noChangeArrowheads="1"/>
          </p:cNvSpPr>
          <p:nvPr/>
        </p:nvSpPr>
        <p:spPr bwMode="auto">
          <a:xfrm>
            <a:off x="3606800"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4588" name="Text Box 323"/>
          <p:cNvSpPr txBox="1">
            <a:spLocks noChangeArrowheads="1"/>
          </p:cNvSpPr>
          <p:nvPr/>
        </p:nvSpPr>
        <p:spPr bwMode="auto">
          <a:xfrm>
            <a:off x="3930650"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4589" name="Text Box 324"/>
          <p:cNvSpPr txBox="1">
            <a:spLocks noChangeArrowheads="1"/>
          </p:cNvSpPr>
          <p:nvPr/>
        </p:nvSpPr>
        <p:spPr bwMode="auto">
          <a:xfrm>
            <a:off x="3255963" y="4410075"/>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managed by</a:t>
            </a:r>
          </a:p>
        </p:txBody>
      </p:sp>
      <p:sp>
        <p:nvSpPr>
          <p:cNvPr id="64590" name="Text Box 325"/>
          <p:cNvSpPr txBox="1">
            <a:spLocks noChangeArrowheads="1"/>
          </p:cNvSpPr>
          <p:nvPr/>
        </p:nvSpPr>
        <p:spPr bwMode="auto">
          <a:xfrm>
            <a:off x="2698750" y="4565650"/>
            <a:ext cx="334963"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manage</a:t>
            </a:r>
          </a:p>
        </p:txBody>
      </p:sp>
      <p:sp>
        <p:nvSpPr>
          <p:cNvPr id="64591" name="Text Box 322"/>
          <p:cNvSpPr txBox="1">
            <a:spLocks noChangeArrowheads="1"/>
          </p:cNvSpPr>
          <p:nvPr/>
        </p:nvSpPr>
        <p:spPr bwMode="auto">
          <a:xfrm flipH="1">
            <a:off x="4321175" y="3657600"/>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4592" name="Text Box 322"/>
          <p:cNvSpPr txBox="1">
            <a:spLocks noChangeArrowheads="1"/>
          </p:cNvSpPr>
          <p:nvPr/>
        </p:nvSpPr>
        <p:spPr bwMode="auto">
          <a:xfrm flipH="1">
            <a:off x="4527550" y="389572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64593" name="Text Box 9"/>
          <p:cNvSpPr txBox="1">
            <a:spLocks noChangeArrowheads="1"/>
          </p:cNvSpPr>
          <p:nvPr/>
        </p:nvSpPr>
        <p:spPr bwMode="auto">
          <a:xfrm>
            <a:off x="3554413" y="6064250"/>
            <a:ext cx="815975" cy="103188"/>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be administered by</a:t>
            </a:r>
          </a:p>
        </p:txBody>
      </p:sp>
      <p:sp>
        <p:nvSpPr>
          <p:cNvPr id="64594" name="Text Box 9"/>
          <p:cNvSpPr txBox="1">
            <a:spLocks noChangeArrowheads="1"/>
          </p:cNvSpPr>
          <p:nvPr/>
        </p:nvSpPr>
        <p:spPr bwMode="auto">
          <a:xfrm>
            <a:off x="1098550" y="2319338"/>
            <a:ext cx="663575" cy="103187"/>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administer</a:t>
            </a:r>
          </a:p>
        </p:txBody>
      </p:sp>
      <p:sp>
        <p:nvSpPr>
          <p:cNvPr id="64595" name="Text Box 142"/>
          <p:cNvSpPr txBox="1">
            <a:spLocks noChangeArrowheads="1"/>
          </p:cNvSpPr>
          <p:nvPr/>
        </p:nvSpPr>
        <p:spPr bwMode="auto">
          <a:xfrm>
            <a:off x="1868488" y="1651000"/>
            <a:ext cx="227012" cy="85725"/>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issue</a:t>
            </a:r>
          </a:p>
        </p:txBody>
      </p:sp>
      <p:sp>
        <p:nvSpPr>
          <p:cNvPr id="64596" name="Text Box 343"/>
          <p:cNvSpPr txBox="1">
            <a:spLocks noChangeArrowheads="1"/>
          </p:cNvSpPr>
          <p:nvPr/>
        </p:nvSpPr>
        <p:spPr bwMode="auto">
          <a:xfrm>
            <a:off x="7362825" y="1420813"/>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64597" name="Text Box 228"/>
          <p:cNvSpPr txBox="1">
            <a:spLocks noChangeArrowheads="1"/>
          </p:cNvSpPr>
          <p:nvPr/>
        </p:nvSpPr>
        <p:spPr bwMode="auto">
          <a:xfrm>
            <a:off x="6348413" y="2259013"/>
            <a:ext cx="501650" cy="198437"/>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64598" name="Text Box 229"/>
          <p:cNvSpPr txBox="1">
            <a:spLocks noChangeArrowheads="1"/>
          </p:cNvSpPr>
          <p:nvPr/>
        </p:nvSpPr>
        <p:spPr bwMode="auto">
          <a:xfrm>
            <a:off x="6016625"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identified</a:t>
            </a:r>
          </a:p>
          <a:p>
            <a:pPr algn="ctr" defTabSz="914400">
              <a:lnSpc>
                <a:spcPct val="80000"/>
              </a:lnSpc>
              <a:buClr>
                <a:srgbClr val="000000"/>
              </a:buClr>
              <a:buSzPct val="100000"/>
            </a:pPr>
            <a:r>
              <a:rPr lang="en-US" sz="700" b="1">
                <a:solidFill>
                  <a:schemeClr val="tx1"/>
                </a:solidFill>
              </a:rPr>
              <a:t>by</a:t>
            </a:r>
          </a:p>
        </p:txBody>
      </p:sp>
      <p:sp>
        <p:nvSpPr>
          <p:cNvPr id="64599" name="Text Box 263"/>
          <p:cNvSpPr txBox="1">
            <a:spLocks noChangeArrowheads="1"/>
          </p:cNvSpPr>
          <p:nvPr/>
        </p:nvSpPr>
        <p:spPr bwMode="auto">
          <a:xfrm>
            <a:off x="534987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technical domain identifier</a:t>
            </a:r>
          </a:p>
        </p:txBody>
      </p:sp>
      <p:sp>
        <p:nvSpPr>
          <p:cNvPr id="64600"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level</a:t>
            </a:r>
            <a:endParaRPr lang="en-US" u="sng">
              <a:solidFill>
                <a:schemeClr val="tx1"/>
              </a:solidFill>
            </a:endParaRPr>
          </a:p>
        </p:txBody>
      </p:sp>
      <p:grpSp>
        <p:nvGrpSpPr>
          <p:cNvPr id="64601" name="Group 318"/>
          <p:cNvGrpSpPr>
            <a:grpSpLocks/>
          </p:cNvGrpSpPr>
          <p:nvPr/>
        </p:nvGrpSpPr>
        <p:grpSpPr bwMode="auto">
          <a:xfrm>
            <a:off x="2506663" y="4146550"/>
            <a:ext cx="2930525" cy="101600"/>
            <a:chOff x="2506663" y="4146550"/>
            <a:chExt cx="2930525" cy="101600"/>
          </a:xfrm>
        </p:grpSpPr>
        <p:sp>
          <p:nvSpPr>
            <p:cNvPr id="64621" name="Text Box 218"/>
            <p:cNvSpPr txBox="1">
              <a:spLocks noChangeArrowheads="1"/>
            </p:cNvSpPr>
            <p:nvPr/>
          </p:nvSpPr>
          <p:spPr bwMode="auto">
            <a:xfrm>
              <a:off x="2506663" y="4173538"/>
              <a:ext cx="677862"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position type</a:t>
              </a:r>
            </a:p>
          </p:txBody>
        </p:sp>
        <p:sp>
          <p:nvSpPr>
            <p:cNvPr id="64622" name="Text Box 218"/>
            <p:cNvSpPr txBox="1">
              <a:spLocks noChangeArrowheads="1"/>
            </p:cNvSpPr>
            <p:nvPr/>
          </p:nvSpPr>
          <p:spPr bwMode="auto">
            <a:xfrm>
              <a:off x="4757738" y="4146550"/>
              <a:ext cx="679450" cy="9233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chemeClr val="tx1"/>
                  </a:solidFill>
                </a:rPr>
                <a:t>occupation</a:t>
              </a:r>
            </a:p>
          </p:txBody>
        </p:sp>
      </p:grpSp>
      <p:sp>
        <p:nvSpPr>
          <p:cNvPr id="64602" name="Text Box 374"/>
          <p:cNvSpPr txBox="1">
            <a:spLocks noChangeArrowheads="1"/>
          </p:cNvSpPr>
          <p:nvPr/>
        </p:nvSpPr>
        <p:spPr bwMode="auto">
          <a:xfrm>
            <a:off x="5440363"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chemeClr val="tx1"/>
                </a:solidFill>
              </a:rPr>
              <a:t>assign cond type</a:t>
            </a:r>
          </a:p>
          <a:p>
            <a:pPr defTabSz="914400">
              <a:buClr>
                <a:srgbClr val="000000"/>
              </a:buClr>
              <a:buSzPct val="100000"/>
              <a:buFont typeface="Times New Roman" pitchFamily="18" charset="0"/>
              <a:buNone/>
            </a:pPr>
            <a:r>
              <a:rPr lang="en-US" sz="600">
                <a:solidFill>
                  <a:schemeClr val="tx1"/>
                </a:solidFill>
              </a:rPr>
              <a:t>assign cond start date</a:t>
            </a:r>
          </a:p>
          <a:p>
            <a:pPr defTabSz="914400">
              <a:buClr>
                <a:srgbClr val="000000"/>
              </a:buClr>
              <a:buSzPct val="100000"/>
              <a:buFont typeface="Times New Roman" pitchFamily="18" charset="0"/>
              <a:buNone/>
            </a:pPr>
            <a:r>
              <a:rPr lang="en-US" sz="600">
                <a:solidFill>
                  <a:schemeClr val="tx1"/>
                </a:solidFill>
              </a:rPr>
              <a:t>assign cond end date</a:t>
            </a:r>
          </a:p>
          <a:p>
            <a:pPr defTabSz="914400">
              <a:buClr>
                <a:srgbClr val="000000"/>
              </a:buClr>
              <a:buSzPct val="100000"/>
              <a:buFont typeface="Times New Roman" pitchFamily="18" charset="0"/>
              <a:buNone/>
            </a:pPr>
            <a:r>
              <a:rPr lang="en-US" sz="600">
                <a:solidFill>
                  <a:schemeClr val="tx1"/>
                </a:solidFill>
              </a:rPr>
              <a:t>assign cond status</a:t>
            </a:r>
          </a:p>
          <a:p>
            <a:pPr defTabSz="914400">
              <a:buClr>
                <a:srgbClr val="000000"/>
              </a:buClr>
              <a:buSzPct val="100000"/>
              <a:buFont typeface="Times New Roman" pitchFamily="18" charset="0"/>
              <a:buNone/>
            </a:pPr>
            <a:r>
              <a:rPr lang="en-US" sz="600">
                <a:solidFill>
                  <a:schemeClr val="tx1"/>
                </a:solidFill>
              </a:rPr>
              <a:t>assign cond status date</a:t>
            </a:r>
          </a:p>
        </p:txBody>
      </p:sp>
      <p:sp>
        <p:nvSpPr>
          <p:cNvPr id="64603" name="Text Box 263"/>
          <p:cNvSpPr txBox="1">
            <a:spLocks noChangeArrowheads="1"/>
          </p:cNvSpPr>
          <p:nvPr/>
        </p:nvSpPr>
        <p:spPr bwMode="auto">
          <a:xfrm>
            <a:off x="2211388"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chemeClr val="tx1"/>
                </a:solidFill>
              </a:rPr>
              <a:t>operational domain identifier</a:t>
            </a:r>
          </a:p>
        </p:txBody>
      </p:sp>
      <p:sp>
        <p:nvSpPr>
          <p:cNvPr id="64604"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skill identifier</a:t>
            </a:r>
          </a:p>
          <a:p>
            <a:pPr defTabSz="914400">
              <a:buClr>
                <a:srgbClr val="000000"/>
              </a:buClr>
              <a:buSzPct val="100000"/>
              <a:buFont typeface="Times New Roman" pitchFamily="18" charset="0"/>
              <a:buNone/>
            </a:pPr>
            <a:r>
              <a:rPr lang="en-US" sz="600">
                <a:solidFill>
                  <a:schemeClr val="tx1"/>
                </a:solidFill>
              </a:rPr>
              <a:t>skill level</a:t>
            </a:r>
            <a:endParaRPr lang="en-US" u="sng">
              <a:solidFill>
                <a:schemeClr val="tx1"/>
              </a:solidFill>
            </a:endParaRPr>
          </a:p>
        </p:txBody>
      </p:sp>
      <p:sp>
        <p:nvSpPr>
          <p:cNvPr id="64605" name="Text Box 35"/>
          <p:cNvSpPr txBox="1">
            <a:spLocks noChangeArrowheads="1"/>
          </p:cNvSpPr>
          <p:nvPr/>
        </p:nvSpPr>
        <p:spPr bwMode="auto">
          <a:xfrm>
            <a:off x="5240338" y="1987550"/>
            <a:ext cx="798512" cy="51117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i="1">
                <a:solidFill>
                  <a:schemeClr val="tx1"/>
                </a:solidFill>
              </a:rPr>
              <a:t>biometrics</a:t>
            </a:r>
          </a:p>
          <a:p>
            <a:pPr defTabSz="914400">
              <a:spcBef>
                <a:spcPts val="100"/>
              </a:spcBef>
              <a:buClr>
                <a:srgbClr val="000000"/>
              </a:buClr>
              <a:buSzPct val="100000"/>
              <a:buFont typeface="Times New Roman" pitchFamily="18" charset="0"/>
              <a:buNone/>
            </a:pPr>
            <a:r>
              <a:rPr lang="en-GB" sz="600" i="1">
                <a:solidFill>
                  <a:schemeClr val="tx1"/>
                </a:solidFill>
              </a:rPr>
              <a:t>names</a:t>
            </a:r>
          </a:p>
          <a:p>
            <a:pPr defTabSz="914400">
              <a:spcBef>
                <a:spcPts val="100"/>
              </a:spcBef>
              <a:buClr>
                <a:srgbClr val="000000"/>
              </a:buClr>
              <a:buSzPct val="100000"/>
              <a:buFont typeface="Times New Roman" pitchFamily="18" charset="0"/>
              <a:buNone/>
            </a:pPr>
            <a:r>
              <a:rPr lang="en-GB" sz="600">
                <a:solidFill>
                  <a:schemeClr val="tx1"/>
                </a:solidFill>
              </a:rPr>
              <a:t>birthdate</a:t>
            </a:r>
          </a:p>
          <a:p>
            <a:pPr defTabSz="914400">
              <a:spcBef>
                <a:spcPts val="100"/>
              </a:spcBef>
              <a:buClr>
                <a:srgbClr val="000000"/>
              </a:buClr>
              <a:buSzPct val="100000"/>
              <a:buFont typeface="Times New Roman" pitchFamily="18" charset="0"/>
              <a:buNone/>
            </a:pPr>
            <a:r>
              <a:rPr lang="en-GB" sz="600">
                <a:solidFill>
                  <a:schemeClr val="tx1"/>
                </a:solidFill>
              </a:rPr>
              <a:t>birthplace</a:t>
            </a:r>
          </a:p>
        </p:txBody>
      </p:sp>
      <p:sp>
        <p:nvSpPr>
          <p:cNvPr id="64606" name="Text Box 41"/>
          <p:cNvSpPr txBox="1">
            <a:spLocks noChangeArrowheads="1"/>
          </p:cNvSpPr>
          <p:nvPr/>
        </p:nvSpPr>
        <p:spPr bwMode="auto">
          <a:xfrm>
            <a:off x="3017838"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certificate unique identifier</a:t>
            </a:r>
          </a:p>
          <a:p>
            <a:pPr defTabSz="914400">
              <a:buClr>
                <a:srgbClr val="000000"/>
              </a:buClr>
              <a:buSzPct val="100000"/>
              <a:buFont typeface="Times New Roman" pitchFamily="18" charset="0"/>
              <a:buNone/>
            </a:pPr>
            <a:r>
              <a:rPr lang="en-US" sz="600">
                <a:solidFill>
                  <a:schemeClr val="tx1"/>
                </a:solidFill>
              </a:rPr>
              <a:t>certificate type</a:t>
            </a:r>
          </a:p>
          <a:p>
            <a:pPr defTabSz="914400">
              <a:buClr>
                <a:srgbClr val="000000"/>
              </a:buClr>
              <a:buSzPct val="100000"/>
              <a:buFont typeface="Times New Roman" pitchFamily="18" charset="0"/>
              <a:buNone/>
            </a:pPr>
            <a:r>
              <a:rPr lang="en-US" sz="600">
                <a:solidFill>
                  <a:schemeClr val="tx1"/>
                </a:solidFill>
              </a:rPr>
              <a:t>certificate name</a:t>
            </a:r>
          </a:p>
          <a:p>
            <a:pPr defTabSz="914400">
              <a:buClr>
                <a:srgbClr val="000000"/>
              </a:buClr>
              <a:buSzPct val="100000"/>
              <a:buFont typeface="Times New Roman" pitchFamily="18" charset="0"/>
              <a:buNone/>
            </a:pPr>
            <a:r>
              <a:rPr lang="en-US" sz="600">
                <a:solidFill>
                  <a:schemeClr val="tx1"/>
                </a:solidFill>
              </a:rPr>
              <a:t>certificate issue date</a:t>
            </a:r>
          </a:p>
          <a:p>
            <a:pPr defTabSz="914400">
              <a:buClr>
                <a:srgbClr val="000000"/>
              </a:buClr>
              <a:buSzPct val="100000"/>
              <a:buFont typeface="Times New Roman" pitchFamily="18" charset="0"/>
              <a:buNone/>
            </a:pPr>
            <a:r>
              <a:rPr lang="en-US" sz="600">
                <a:solidFill>
                  <a:schemeClr val="tx1"/>
                </a:solidFill>
              </a:rPr>
              <a:t>certificate expire date</a:t>
            </a:r>
          </a:p>
          <a:p>
            <a:pPr defTabSz="914400">
              <a:buClr>
                <a:srgbClr val="000000"/>
              </a:buClr>
              <a:buSzPct val="100000"/>
              <a:buFont typeface="Times New Roman" pitchFamily="18" charset="0"/>
              <a:buNone/>
            </a:pPr>
            <a:r>
              <a:rPr lang="en-US" sz="600">
                <a:solidFill>
                  <a:schemeClr val="tx1"/>
                </a:solidFill>
              </a:rPr>
              <a:t>certificate status</a:t>
            </a:r>
          </a:p>
          <a:p>
            <a:pPr defTabSz="914400">
              <a:buClr>
                <a:srgbClr val="000000"/>
              </a:buClr>
              <a:buSzPct val="100000"/>
            </a:pPr>
            <a:r>
              <a:rPr lang="en-US" sz="600">
                <a:solidFill>
                  <a:schemeClr val="tx1"/>
                </a:solidFill>
              </a:rPr>
              <a:t>certificate status date</a:t>
            </a:r>
          </a:p>
          <a:p>
            <a:pPr defTabSz="914400">
              <a:buClr>
                <a:srgbClr val="000000"/>
              </a:buClr>
              <a:buSzPct val="100000"/>
            </a:pPr>
            <a:r>
              <a:rPr lang="en-US" sz="600">
                <a:solidFill>
                  <a:schemeClr val="tx1"/>
                </a:solidFill>
              </a:rPr>
              <a:t>certificate LOA</a:t>
            </a:r>
          </a:p>
          <a:p>
            <a:pPr defTabSz="914400">
              <a:buClr>
                <a:srgbClr val="000000"/>
              </a:buClr>
              <a:buSzPct val="100000"/>
            </a:pPr>
            <a:r>
              <a:rPr lang="en-US" sz="600">
                <a:solidFill>
                  <a:schemeClr val="tx1"/>
                </a:solidFill>
              </a:rPr>
              <a:t>certification level</a:t>
            </a:r>
          </a:p>
        </p:txBody>
      </p:sp>
      <p:sp>
        <p:nvSpPr>
          <p:cNvPr id="64607" name="Text Box 374"/>
          <p:cNvSpPr txBox="1">
            <a:spLocks noChangeArrowheads="1"/>
          </p:cNvSpPr>
          <p:nvPr/>
        </p:nvSpPr>
        <p:spPr bwMode="auto">
          <a:xfrm>
            <a:off x="6853238" y="3275013"/>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affil cond type</a:t>
            </a:r>
          </a:p>
          <a:p>
            <a:pPr defTabSz="914400">
              <a:buClr>
                <a:srgbClr val="000000"/>
              </a:buClr>
              <a:buSzPct val="100000"/>
              <a:buFont typeface="Times New Roman" pitchFamily="18" charset="0"/>
              <a:buNone/>
            </a:pPr>
            <a:r>
              <a:rPr lang="en-US" sz="600">
                <a:solidFill>
                  <a:schemeClr val="tx1"/>
                </a:solidFill>
              </a:rPr>
              <a:t>affil cond start date</a:t>
            </a:r>
          </a:p>
          <a:p>
            <a:pPr defTabSz="914400">
              <a:buClr>
                <a:srgbClr val="000000"/>
              </a:buClr>
              <a:buSzPct val="100000"/>
              <a:buFont typeface="Times New Roman" pitchFamily="18" charset="0"/>
              <a:buNone/>
            </a:pPr>
            <a:r>
              <a:rPr lang="en-US" sz="600">
                <a:solidFill>
                  <a:schemeClr val="tx1"/>
                </a:solidFill>
              </a:rPr>
              <a:t>affil cond end date</a:t>
            </a:r>
          </a:p>
          <a:p>
            <a:pPr defTabSz="914400">
              <a:buClr>
                <a:srgbClr val="000000"/>
              </a:buClr>
              <a:buSzPct val="100000"/>
              <a:buFont typeface="Times New Roman" pitchFamily="18" charset="0"/>
              <a:buNone/>
            </a:pPr>
            <a:r>
              <a:rPr lang="en-US" sz="600">
                <a:solidFill>
                  <a:schemeClr val="tx1"/>
                </a:solidFill>
              </a:rPr>
              <a:t>affil cond status</a:t>
            </a:r>
          </a:p>
          <a:p>
            <a:pPr defTabSz="914400">
              <a:buClr>
                <a:srgbClr val="000000"/>
              </a:buClr>
              <a:buSzPct val="100000"/>
              <a:buFont typeface="Times New Roman" pitchFamily="18" charset="0"/>
              <a:buNone/>
            </a:pPr>
            <a:r>
              <a:rPr lang="en-US" sz="600">
                <a:solidFill>
                  <a:schemeClr val="tx1"/>
                </a:solidFill>
              </a:rPr>
              <a:t>affil cond status date</a:t>
            </a:r>
            <a:endParaRPr lang="en-US">
              <a:solidFill>
                <a:schemeClr val="tx1"/>
              </a:solidFill>
            </a:endParaRPr>
          </a:p>
        </p:txBody>
      </p:sp>
      <p:sp>
        <p:nvSpPr>
          <p:cNvPr id="64608" name="Text Box 52"/>
          <p:cNvSpPr txBox="1">
            <a:spLocks noChangeArrowheads="1"/>
          </p:cNvSpPr>
          <p:nvPr/>
        </p:nvSpPr>
        <p:spPr bwMode="auto">
          <a:xfrm>
            <a:off x="1276350" y="1955800"/>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organization unique identifier</a:t>
            </a:r>
            <a:endParaRPr lang="en-US" sz="600">
              <a:solidFill>
                <a:schemeClr val="tx1"/>
              </a:solidFill>
            </a:endParaRPr>
          </a:p>
          <a:p>
            <a:pPr defTabSz="914400">
              <a:buClr>
                <a:srgbClr val="000000"/>
              </a:buClr>
              <a:buSzPct val="100000"/>
              <a:buFont typeface="Times New Roman" pitchFamily="18" charset="0"/>
              <a:buNone/>
            </a:pPr>
            <a:r>
              <a:rPr lang="en-US" sz="600">
                <a:solidFill>
                  <a:schemeClr val="tx1"/>
                </a:solidFill>
              </a:rPr>
              <a:t>relationship to US government</a:t>
            </a:r>
          </a:p>
          <a:p>
            <a:pPr defTabSz="914400">
              <a:buClr>
                <a:srgbClr val="000000"/>
              </a:buClr>
              <a:buSzPct val="100000"/>
              <a:buFont typeface="Times New Roman" pitchFamily="18" charset="0"/>
              <a:buNone/>
            </a:pPr>
            <a:r>
              <a:rPr lang="en-US" sz="600">
                <a:solidFill>
                  <a:schemeClr val="tx1"/>
                </a:solidFill>
              </a:rPr>
              <a:t>organization names</a:t>
            </a:r>
          </a:p>
        </p:txBody>
      </p:sp>
      <p:sp>
        <p:nvSpPr>
          <p:cNvPr id="64609"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assign entitle identifier</a:t>
            </a:r>
          </a:p>
          <a:p>
            <a:pPr defTabSz="914400">
              <a:buClr>
                <a:srgbClr val="000000"/>
              </a:buClr>
              <a:buSzPct val="100000"/>
            </a:pPr>
            <a:r>
              <a:rPr lang="en-US" sz="600">
                <a:solidFill>
                  <a:schemeClr val="tx1"/>
                </a:solidFill>
              </a:rPr>
              <a:t>assign entitle permission</a:t>
            </a:r>
          </a:p>
          <a:p>
            <a:pPr defTabSz="914400">
              <a:buClr>
                <a:srgbClr val="000000"/>
              </a:buClr>
              <a:buSzPct val="100000"/>
            </a:pPr>
            <a:r>
              <a:rPr lang="en-US" sz="600">
                <a:solidFill>
                  <a:schemeClr val="tx1"/>
                </a:solidFill>
              </a:rPr>
              <a:t>assign entitle start date</a:t>
            </a:r>
          </a:p>
          <a:p>
            <a:pPr defTabSz="914400">
              <a:buClr>
                <a:srgbClr val="000000"/>
              </a:buClr>
              <a:buSzPct val="100000"/>
            </a:pPr>
            <a:r>
              <a:rPr lang="en-US" sz="600">
                <a:solidFill>
                  <a:schemeClr val="tx1"/>
                </a:solidFill>
              </a:rPr>
              <a:t>assign entitle end date</a:t>
            </a:r>
          </a:p>
          <a:p>
            <a:pPr defTabSz="914400">
              <a:buClr>
                <a:srgbClr val="000000"/>
              </a:buClr>
              <a:buSzPct val="100000"/>
            </a:pPr>
            <a:r>
              <a:rPr lang="en-US" sz="600">
                <a:solidFill>
                  <a:schemeClr val="tx1"/>
                </a:solidFill>
              </a:rPr>
              <a:t>assign entitle status</a:t>
            </a:r>
          </a:p>
          <a:p>
            <a:pPr defTabSz="914400">
              <a:buClr>
                <a:srgbClr val="000000"/>
              </a:buClr>
              <a:buSzPct val="100000"/>
            </a:pPr>
            <a:r>
              <a:rPr lang="en-US" sz="600">
                <a:solidFill>
                  <a:schemeClr val="tx1"/>
                </a:solidFill>
              </a:rPr>
              <a:t>assign entitle status date</a:t>
            </a:r>
          </a:p>
        </p:txBody>
      </p:sp>
      <p:sp>
        <p:nvSpPr>
          <p:cNvPr id="64610" name="Text Box 247"/>
          <p:cNvSpPr txBox="1">
            <a:spLocks noChangeArrowheads="1"/>
          </p:cNvSpPr>
          <p:nvPr/>
        </p:nvSpPr>
        <p:spPr bwMode="auto">
          <a:xfrm>
            <a:off x="40798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role</a:t>
            </a:r>
            <a:endParaRPr lang="en-US" u="sng">
              <a:solidFill>
                <a:schemeClr val="tx1"/>
              </a:solidFill>
            </a:endParaRPr>
          </a:p>
        </p:txBody>
      </p:sp>
      <p:sp>
        <p:nvSpPr>
          <p:cNvPr id="64611" name="Text Box 40"/>
          <p:cNvSpPr txBox="1">
            <a:spLocks noChangeArrowheads="1"/>
          </p:cNvSpPr>
          <p:nvPr/>
        </p:nvSpPr>
        <p:spPr bwMode="auto">
          <a:xfrm>
            <a:off x="7618413"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64612" name="Text Box 39"/>
          <p:cNvSpPr txBox="1">
            <a:spLocks noChangeArrowheads="1"/>
          </p:cNvSpPr>
          <p:nvPr/>
        </p:nvSpPr>
        <p:spPr bwMode="auto">
          <a:xfrm>
            <a:off x="7891463" y="523875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grpSp>
        <p:nvGrpSpPr>
          <p:cNvPr id="64613" name="Group 320"/>
          <p:cNvGrpSpPr>
            <a:grpSpLocks/>
          </p:cNvGrpSpPr>
          <p:nvPr/>
        </p:nvGrpSpPr>
        <p:grpSpPr bwMode="auto">
          <a:xfrm>
            <a:off x="2482850" y="3373438"/>
            <a:ext cx="3516313" cy="79375"/>
            <a:chOff x="2482850" y="3373438"/>
            <a:chExt cx="3516313" cy="79375"/>
          </a:xfrm>
        </p:grpSpPr>
        <p:sp>
          <p:nvSpPr>
            <p:cNvPr id="64619" name="Text Box 218"/>
            <p:cNvSpPr txBox="1">
              <a:spLocks noChangeArrowheads="1"/>
            </p:cNvSpPr>
            <p:nvPr/>
          </p:nvSpPr>
          <p:spPr bwMode="auto">
            <a:xfrm>
              <a:off x="4757738" y="3378200"/>
              <a:ext cx="124142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chemeClr val="tx1"/>
                  </a:solidFill>
                </a:rPr>
                <a:t>person association with organization</a:t>
              </a:r>
            </a:p>
          </p:txBody>
        </p:sp>
        <p:sp>
          <p:nvSpPr>
            <p:cNvPr id="64620" name="Text Box 347"/>
            <p:cNvSpPr txBox="1">
              <a:spLocks noChangeArrowheads="1"/>
            </p:cNvSpPr>
            <p:nvPr/>
          </p:nvSpPr>
          <p:spPr bwMode="auto">
            <a:xfrm>
              <a:off x="2482850" y="3373438"/>
              <a:ext cx="121126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person unique affiliation identifier</a:t>
              </a:r>
              <a:endParaRPr lang="en-US">
                <a:solidFill>
                  <a:schemeClr val="tx1"/>
                </a:solidFill>
              </a:endParaRPr>
            </a:p>
          </p:txBody>
        </p:sp>
      </p:grpSp>
      <p:sp>
        <p:nvSpPr>
          <p:cNvPr id="64614"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credential unique identifier</a:t>
            </a:r>
          </a:p>
          <a:p>
            <a:pPr defTabSz="914400">
              <a:spcBef>
                <a:spcPts val="100"/>
              </a:spcBef>
              <a:buClr>
                <a:srgbClr val="000000"/>
              </a:buClr>
              <a:buSzPct val="100000"/>
              <a:buFont typeface="Times New Roman" pitchFamily="18" charset="0"/>
              <a:buNone/>
            </a:pPr>
            <a:r>
              <a:rPr lang="en-US" sz="600">
                <a:solidFill>
                  <a:schemeClr val="tx1"/>
                </a:solidFill>
              </a:rPr>
              <a:t>credential secret</a:t>
            </a:r>
          </a:p>
          <a:p>
            <a:pPr defTabSz="914400">
              <a:spcBef>
                <a:spcPts val="100"/>
              </a:spcBef>
              <a:buClr>
                <a:srgbClr val="000000"/>
              </a:buClr>
              <a:buSzPct val="100000"/>
              <a:buFont typeface="Times New Roman" pitchFamily="18" charset="0"/>
              <a:buNone/>
            </a:pPr>
            <a:r>
              <a:rPr lang="en-US" sz="600">
                <a:solidFill>
                  <a:schemeClr val="tx1"/>
                </a:solidFill>
              </a:rPr>
              <a:t>credential name</a:t>
            </a:r>
          </a:p>
          <a:p>
            <a:pPr defTabSz="914400">
              <a:spcBef>
                <a:spcPts val="100"/>
              </a:spcBef>
              <a:buClr>
                <a:srgbClr val="000000"/>
              </a:buClr>
              <a:buSzPct val="100000"/>
              <a:buFont typeface="Times New Roman" pitchFamily="18" charset="0"/>
              <a:buNone/>
            </a:pPr>
            <a:r>
              <a:rPr lang="en-US" sz="600">
                <a:solidFill>
                  <a:schemeClr val="tx1"/>
                </a:solidFill>
              </a:rPr>
              <a:t>credential issue date</a:t>
            </a:r>
          </a:p>
          <a:p>
            <a:pPr defTabSz="914400">
              <a:spcBef>
                <a:spcPts val="100"/>
              </a:spcBef>
              <a:buClr>
                <a:srgbClr val="000000"/>
              </a:buClr>
              <a:buSzPct val="100000"/>
              <a:buFont typeface="Times New Roman" pitchFamily="18" charset="0"/>
              <a:buNone/>
            </a:pPr>
            <a:r>
              <a:rPr lang="en-US" sz="600">
                <a:solidFill>
                  <a:schemeClr val="tx1"/>
                </a:solidFill>
              </a:rPr>
              <a:t>credential expire date</a:t>
            </a:r>
          </a:p>
          <a:p>
            <a:pPr defTabSz="914400">
              <a:spcBef>
                <a:spcPts val="100"/>
              </a:spcBef>
              <a:buClr>
                <a:srgbClr val="000000"/>
              </a:buClr>
              <a:buSzPct val="100000"/>
              <a:buFont typeface="Times New Roman" pitchFamily="18" charset="0"/>
              <a:buNone/>
            </a:pPr>
            <a:r>
              <a:rPr lang="en-US" sz="600">
                <a:solidFill>
                  <a:schemeClr val="tx1"/>
                </a:solidFill>
              </a:rPr>
              <a:t>credential status</a:t>
            </a:r>
          </a:p>
          <a:p>
            <a:pPr defTabSz="914400">
              <a:spcBef>
                <a:spcPts val="100"/>
              </a:spcBef>
              <a:buClr>
                <a:srgbClr val="000000"/>
              </a:buClr>
              <a:buSzPct val="100000"/>
              <a:buFont typeface="Times New Roman" pitchFamily="18" charset="0"/>
              <a:buNone/>
            </a:pPr>
            <a:r>
              <a:rPr lang="en-US" sz="600">
                <a:solidFill>
                  <a:schemeClr val="tx1"/>
                </a:solidFill>
              </a:rPr>
              <a:t>credential status date</a:t>
            </a:r>
          </a:p>
          <a:p>
            <a:pPr defTabSz="914400">
              <a:spcBef>
                <a:spcPts val="100"/>
              </a:spcBef>
              <a:buClr>
                <a:srgbClr val="000000"/>
              </a:buClr>
              <a:buSzPct val="100000"/>
              <a:buFont typeface="Times New Roman" pitchFamily="18" charset="0"/>
              <a:buNone/>
            </a:pPr>
            <a:r>
              <a:rPr lang="en-US" sz="600">
                <a:solidFill>
                  <a:schemeClr val="tx1"/>
                </a:solidFill>
              </a:rPr>
              <a:t>credential LOA</a:t>
            </a:r>
          </a:p>
        </p:txBody>
      </p:sp>
      <p:sp>
        <p:nvSpPr>
          <p:cNvPr id="64615" name="Text Box 271"/>
          <p:cNvSpPr txBox="1">
            <a:spLocks noChangeArrowheads="1"/>
          </p:cNvSpPr>
          <p:nvPr/>
        </p:nvSpPr>
        <p:spPr bwMode="auto">
          <a:xfrm>
            <a:off x="3981450" y="5749925"/>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activity identifier</a:t>
            </a:r>
          </a:p>
          <a:p>
            <a:pPr defTabSz="914400">
              <a:buClr>
                <a:srgbClr val="000000"/>
              </a:buClr>
              <a:buSzPct val="100000"/>
              <a:buFont typeface="Times New Roman" pitchFamily="18" charset="0"/>
              <a:buNone/>
            </a:pPr>
            <a:r>
              <a:rPr lang="en-US" sz="600">
                <a:solidFill>
                  <a:schemeClr val="tx1"/>
                </a:solidFill>
              </a:rPr>
              <a:t>function</a:t>
            </a:r>
            <a:endParaRPr lang="en-US" u="sng">
              <a:solidFill>
                <a:schemeClr val="tx1"/>
              </a:solidFill>
            </a:endParaRPr>
          </a:p>
        </p:txBody>
      </p:sp>
      <p:sp>
        <p:nvSpPr>
          <p:cNvPr id="64616" name="Rectangle 181"/>
          <p:cNvSpPr>
            <a:spLocks noChangeArrowheads="1"/>
          </p:cNvSpPr>
          <p:nvPr/>
        </p:nvSpPr>
        <p:spPr bwMode="auto">
          <a:xfrm>
            <a:off x="4010025" y="55943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17"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18" name="Text Box 279"/>
          <p:cNvSpPr txBox="1">
            <a:spLocks noChangeArrowheads="1"/>
          </p:cNvSpPr>
          <p:nvPr/>
        </p:nvSpPr>
        <p:spPr bwMode="auto">
          <a:xfrm>
            <a:off x="6832600" y="4008438"/>
            <a:ext cx="874713"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pos entitle identifier</a:t>
            </a:r>
          </a:p>
          <a:p>
            <a:pPr defTabSz="914400">
              <a:buClr>
                <a:srgbClr val="000000"/>
              </a:buClr>
              <a:buSzPct val="100000"/>
            </a:pPr>
            <a:r>
              <a:rPr lang="en-US" sz="600">
                <a:solidFill>
                  <a:schemeClr val="tx1"/>
                </a:solidFill>
              </a:rPr>
              <a:t>pos entitle permission</a:t>
            </a:r>
          </a:p>
          <a:p>
            <a:pPr defTabSz="914400">
              <a:buClr>
                <a:srgbClr val="000000"/>
              </a:buClr>
              <a:buSzPct val="100000"/>
            </a:pPr>
            <a:r>
              <a:rPr lang="en-US" sz="600">
                <a:solidFill>
                  <a:schemeClr val="tx1"/>
                </a:solidFill>
              </a:rPr>
              <a:t>pos entitle start date</a:t>
            </a:r>
          </a:p>
          <a:p>
            <a:pPr defTabSz="914400">
              <a:buClr>
                <a:srgbClr val="000000"/>
              </a:buClr>
              <a:buSzPct val="100000"/>
            </a:pPr>
            <a:r>
              <a:rPr lang="en-US" sz="600">
                <a:solidFill>
                  <a:schemeClr val="tx1"/>
                </a:solidFill>
              </a:rPr>
              <a:t>pos entitle end date</a:t>
            </a:r>
          </a:p>
          <a:p>
            <a:pPr defTabSz="914400">
              <a:buClr>
                <a:srgbClr val="000000"/>
              </a:buClr>
              <a:buSzPct val="100000"/>
            </a:pPr>
            <a:r>
              <a:rPr lang="en-US" sz="600">
                <a:solidFill>
                  <a:schemeClr val="tx1"/>
                </a:solidFill>
              </a:rPr>
              <a:t>pos entitle status</a:t>
            </a:r>
          </a:p>
          <a:p>
            <a:pPr defTabSz="914400">
              <a:buClr>
                <a:srgbClr val="000000"/>
              </a:buClr>
              <a:buSzPct val="100000"/>
            </a:pPr>
            <a:r>
              <a:rPr lang="en-US" sz="600">
                <a:solidFill>
                  <a:schemeClr val="tx1"/>
                </a:solidFill>
              </a:rPr>
              <a:t>pos entitle status date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cstate="print"/>
          <a:srcRect/>
          <a:stretch>
            <a:fillRect/>
          </a:stretch>
        </p:blipFill>
        <p:spPr bwMode="auto">
          <a:xfrm>
            <a:off x="76200" y="792163"/>
            <a:ext cx="9058275" cy="5295900"/>
          </a:xfrm>
          <a:prstGeom prst="rect">
            <a:avLst/>
          </a:prstGeom>
          <a:noFill/>
          <a:ln w="9525">
            <a:noFill/>
            <a:round/>
            <a:headEnd/>
            <a:tailEnd/>
          </a:ln>
        </p:spPr>
      </p:pic>
      <p:sp>
        <p:nvSpPr>
          <p:cNvPr id="66562" name="Text Box 4"/>
          <p:cNvSpPr txBox="1">
            <a:spLocks noChangeArrowheads="1"/>
          </p:cNvSpPr>
          <p:nvPr/>
        </p:nvSpPr>
        <p:spPr bwMode="auto">
          <a:xfrm>
            <a:off x="3795713" y="6273800"/>
            <a:ext cx="5170487" cy="276225"/>
          </a:xfrm>
          <a:prstGeom prst="rect">
            <a:avLst/>
          </a:prstGeom>
          <a:noFill/>
          <a:ln w="9525">
            <a:noFill/>
            <a:round/>
            <a:headEnd/>
            <a:tailEnd/>
          </a:ln>
        </p:spPr>
        <p:txBody>
          <a:bodyPr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rPr>
              <a:t>* DHS, </a:t>
            </a:r>
            <a:r>
              <a:rPr lang="en-GB" sz="1200" i="1">
                <a:solidFill>
                  <a:srgbClr val="000000"/>
                </a:solidFill>
              </a:rPr>
              <a:t>Defining User Attributes for ABAC</a:t>
            </a:r>
            <a:r>
              <a:rPr lang="en-GB" sz="1200">
                <a:solidFill>
                  <a:srgbClr val="000000"/>
                </a:solidFill>
              </a:rPr>
              <a:t>, Waterman &amp; Hammer 5/15/07</a:t>
            </a:r>
          </a:p>
        </p:txBody>
      </p:sp>
      <p:sp>
        <p:nvSpPr>
          <p:cNvPr id="66563"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Primary Authority Attributes for Users</a:t>
            </a:r>
          </a:p>
        </p:txBody>
      </p:sp>
      <p:graphicFrame>
        <p:nvGraphicFramePr>
          <p:cNvPr id="66568" name="Group 8"/>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311C0816-782D-47A1-89B8-93D0622E31E7}"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27</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3175"/>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t>User Attribute Contract Mappings</a:t>
            </a:r>
          </a:p>
        </p:txBody>
      </p:sp>
      <p:sp>
        <p:nvSpPr>
          <p:cNvPr id="6" name="Content Placeholder 5"/>
          <p:cNvSpPr txBox="1">
            <a:spLocks/>
          </p:cNvSpPr>
          <p:nvPr/>
        </p:nvSpPr>
        <p:spPr bwMode="auto">
          <a:xfrm>
            <a:off x="474663" y="1254125"/>
            <a:ext cx="8224837" cy="5018088"/>
          </a:xfrm>
          <a:prstGeom prst="rect">
            <a:avLst/>
          </a:prstGeom>
          <a:noFill/>
          <a:ln w="9525">
            <a:noFill/>
            <a:round/>
            <a:headEnd/>
            <a:tailEnd/>
          </a:ln>
        </p:spPr>
        <p:txBody>
          <a:bodyPr lIns="0" tIns="76608" rIns="0" bIns="0"/>
          <a:lstStyle/>
          <a:p>
            <a:pPr marL="342900" indent="-342900" defTabSz="914400" eaLnBrk="0" hangingPunct="0">
              <a:lnSpc>
                <a:spcPct val="81000"/>
              </a:lnSpc>
              <a:spcBef>
                <a:spcPts val="800"/>
              </a:spcBef>
              <a:buClr>
                <a:srgbClr val="000000"/>
              </a:buClr>
              <a:buSzPct val="100000"/>
              <a:buFontTx/>
              <a:buChar char="•"/>
              <a:defRPr/>
            </a:pPr>
            <a:r>
              <a:rPr lang="en-US" sz="2400" b="1" dirty="0">
                <a:solidFill>
                  <a:schemeClr val="tx1"/>
                </a:solidFill>
                <a:latin typeface="+mn-lt"/>
              </a:rPr>
              <a:t> Reveal</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Contract</a:t>
            </a:r>
          </a:p>
          <a:p>
            <a:pPr lvl="2"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Concept utilization and specialization</a:t>
            </a:r>
          </a:p>
          <a:p>
            <a:pPr lvl="2"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Policy focus</a:t>
            </a:r>
          </a:p>
          <a:p>
            <a:pPr lvl="2"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Unused concepts </a:t>
            </a:r>
          </a:p>
          <a:p>
            <a:pPr lvl="2"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Purpose (</a:t>
            </a:r>
            <a:r>
              <a:rPr lang="en-US" sz="2000" dirty="0" err="1">
                <a:solidFill>
                  <a:schemeClr val="tx1"/>
                </a:solidFill>
                <a:latin typeface="+mn-lt"/>
              </a:rPr>
              <a:t>AuthN</a:t>
            </a:r>
            <a:r>
              <a:rPr lang="en-US" sz="2000" dirty="0">
                <a:solidFill>
                  <a:schemeClr val="tx1"/>
                </a:solidFill>
                <a:latin typeface="+mn-lt"/>
              </a:rPr>
              <a:t>, </a:t>
            </a:r>
            <a:r>
              <a:rPr lang="en-US" sz="2000" dirty="0" err="1">
                <a:solidFill>
                  <a:schemeClr val="tx1"/>
                </a:solidFill>
                <a:latin typeface="+mn-lt"/>
              </a:rPr>
              <a:t>AuthZ</a:t>
            </a:r>
            <a:r>
              <a:rPr lang="en-US" sz="2000" dirty="0">
                <a:solidFill>
                  <a:schemeClr val="tx1"/>
                </a:solidFill>
                <a:latin typeface="+mn-lt"/>
              </a:rPr>
              <a:t>, Security, Preference) coverage</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Organization and partner</a:t>
            </a:r>
          </a:p>
          <a:p>
            <a:pPr lvl="2"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Alignment </a:t>
            </a:r>
          </a:p>
          <a:p>
            <a:pPr lvl="2"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Discrepancies </a:t>
            </a:r>
          </a:p>
          <a:p>
            <a:pPr marL="342900" indent="-342900" defTabSz="914400" eaLnBrk="0" hangingPunct="0">
              <a:lnSpc>
                <a:spcPct val="81000"/>
              </a:lnSpc>
              <a:spcBef>
                <a:spcPts val="2400"/>
              </a:spcBef>
              <a:buClr>
                <a:srgbClr val="000000"/>
              </a:buClr>
              <a:buSzPct val="100000"/>
              <a:buFontTx/>
              <a:buChar char="•"/>
              <a:defRPr/>
            </a:pPr>
            <a:r>
              <a:rPr lang="en-US" sz="2400" b="1" dirty="0">
                <a:solidFill>
                  <a:schemeClr val="tx1"/>
                </a:solidFill>
                <a:latin typeface="+mn-lt"/>
              </a:rPr>
              <a:t> Support</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Federation agreements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Semantic consensus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Policy analysis and development</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Identify authoritative source requirements</a:t>
            </a:r>
          </a:p>
        </p:txBody>
      </p:sp>
      <p:graphicFrame>
        <p:nvGraphicFramePr>
          <p:cNvPr id="68615" name="Group 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3ECDF907-952C-48FA-B9E2-4AE76BC7EADF}"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28</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Line 271"/>
          <p:cNvSpPr>
            <a:spLocks noChangeShapeType="1"/>
          </p:cNvSpPr>
          <p:nvPr/>
        </p:nvSpPr>
        <p:spPr bwMode="auto">
          <a:xfrm flipH="1">
            <a:off x="5956300" y="3975100"/>
            <a:ext cx="844550" cy="0"/>
          </a:xfrm>
          <a:prstGeom prst="line">
            <a:avLst/>
          </a:prstGeom>
          <a:noFill/>
          <a:ln w="9525">
            <a:solidFill>
              <a:schemeClr val="tx1"/>
            </a:solidFill>
            <a:round/>
            <a:headEnd/>
            <a:tailEnd/>
          </a:ln>
        </p:spPr>
        <p:txBody>
          <a:bodyPr/>
          <a:lstStyle/>
          <a:p>
            <a:endParaRPr lang="en-US"/>
          </a:p>
        </p:txBody>
      </p:sp>
      <p:grpSp>
        <p:nvGrpSpPr>
          <p:cNvPr id="70658" name="Group 268"/>
          <p:cNvGrpSpPr>
            <a:grpSpLocks/>
          </p:cNvGrpSpPr>
          <p:nvPr/>
        </p:nvGrpSpPr>
        <p:grpSpPr bwMode="auto">
          <a:xfrm>
            <a:off x="6683375" y="1930400"/>
            <a:ext cx="114300" cy="133350"/>
            <a:chOff x="3313" y="2995"/>
            <a:chExt cx="72" cy="84"/>
          </a:xfrm>
        </p:grpSpPr>
        <p:sp>
          <p:nvSpPr>
            <p:cNvPr id="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0659" name="Group 13"/>
          <p:cNvGrpSpPr>
            <a:grpSpLocks/>
          </p:cNvGrpSpPr>
          <p:nvPr/>
        </p:nvGrpSpPr>
        <p:grpSpPr bwMode="auto">
          <a:xfrm>
            <a:off x="3595688" y="5478463"/>
            <a:ext cx="476250" cy="128587"/>
            <a:chOff x="2265" y="3596"/>
            <a:chExt cx="300" cy="81"/>
          </a:xfrm>
        </p:grpSpPr>
        <p:sp>
          <p:nvSpPr>
            <p:cNvPr id="70920" name="Line 14"/>
            <p:cNvSpPr>
              <a:spLocks noChangeShapeType="1"/>
            </p:cNvSpPr>
            <p:nvPr/>
          </p:nvSpPr>
          <p:spPr bwMode="auto">
            <a:xfrm>
              <a:off x="2265" y="3636"/>
              <a:ext cx="300" cy="0"/>
            </a:xfrm>
            <a:prstGeom prst="line">
              <a:avLst/>
            </a:prstGeom>
            <a:noFill/>
            <a:ln w="9525">
              <a:solidFill>
                <a:schemeClr val="tx1"/>
              </a:solidFill>
              <a:round/>
              <a:headEnd/>
              <a:tailEnd/>
            </a:ln>
          </p:spPr>
          <p:txBody>
            <a:bodyPr/>
            <a:lstStyle/>
            <a:p>
              <a:endParaRPr lang="en-US"/>
            </a:p>
          </p:txBody>
        </p:sp>
        <p:grpSp>
          <p:nvGrpSpPr>
            <p:cNvPr id="70921" name="Group 15"/>
            <p:cNvGrpSpPr>
              <a:grpSpLocks/>
            </p:cNvGrpSpPr>
            <p:nvPr/>
          </p:nvGrpSpPr>
          <p:grpSpPr bwMode="auto">
            <a:xfrm>
              <a:off x="2270" y="3596"/>
              <a:ext cx="68" cy="81"/>
              <a:chOff x="2825" y="3596"/>
              <a:chExt cx="68" cy="81"/>
            </a:xfrm>
          </p:grpSpPr>
          <p:sp>
            <p:nvSpPr>
              <p:cNvPr id="70922"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70923"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sp>
        <p:nvSpPr>
          <p:cNvPr id="70660" name="Rectangle 181"/>
          <p:cNvSpPr>
            <a:spLocks noChangeArrowheads="1"/>
          </p:cNvSpPr>
          <p:nvPr/>
        </p:nvSpPr>
        <p:spPr bwMode="auto">
          <a:xfrm>
            <a:off x="4149725" y="538162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61" name="Rectangle 398"/>
          <p:cNvSpPr>
            <a:spLocks noChangeArrowheads="1"/>
          </p:cNvSpPr>
          <p:nvPr/>
        </p:nvSpPr>
        <p:spPr bwMode="auto">
          <a:xfrm>
            <a:off x="4092575" y="54133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662" name="Group 277"/>
          <p:cNvGrpSpPr>
            <a:grpSpLocks/>
          </p:cNvGrpSpPr>
          <p:nvPr/>
        </p:nvGrpSpPr>
        <p:grpSpPr bwMode="auto">
          <a:xfrm>
            <a:off x="3425825" y="5072063"/>
            <a:ext cx="1092200" cy="450850"/>
            <a:chOff x="2158" y="3195"/>
            <a:chExt cx="688" cy="284"/>
          </a:xfrm>
        </p:grpSpPr>
        <p:cxnSp>
          <p:nvCxnSpPr>
            <p:cNvPr id="70914" name="AutoShape 186"/>
            <p:cNvCxnSpPr>
              <a:cxnSpLocks noChangeShapeType="1"/>
            </p:cNvCxnSpPr>
            <p:nvPr/>
          </p:nvCxnSpPr>
          <p:spPr bwMode="auto">
            <a:xfrm rot="-5400000" flipH="1" flipV="1">
              <a:off x="2585" y="3383"/>
              <a:ext cx="49" cy="64"/>
            </a:xfrm>
            <a:prstGeom prst="bentConnector4">
              <a:avLst>
                <a:gd name="adj1" fmla="val -293889"/>
                <a:gd name="adj2" fmla="val 325023"/>
              </a:avLst>
            </a:prstGeom>
            <a:noFill/>
            <a:ln w="9525">
              <a:solidFill>
                <a:srgbClr val="DDDDDD"/>
              </a:solidFill>
              <a:miter lim="800000"/>
              <a:headEnd/>
              <a:tailEnd/>
            </a:ln>
          </p:spPr>
        </p:cxnSp>
        <p:grpSp>
          <p:nvGrpSpPr>
            <p:cNvPr id="70915" name="Group 263"/>
            <p:cNvGrpSpPr>
              <a:grpSpLocks/>
            </p:cNvGrpSpPr>
            <p:nvPr/>
          </p:nvGrpSpPr>
          <p:grpSpPr bwMode="auto">
            <a:xfrm>
              <a:off x="2504" y="3396"/>
              <a:ext cx="67" cy="83"/>
              <a:chOff x="3831154" y="5612341"/>
              <a:chExt cx="106362" cy="131762"/>
            </a:xfrm>
          </p:grpSpPr>
          <p:sp>
            <p:nvSpPr>
              <p:cNvPr id="70918"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70919"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70916" name="Text Box 142"/>
            <p:cNvSpPr txBox="1">
              <a:spLocks noChangeArrowheads="1"/>
            </p:cNvSpPr>
            <p:nvPr/>
          </p:nvSpPr>
          <p:spPr bwMode="auto">
            <a:xfrm>
              <a:off x="2158" y="3261"/>
              <a:ext cx="350" cy="138"/>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DDDDDD"/>
                  </a:solidFill>
                </a:rPr>
                <a:t>be a </a:t>
              </a:r>
            </a:p>
            <a:p>
              <a:pPr algn="ctr" defTabSz="914400">
                <a:lnSpc>
                  <a:spcPct val="80000"/>
                </a:lnSpc>
                <a:buClr>
                  <a:srgbClr val="000000"/>
                </a:buClr>
                <a:buSzPct val="100000"/>
                <a:buFont typeface="Times New Roman" pitchFamily="18" charset="0"/>
                <a:buNone/>
              </a:pPr>
              <a:r>
                <a:rPr lang="en-US" sz="600" b="1">
                  <a:solidFill>
                    <a:srgbClr val="DDDDDD"/>
                  </a:solidFill>
                </a:rPr>
                <a:t>member </a:t>
              </a:r>
            </a:p>
            <a:p>
              <a:pPr algn="ctr" defTabSz="914400">
                <a:lnSpc>
                  <a:spcPct val="80000"/>
                </a:lnSpc>
                <a:buClr>
                  <a:srgbClr val="000000"/>
                </a:buClr>
                <a:buSzPct val="100000"/>
                <a:buFont typeface="Times New Roman" pitchFamily="18" charset="0"/>
                <a:buNone/>
              </a:pPr>
              <a:r>
                <a:rPr lang="en-US" sz="600" b="1">
                  <a:solidFill>
                    <a:srgbClr val="DDDDDD"/>
                  </a:solidFill>
                </a:rPr>
                <a:t>of</a:t>
              </a:r>
            </a:p>
          </p:txBody>
        </p:sp>
        <p:sp>
          <p:nvSpPr>
            <p:cNvPr id="70917" name="Text Box 142"/>
            <p:cNvSpPr txBox="1">
              <a:spLocks noChangeArrowheads="1"/>
            </p:cNvSpPr>
            <p:nvPr/>
          </p:nvSpPr>
          <p:spPr bwMode="auto">
            <a:xfrm>
              <a:off x="2506" y="3195"/>
              <a:ext cx="340" cy="94"/>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DDDDDD"/>
                  </a:solidFill>
                </a:rPr>
                <a:t>composed</a:t>
              </a:r>
            </a:p>
            <a:p>
              <a:pPr algn="ctr" defTabSz="914400">
                <a:lnSpc>
                  <a:spcPct val="81000"/>
                </a:lnSpc>
                <a:buClr>
                  <a:srgbClr val="000000"/>
                </a:buClr>
                <a:buSzPct val="100000"/>
                <a:buFont typeface="Times New Roman" pitchFamily="18" charset="0"/>
                <a:buNone/>
              </a:pPr>
              <a:r>
                <a:rPr lang="en-US" sz="600" b="1">
                  <a:solidFill>
                    <a:srgbClr val="DDDDDD"/>
                  </a:solidFill>
                </a:rPr>
                <a:t> of</a:t>
              </a:r>
            </a:p>
          </p:txBody>
        </p:sp>
      </p:grpSp>
      <p:grpSp>
        <p:nvGrpSpPr>
          <p:cNvPr id="70663" name="Group 70"/>
          <p:cNvGrpSpPr>
            <a:grpSpLocks/>
          </p:cNvGrpSpPr>
          <p:nvPr/>
        </p:nvGrpSpPr>
        <p:grpSpPr bwMode="auto">
          <a:xfrm>
            <a:off x="4406900" y="4794250"/>
            <a:ext cx="130175" cy="142875"/>
            <a:chOff x="3323" y="3101"/>
            <a:chExt cx="82" cy="90"/>
          </a:xfrm>
        </p:grpSpPr>
        <p:sp>
          <p:nvSpPr>
            <p:cNvPr id="12" name="Line 249"/>
            <p:cNvSpPr>
              <a:spLocks noChangeShapeType="1"/>
            </p:cNvSpPr>
            <p:nvPr/>
          </p:nvSpPr>
          <p:spPr bwMode="auto">
            <a:xfrm rot="16200000" flipH="1">
              <a:off x="3312" y="3112"/>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0664" name="Rectangle 398"/>
          <p:cNvSpPr>
            <a:spLocks noChangeArrowheads="1"/>
          </p:cNvSpPr>
          <p:nvPr/>
        </p:nvSpPr>
        <p:spPr bwMode="auto">
          <a:xfrm>
            <a:off x="6789738" y="4629150"/>
            <a:ext cx="88900" cy="92075"/>
          </a:xfrm>
          <a:prstGeom prst="rect">
            <a:avLst/>
          </a:prstGeom>
          <a:solidFill>
            <a:srgbClr val="FFFF66"/>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65" name="Rectangle 398"/>
          <p:cNvSpPr>
            <a:spLocks noChangeArrowheads="1"/>
          </p:cNvSpPr>
          <p:nvPr/>
        </p:nvSpPr>
        <p:spPr bwMode="auto">
          <a:xfrm>
            <a:off x="6786563" y="4486275"/>
            <a:ext cx="88900" cy="92075"/>
          </a:xfrm>
          <a:prstGeom prst="rect">
            <a:avLst/>
          </a:prstGeom>
          <a:solidFill>
            <a:srgbClr val="FFFF66"/>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66" name="Rectangle 398"/>
          <p:cNvSpPr>
            <a:spLocks noChangeArrowheads="1"/>
          </p:cNvSpPr>
          <p:nvPr/>
        </p:nvSpPr>
        <p:spPr bwMode="auto">
          <a:xfrm>
            <a:off x="6796088" y="4102100"/>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67" name="Rectangle 398"/>
          <p:cNvSpPr>
            <a:spLocks noChangeArrowheads="1"/>
          </p:cNvSpPr>
          <p:nvPr/>
        </p:nvSpPr>
        <p:spPr bwMode="auto">
          <a:xfrm>
            <a:off x="6800850" y="5070475"/>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68" name="Rectangle 398"/>
          <p:cNvSpPr>
            <a:spLocks noChangeArrowheads="1"/>
          </p:cNvSpPr>
          <p:nvPr/>
        </p:nvSpPr>
        <p:spPr bwMode="auto">
          <a:xfrm>
            <a:off x="6799263" y="22971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69" name="Rectangle 398"/>
          <p:cNvSpPr>
            <a:spLocks noChangeArrowheads="1"/>
          </p:cNvSpPr>
          <p:nvPr/>
        </p:nvSpPr>
        <p:spPr bwMode="auto">
          <a:xfrm>
            <a:off x="7686675" y="2336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70" name="Rectangle 398"/>
          <p:cNvSpPr>
            <a:spLocks noChangeArrowheads="1"/>
          </p:cNvSpPr>
          <p:nvPr/>
        </p:nvSpPr>
        <p:spPr bwMode="auto">
          <a:xfrm>
            <a:off x="6799263" y="22923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71" name="Rectangle 398"/>
          <p:cNvSpPr>
            <a:spLocks noChangeArrowheads="1"/>
          </p:cNvSpPr>
          <p:nvPr/>
        </p:nvSpPr>
        <p:spPr bwMode="auto">
          <a:xfrm>
            <a:off x="7686675" y="19986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72" name="Rectangle 398"/>
          <p:cNvSpPr>
            <a:spLocks noChangeArrowheads="1"/>
          </p:cNvSpPr>
          <p:nvPr/>
        </p:nvSpPr>
        <p:spPr bwMode="auto">
          <a:xfrm>
            <a:off x="7777163" y="51943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73" name="Rectangle 398"/>
          <p:cNvSpPr>
            <a:spLocks noChangeArrowheads="1"/>
          </p:cNvSpPr>
          <p:nvPr/>
        </p:nvSpPr>
        <p:spPr bwMode="auto">
          <a:xfrm>
            <a:off x="6805613" y="52768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674" name="Rectangle 398"/>
          <p:cNvSpPr>
            <a:spLocks noChangeArrowheads="1"/>
          </p:cNvSpPr>
          <p:nvPr/>
        </p:nvSpPr>
        <p:spPr bwMode="auto">
          <a:xfrm>
            <a:off x="7226300" y="54879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675" name="Group 217"/>
          <p:cNvGrpSpPr>
            <a:grpSpLocks/>
          </p:cNvGrpSpPr>
          <p:nvPr/>
        </p:nvGrpSpPr>
        <p:grpSpPr bwMode="auto">
          <a:xfrm>
            <a:off x="6796088" y="1470025"/>
            <a:ext cx="973137" cy="1022350"/>
            <a:chOff x="4281" y="1071"/>
            <a:chExt cx="613" cy="644"/>
          </a:xfrm>
        </p:grpSpPr>
        <p:sp>
          <p:nvSpPr>
            <p:cNvPr id="70909" name="Rectangle 336"/>
            <p:cNvSpPr>
              <a:spLocks noChangeArrowheads="1"/>
            </p:cNvSpPr>
            <p:nvPr/>
          </p:nvSpPr>
          <p:spPr bwMode="auto">
            <a:xfrm>
              <a:off x="4281" y="1071"/>
              <a:ext cx="613" cy="644"/>
            </a:xfrm>
            <a:prstGeom prst="rect">
              <a:avLst/>
            </a:prstGeom>
            <a:solidFill>
              <a:srgbClr val="FFFFEB"/>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0910" name="Rectangle 337"/>
            <p:cNvSpPr>
              <a:spLocks noChangeArrowheads="1"/>
            </p:cNvSpPr>
            <p:nvPr/>
          </p:nvSpPr>
          <p:spPr bwMode="auto">
            <a:xfrm>
              <a:off x="4283" y="1071"/>
              <a:ext cx="611" cy="83"/>
            </a:xfrm>
            <a:prstGeom prst="rect">
              <a:avLst/>
            </a:prstGeom>
            <a:solidFill>
              <a:srgbClr val="FFFFEB"/>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Identity Credential</a:t>
              </a:r>
            </a:p>
          </p:txBody>
        </p:sp>
      </p:grpSp>
      <p:sp>
        <p:nvSpPr>
          <p:cNvPr id="70676" name="Rectangle 277"/>
          <p:cNvSpPr>
            <a:spLocks noChangeArrowheads="1"/>
          </p:cNvSpPr>
          <p:nvPr/>
        </p:nvSpPr>
        <p:spPr bwMode="auto">
          <a:xfrm>
            <a:off x="6805613" y="4838700"/>
            <a:ext cx="1058862" cy="74612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677" name="Group 2"/>
          <p:cNvGrpSpPr>
            <a:grpSpLocks/>
          </p:cNvGrpSpPr>
          <p:nvPr/>
        </p:nvGrpSpPr>
        <p:grpSpPr bwMode="auto">
          <a:xfrm>
            <a:off x="3571875" y="4532313"/>
            <a:ext cx="490538" cy="133350"/>
            <a:chOff x="2250" y="3000"/>
            <a:chExt cx="309" cy="84"/>
          </a:xfrm>
        </p:grpSpPr>
        <p:sp>
          <p:nvSpPr>
            <p:cNvPr id="70907"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70908"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grpSp>
        <p:nvGrpSpPr>
          <p:cNvPr id="70678" name="Group 5"/>
          <p:cNvGrpSpPr>
            <a:grpSpLocks/>
          </p:cNvGrpSpPr>
          <p:nvPr/>
        </p:nvGrpSpPr>
        <p:grpSpPr bwMode="auto">
          <a:xfrm>
            <a:off x="1654175" y="1860550"/>
            <a:ext cx="2806700" cy="3757613"/>
            <a:chOff x="1042" y="1317"/>
            <a:chExt cx="1768" cy="2367"/>
          </a:xfrm>
        </p:grpSpPr>
        <p:cxnSp>
          <p:nvCxnSpPr>
            <p:cNvPr id="70904" name="Elbow Connector 215"/>
            <p:cNvCxnSpPr>
              <a:cxnSpLocks noChangeShapeType="1"/>
            </p:cNvCxnSpPr>
            <p:nvPr/>
          </p:nvCxnSpPr>
          <p:spPr bwMode="auto">
            <a:xfrm rot="5400000" flipH="1">
              <a:off x="763" y="1638"/>
              <a:ext cx="2367" cy="1726"/>
            </a:xfrm>
            <a:prstGeom prst="bentConnector3">
              <a:avLst>
                <a:gd name="adj1" fmla="val -9338"/>
              </a:avLst>
            </a:prstGeom>
            <a:noFill/>
            <a:ln w="9525" algn="ctr">
              <a:solidFill>
                <a:schemeClr val="tx1"/>
              </a:solidFill>
              <a:round/>
              <a:headEnd/>
              <a:tailEnd/>
            </a:ln>
          </p:spPr>
        </p:cxnSp>
        <p:sp>
          <p:nvSpPr>
            <p:cNvPr id="116823" name="Line 249"/>
            <p:cNvSpPr>
              <a:spLocks noChangeShapeType="1"/>
            </p:cNvSpPr>
            <p:nvPr/>
          </p:nvSpPr>
          <p:spPr bwMode="auto">
            <a:xfrm rot="16200000" flipH="1">
              <a:off x="1031" y="1448"/>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073" y="145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0679" name="Line 2"/>
          <p:cNvSpPr>
            <a:spLocks noChangeShapeType="1"/>
          </p:cNvSpPr>
          <p:nvPr/>
        </p:nvSpPr>
        <p:spPr bwMode="auto">
          <a:xfrm>
            <a:off x="3943350" y="1868488"/>
            <a:ext cx="1265238" cy="0"/>
          </a:xfrm>
          <a:prstGeom prst="line">
            <a:avLst/>
          </a:prstGeom>
          <a:noFill/>
          <a:ln w="9525">
            <a:solidFill>
              <a:schemeClr val="tx1"/>
            </a:solidFill>
            <a:round/>
            <a:headEnd/>
            <a:tailEnd/>
          </a:ln>
        </p:spPr>
        <p:txBody>
          <a:bodyPr/>
          <a:lstStyle/>
          <a:p>
            <a:endParaRPr lang="en-US"/>
          </a:p>
        </p:txBody>
      </p:sp>
      <p:sp>
        <p:nvSpPr>
          <p:cNvPr id="70680" name="Line 208"/>
          <p:cNvSpPr>
            <a:spLocks noChangeShapeType="1"/>
          </p:cNvSpPr>
          <p:nvPr/>
        </p:nvSpPr>
        <p:spPr bwMode="auto">
          <a:xfrm rot="10800000">
            <a:off x="3948113" y="1798638"/>
            <a:ext cx="106362" cy="66675"/>
          </a:xfrm>
          <a:prstGeom prst="line">
            <a:avLst/>
          </a:prstGeom>
          <a:noFill/>
          <a:ln w="9525">
            <a:solidFill>
              <a:schemeClr val="tx1"/>
            </a:solidFill>
            <a:round/>
            <a:headEnd/>
            <a:tailEnd/>
          </a:ln>
        </p:spPr>
        <p:txBody>
          <a:bodyPr/>
          <a:lstStyle/>
          <a:p>
            <a:endParaRPr lang="en-US"/>
          </a:p>
        </p:txBody>
      </p:sp>
      <p:sp>
        <p:nvSpPr>
          <p:cNvPr id="70681" name="Line 209"/>
          <p:cNvSpPr>
            <a:spLocks noChangeShapeType="1"/>
          </p:cNvSpPr>
          <p:nvPr/>
        </p:nvSpPr>
        <p:spPr bwMode="auto">
          <a:xfrm rot="10800000" flipV="1">
            <a:off x="3948113" y="1865313"/>
            <a:ext cx="106362" cy="66675"/>
          </a:xfrm>
          <a:prstGeom prst="line">
            <a:avLst/>
          </a:prstGeom>
          <a:noFill/>
          <a:ln w="9525">
            <a:solidFill>
              <a:schemeClr val="tx1"/>
            </a:solidFill>
            <a:round/>
            <a:headEnd/>
            <a:tailEnd/>
          </a:ln>
        </p:spPr>
        <p:txBody>
          <a:bodyPr/>
          <a:lstStyle/>
          <a:p>
            <a:endParaRPr lang="en-US"/>
          </a:p>
        </p:txBody>
      </p:sp>
      <p:grpSp>
        <p:nvGrpSpPr>
          <p:cNvPr id="70682" name="Group 8"/>
          <p:cNvGrpSpPr>
            <a:grpSpLocks/>
          </p:cNvGrpSpPr>
          <p:nvPr/>
        </p:nvGrpSpPr>
        <p:grpSpPr bwMode="auto">
          <a:xfrm>
            <a:off x="2390775" y="1730375"/>
            <a:ext cx="585788" cy="141288"/>
            <a:chOff x="1506" y="1235"/>
            <a:chExt cx="369" cy="89"/>
          </a:xfrm>
        </p:grpSpPr>
        <p:sp>
          <p:nvSpPr>
            <p:cNvPr id="70900" name="Line 74"/>
            <p:cNvSpPr>
              <a:spLocks noChangeShapeType="1"/>
            </p:cNvSpPr>
            <p:nvPr/>
          </p:nvSpPr>
          <p:spPr bwMode="auto">
            <a:xfrm flipH="1">
              <a:off x="1506" y="1281"/>
              <a:ext cx="369" cy="0"/>
            </a:xfrm>
            <a:prstGeom prst="line">
              <a:avLst/>
            </a:prstGeom>
            <a:noFill/>
            <a:ln w="9525">
              <a:solidFill>
                <a:schemeClr val="tx1"/>
              </a:solidFill>
              <a:round/>
              <a:headEnd/>
              <a:tailEnd/>
            </a:ln>
          </p:spPr>
          <p:txBody>
            <a:bodyPr/>
            <a:lstStyle/>
            <a:p>
              <a:endParaRPr lang="en-US"/>
            </a:p>
          </p:txBody>
        </p:sp>
        <p:sp>
          <p:nvSpPr>
            <p:cNvPr id="70901" name="Line 93"/>
            <p:cNvSpPr>
              <a:spLocks noChangeShapeType="1"/>
            </p:cNvSpPr>
            <p:nvPr/>
          </p:nvSpPr>
          <p:spPr bwMode="auto">
            <a:xfrm rot="10800000" flipH="1">
              <a:off x="1805" y="1235"/>
              <a:ext cx="67" cy="42"/>
            </a:xfrm>
            <a:prstGeom prst="line">
              <a:avLst/>
            </a:prstGeom>
            <a:noFill/>
            <a:ln w="9525">
              <a:solidFill>
                <a:schemeClr val="tx1"/>
              </a:solidFill>
              <a:round/>
              <a:headEnd/>
              <a:tailEnd/>
            </a:ln>
          </p:spPr>
          <p:txBody>
            <a:bodyPr/>
            <a:lstStyle/>
            <a:p>
              <a:endParaRPr lang="en-US"/>
            </a:p>
          </p:txBody>
        </p:sp>
        <p:sp>
          <p:nvSpPr>
            <p:cNvPr id="70902" name="Line 94"/>
            <p:cNvSpPr>
              <a:spLocks noChangeShapeType="1"/>
            </p:cNvSpPr>
            <p:nvPr/>
          </p:nvSpPr>
          <p:spPr bwMode="auto">
            <a:xfrm rot="10800000" flipH="1" flipV="1">
              <a:off x="1805" y="1282"/>
              <a:ext cx="67" cy="42"/>
            </a:xfrm>
            <a:prstGeom prst="line">
              <a:avLst/>
            </a:prstGeom>
            <a:noFill/>
            <a:ln w="9525">
              <a:solidFill>
                <a:schemeClr val="tx1"/>
              </a:solidFill>
              <a:round/>
              <a:headEnd/>
              <a:tailEnd/>
            </a:ln>
          </p:spPr>
          <p:txBody>
            <a:bodyPr/>
            <a:lstStyle/>
            <a:p>
              <a:endParaRPr lang="en-US"/>
            </a:p>
          </p:txBody>
        </p:sp>
        <p:sp>
          <p:nvSpPr>
            <p:cNvPr id="70903" name="Line 95"/>
            <p:cNvSpPr>
              <a:spLocks noChangeShapeType="1"/>
            </p:cNvSpPr>
            <p:nvPr/>
          </p:nvSpPr>
          <p:spPr bwMode="auto">
            <a:xfrm rot="5400000" flipH="1">
              <a:off x="1743" y="1279"/>
              <a:ext cx="70" cy="0"/>
            </a:xfrm>
            <a:prstGeom prst="line">
              <a:avLst/>
            </a:prstGeom>
            <a:noFill/>
            <a:ln w="9525">
              <a:solidFill>
                <a:schemeClr val="tx1"/>
              </a:solidFill>
              <a:round/>
              <a:headEnd/>
              <a:tailEnd/>
            </a:ln>
          </p:spPr>
          <p:txBody>
            <a:bodyPr/>
            <a:lstStyle/>
            <a:p>
              <a:endParaRPr lang="en-US"/>
            </a:p>
          </p:txBody>
        </p:sp>
      </p:grpSp>
      <p:sp>
        <p:nvSpPr>
          <p:cNvPr id="70683" name="Line 13"/>
          <p:cNvSpPr>
            <a:spLocks noChangeShapeType="1"/>
          </p:cNvSpPr>
          <p:nvPr/>
        </p:nvSpPr>
        <p:spPr bwMode="auto">
          <a:xfrm flipH="1">
            <a:off x="6064250" y="1998663"/>
            <a:ext cx="723900" cy="0"/>
          </a:xfrm>
          <a:prstGeom prst="line">
            <a:avLst/>
          </a:prstGeom>
          <a:noFill/>
          <a:ln w="9525">
            <a:solidFill>
              <a:srgbClr val="DDDDDD"/>
            </a:solidFill>
            <a:round/>
            <a:headEnd/>
            <a:tailEnd/>
          </a:ln>
        </p:spPr>
        <p:txBody>
          <a:bodyPr/>
          <a:lstStyle/>
          <a:p>
            <a:endParaRPr lang="en-US"/>
          </a:p>
        </p:txBody>
      </p:sp>
      <p:grpSp>
        <p:nvGrpSpPr>
          <p:cNvPr id="70684" name="Group 15"/>
          <p:cNvGrpSpPr>
            <a:grpSpLocks/>
          </p:cNvGrpSpPr>
          <p:nvPr/>
        </p:nvGrpSpPr>
        <p:grpSpPr bwMode="auto">
          <a:xfrm>
            <a:off x="5565775" y="1368425"/>
            <a:ext cx="138113" cy="201613"/>
            <a:chOff x="3506" y="1007"/>
            <a:chExt cx="87" cy="127"/>
          </a:xfrm>
        </p:grpSpPr>
        <p:sp>
          <p:nvSpPr>
            <p:cNvPr id="70897" name="Line 199"/>
            <p:cNvSpPr>
              <a:spLocks noChangeShapeType="1"/>
            </p:cNvSpPr>
            <p:nvPr/>
          </p:nvSpPr>
          <p:spPr bwMode="auto">
            <a:xfrm>
              <a:off x="3549" y="1008"/>
              <a:ext cx="0" cy="126"/>
            </a:xfrm>
            <a:prstGeom prst="line">
              <a:avLst/>
            </a:prstGeom>
            <a:noFill/>
            <a:ln w="9525">
              <a:solidFill>
                <a:schemeClr val="tx1"/>
              </a:solidFill>
              <a:round/>
              <a:headEnd/>
              <a:tailEnd/>
            </a:ln>
          </p:spPr>
          <p:txBody>
            <a:bodyPr/>
            <a:lstStyle/>
            <a:p>
              <a:endParaRPr lang="en-US"/>
            </a:p>
          </p:txBody>
        </p:sp>
        <p:sp>
          <p:nvSpPr>
            <p:cNvPr id="70898" name="Line 203"/>
            <p:cNvSpPr>
              <a:spLocks noChangeShapeType="1"/>
            </p:cNvSpPr>
            <p:nvPr/>
          </p:nvSpPr>
          <p:spPr bwMode="auto">
            <a:xfrm rot="5400000" flipH="1">
              <a:off x="3493" y="1020"/>
              <a:ext cx="68" cy="41"/>
            </a:xfrm>
            <a:prstGeom prst="line">
              <a:avLst/>
            </a:prstGeom>
            <a:noFill/>
            <a:ln w="9525">
              <a:solidFill>
                <a:schemeClr val="tx1"/>
              </a:solidFill>
              <a:round/>
              <a:headEnd/>
              <a:tailEnd/>
            </a:ln>
          </p:spPr>
          <p:txBody>
            <a:bodyPr/>
            <a:lstStyle/>
            <a:p>
              <a:endParaRPr lang="en-US"/>
            </a:p>
          </p:txBody>
        </p:sp>
        <p:sp>
          <p:nvSpPr>
            <p:cNvPr id="70899" name="Line 204"/>
            <p:cNvSpPr>
              <a:spLocks noChangeShapeType="1"/>
            </p:cNvSpPr>
            <p:nvPr/>
          </p:nvSpPr>
          <p:spPr bwMode="auto">
            <a:xfrm rot="5400000" flipH="1" flipV="1">
              <a:off x="3538" y="1021"/>
              <a:ext cx="68" cy="42"/>
            </a:xfrm>
            <a:prstGeom prst="line">
              <a:avLst/>
            </a:prstGeom>
            <a:noFill/>
            <a:ln w="9525">
              <a:solidFill>
                <a:schemeClr val="tx1"/>
              </a:solidFill>
              <a:round/>
              <a:headEnd/>
              <a:tailEnd/>
            </a:ln>
          </p:spPr>
          <p:txBody>
            <a:bodyPr/>
            <a:lstStyle/>
            <a:p>
              <a:endParaRPr lang="en-US"/>
            </a:p>
          </p:txBody>
        </p:sp>
      </p:grpSp>
      <p:sp>
        <p:nvSpPr>
          <p:cNvPr id="70685" name="Line 54"/>
          <p:cNvSpPr>
            <a:spLocks noChangeShapeType="1"/>
          </p:cNvSpPr>
          <p:nvPr/>
        </p:nvSpPr>
        <p:spPr bwMode="auto">
          <a:xfrm flipV="1">
            <a:off x="5632450" y="2408238"/>
            <a:ext cx="0" cy="536575"/>
          </a:xfrm>
          <a:prstGeom prst="line">
            <a:avLst/>
          </a:prstGeom>
          <a:noFill/>
          <a:ln w="9525">
            <a:solidFill>
              <a:schemeClr val="tx1"/>
            </a:solidFill>
            <a:round/>
            <a:headEnd/>
            <a:tailEnd/>
          </a:ln>
        </p:spPr>
        <p:txBody>
          <a:bodyPr/>
          <a:lstStyle/>
          <a:p>
            <a:endParaRPr lang="en-US"/>
          </a:p>
        </p:txBody>
      </p:sp>
      <p:sp>
        <p:nvSpPr>
          <p:cNvPr id="116834" name="Line 292"/>
          <p:cNvSpPr>
            <a:spLocks noChangeShapeType="1"/>
          </p:cNvSpPr>
          <p:nvPr/>
        </p:nvSpPr>
        <p:spPr bwMode="auto">
          <a:xfrm rot="16200000" flipH="1" flipV="1">
            <a:off x="5544345" y="28535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5620545" y="2853531"/>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70688" name="Line 257"/>
          <p:cNvSpPr>
            <a:spLocks noChangeShapeType="1"/>
          </p:cNvSpPr>
          <p:nvPr/>
        </p:nvSpPr>
        <p:spPr bwMode="auto">
          <a:xfrm flipH="1">
            <a:off x="7772400" y="2382838"/>
            <a:ext cx="106363" cy="66675"/>
          </a:xfrm>
          <a:prstGeom prst="line">
            <a:avLst/>
          </a:prstGeom>
          <a:noFill/>
          <a:ln w="9525">
            <a:solidFill>
              <a:srgbClr val="DDDDDD"/>
            </a:solidFill>
            <a:round/>
            <a:headEnd/>
            <a:tailEnd/>
          </a:ln>
        </p:spPr>
        <p:txBody>
          <a:bodyPr/>
          <a:lstStyle/>
          <a:p>
            <a:endParaRPr lang="en-US"/>
          </a:p>
        </p:txBody>
      </p:sp>
      <p:sp>
        <p:nvSpPr>
          <p:cNvPr id="70689" name="Line 258"/>
          <p:cNvSpPr>
            <a:spLocks noChangeShapeType="1"/>
          </p:cNvSpPr>
          <p:nvPr/>
        </p:nvSpPr>
        <p:spPr bwMode="auto">
          <a:xfrm flipH="1" flipV="1">
            <a:off x="7770813" y="2309813"/>
            <a:ext cx="106362" cy="65087"/>
          </a:xfrm>
          <a:prstGeom prst="line">
            <a:avLst/>
          </a:prstGeom>
          <a:noFill/>
          <a:ln w="9525">
            <a:solidFill>
              <a:srgbClr val="DDDDDD"/>
            </a:solidFill>
            <a:round/>
            <a:headEnd/>
            <a:tailEnd/>
          </a:ln>
        </p:spPr>
        <p:txBody>
          <a:bodyPr/>
          <a:lstStyle/>
          <a:p>
            <a:endParaRPr lang="en-US"/>
          </a:p>
        </p:txBody>
      </p:sp>
      <p:cxnSp>
        <p:nvCxnSpPr>
          <p:cNvPr id="70690" name="AutoShape 208"/>
          <p:cNvCxnSpPr>
            <a:cxnSpLocks noChangeShapeType="1"/>
            <a:stCxn id="70798" idx="3"/>
            <a:endCxn id="70669" idx="3"/>
          </p:cNvCxnSpPr>
          <p:nvPr/>
        </p:nvCxnSpPr>
        <p:spPr bwMode="auto">
          <a:xfrm flipV="1">
            <a:off x="7710488" y="2382838"/>
            <a:ext cx="65087" cy="1590675"/>
          </a:xfrm>
          <a:prstGeom prst="bentConnector3">
            <a:avLst>
              <a:gd name="adj1" fmla="val 707333"/>
            </a:avLst>
          </a:prstGeom>
          <a:noFill/>
          <a:ln w="9525">
            <a:solidFill>
              <a:srgbClr val="DDDDDD"/>
            </a:solidFill>
            <a:miter lim="800000"/>
            <a:headEnd/>
            <a:tailEnd/>
          </a:ln>
        </p:spPr>
      </p:cxnSp>
      <p:grpSp>
        <p:nvGrpSpPr>
          <p:cNvPr id="70691" name="Group 272"/>
          <p:cNvGrpSpPr>
            <a:grpSpLocks/>
          </p:cNvGrpSpPr>
          <p:nvPr/>
        </p:nvGrpSpPr>
        <p:grpSpPr bwMode="auto">
          <a:xfrm>
            <a:off x="7769225" y="1981200"/>
            <a:ext cx="112713" cy="136525"/>
            <a:chOff x="5398" y="1397"/>
            <a:chExt cx="71" cy="86"/>
          </a:xfrm>
        </p:grpSpPr>
        <p:sp>
          <p:nvSpPr>
            <p:cNvPr id="70895" name="Line 257"/>
            <p:cNvSpPr>
              <a:spLocks noChangeShapeType="1"/>
            </p:cNvSpPr>
            <p:nvPr/>
          </p:nvSpPr>
          <p:spPr bwMode="auto">
            <a:xfrm flipH="1">
              <a:off x="5398" y="1441"/>
              <a:ext cx="67" cy="42"/>
            </a:xfrm>
            <a:prstGeom prst="line">
              <a:avLst/>
            </a:prstGeom>
            <a:noFill/>
            <a:ln w="9525">
              <a:solidFill>
                <a:srgbClr val="DDDDDD"/>
              </a:solidFill>
              <a:round/>
              <a:headEnd/>
              <a:tailEnd/>
            </a:ln>
          </p:spPr>
          <p:txBody>
            <a:bodyPr/>
            <a:lstStyle/>
            <a:p>
              <a:endParaRPr lang="en-US"/>
            </a:p>
          </p:txBody>
        </p:sp>
        <p:sp>
          <p:nvSpPr>
            <p:cNvPr id="70896" name="Line 258"/>
            <p:cNvSpPr>
              <a:spLocks noChangeShapeType="1"/>
            </p:cNvSpPr>
            <p:nvPr/>
          </p:nvSpPr>
          <p:spPr bwMode="auto">
            <a:xfrm flipH="1" flipV="1">
              <a:off x="5402" y="1397"/>
              <a:ext cx="67" cy="41"/>
            </a:xfrm>
            <a:prstGeom prst="line">
              <a:avLst/>
            </a:prstGeom>
            <a:noFill/>
            <a:ln w="9525">
              <a:solidFill>
                <a:srgbClr val="DDDDDD"/>
              </a:solidFill>
              <a:round/>
              <a:headEnd/>
              <a:tailEnd/>
            </a:ln>
          </p:spPr>
          <p:txBody>
            <a:bodyPr/>
            <a:lstStyle/>
            <a:p>
              <a:endParaRPr lang="en-US"/>
            </a:p>
          </p:txBody>
        </p:sp>
      </p:grpSp>
      <p:cxnSp>
        <p:nvCxnSpPr>
          <p:cNvPr id="70692" name="AutoShape 29"/>
          <p:cNvCxnSpPr>
            <a:cxnSpLocks noChangeShapeType="1"/>
            <a:stCxn id="70676" idx="3"/>
            <a:endCxn id="70671" idx="3"/>
          </p:cNvCxnSpPr>
          <p:nvPr/>
        </p:nvCxnSpPr>
        <p:spPr bwMode="auto">
          <a:xfrm flipH="1" flipV="1">
            <a:off x="7775575" y="2044700"/>
            <a:ext cx="88900" cy="3167063"/>
          </a:xfrm>
          <a:prstGeom prst="bentConnector3">
            <a:avLst>
              <a:gd name="adj1" fmla="val -483931"/>
            </a:avLst>
          </a:prstGeom>
          <a:noFill/>
          <a:ln w="9525">
            <a:solidFill>
              <a:srgbClr val="DDDDDD"/>
            </a:solidFill>
            <a:miter lim="800000"/>
            <a:headEnd/>
            <a:tailEnd/>
          </a:ln>
        </p:spPr>
      </p:cxnSp>
      <p:grpSp>
        <p:nvGrpSpPr>
          <p:cNvPr id="70693" name="Group 133"/>
          <p:cNvGrpSpPr>
            <a:grpSpLocks/>
          </p:cNvGrpSpPr>
          <p:nvPr/>
        </p:nvGrpSpPr>
        <p:grpSpPr bwMode="auto">
          <a:xfrm>
            <a:off x="6646863" y="5256213"/>
            <a:ext cx="153987" cy="133350"/>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0894"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70694" name="AutoShape 232"/>
          <p:cNvCxnSpPr>
            <a:cxnSpLocks noChangeShapeType="1"/>
            <a:stCxn id="70673" idx="1"/>
          </p:cNvCxnSpPr>
          <p:nvPr/>
        </p:nvCxnSpPr>
        <p:spPr bwMode="auto">
          <a:xfrm rot="10800000">
            <a:off x="4716463" y="4689475"/>
            <a:ext cx="2089150" cy="633413"/>
          </a:xfrm>
          <a:prstGeom prst="bentConnector3">
            <a:avLst>
              <a:gd name="adj1" fmla="val 99468"/>
            </a:avLst>
          </a:prstGeom>
          <a:noFill/>
          <a:ln w="9525">
            <a:solidFill>
              <a:schemeClr val="tx1"/>
            </a:solidFill>
            <a:miter lim="800000"/>
            <a:headEnd/>
            <a:tailEnd/>
          </a:ln>
        </p:spPr>
      </p:cxnSp>
      <p:sp>
        <p:nvSpPr>
          <p:cNvPr id="70695" name="Rectangle 278"/>
          <p:cNvSpPr>
            <a:spLocks noChangeArrowheads="1"/>
          </p:cNvSpPr>
          <p:nvPr/>
        </p:nvSpPr>
        <p:spPr bwMode="auto">
          <a:xfrm>
            <a:off x="6805613" y="4838700"/>
            <a:ext cx="1057275" cy="180975"/>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Employment Related </a:t>
            </a:r>
          </a:p>
          <a:p>
            <a:pPr algn="ctr" defTabSz="914400">
              <a:lnSpc>
                <a:spcPct val="81000"/>
              </a:lnSpc>
              <a:buClr>
                <a:srgbClr val="000000"/>
              </a:buClr>
              <a:buSzPct val="100000"/>
              <a:buFont typeface="Times New Roman" pitchFamily="18" charset="0"/>
              <a:buNone/>
            </a:pPr>
            <a:r>
              <a:rPr lang="en-US" sz="700" b="1">
                <a:solidFill>
                  <a:srgbClr val="FF0000"/>
                </a:solidFill>
              </a:rPr>
              <a:t>Authority</a:t>
            </a:r>
          </a:p>
        </p:txBody>
      </p:sp>
      <p:sp>
        <p:nvSpPr>
          <p:cNvPr id="70696" name="Text Box 9"/>
          <p:cNvSpPr txBox="1">
            <a:spLocks noChangeArrowheads="1"/>
          </p:cNvSpPr>
          <p:nvPr/>
        </p:nvSpPr>
        <p:spPr bwMode="auto">
          <a:xfrm>
            <a:off x="736600" y="1816100"/>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70697" name="Text Box 316"/>
          <p:cNvSpPr txBox="1">
            <a:spLocks noChangeArrowheads="1"/>
          </p:cNvSpPr>
          <p:nvPr/>
        </p:nvSpPr>
        <p:spPr bwMode="auto">
          <a:xfrm>
            <a:off x="6797675" y="5691188"/>
            <a:ext cx="325438" cy="285750"/>
          </a:xfrm>
          <a:prstGeom prst="rect">
            <a:avLst/>
          </a:prstGeom>
          <a:noFill/>
          <a:ln w="9525">
            <a:noFill/>
            <a:miter lim="800000"/>
            <a:headEnd/>
            <a:tailEnd/>
          </a:ln>
        </p:spPr>
        <p:txBody>
          <a:bodyPr wrap="none" lIns="0" tIns="0" rIns="0" bIns="0">
            <a:spAutoFit/>
          </a:bodyPr>
          <a:lstStyle/>
          <a:p>
            <a:pPr algn="ctr" defTabSz="914400">
              <a:lnSpc>
                <a:spcPct val="90000"/>
              </a:lnSpc>
              <a:buClr>
                <a:srgbClr val="000000"/>
              </a:buClr>
              <a:buSzPct val="100000"/>
              <a:buFont typeface="Times New Roman" pitchFamily="18" charset="0"/>
              <a:buNone/>
            </a:pPr>
            <a:r>
              <a:rPr lang="en-US" sz="700" b="1">
                <a:solidFill>
                  <a:srgbClr val="DDDDDD"/>
                </a:solidFill>
              </a:rPr>
              <a:t>be</a:t>
            </a:r>
          </a:p>
          <a:p>
            <a:pPr algn="ctr" defTabSz="914400">
              <a:lnSpc>
                <a:spcPct val="90000"/>
              </a:lnSpc>
              <a:buClr>
                <a:srgbClr val="000000"/>
              </a:buClr>
              <a:buSzPct val="100000"/>
              <a:buFont typeface="Times New Roman" pitchFamily="18" charset="0"/>
              <a:buNone/>
            </a:pPr>
            <a:r>
              <a:rPr lang="en-US" sz="700" b="1">
                <a:solidFill>
                  <a:srgbClr val="DDDDDD"/>
                </a:solidFill>
              </a:rPr>
              <a:t>granted</a:t>
            </a:r>
          </a:p>
          <a:p>
            <a:pPr algn="ctr" defTabSz="914400">
              <a:lnSpc>
                <a:spcPct val="90000"/>
              </a:lnSpc>
              <a:buClr>
                <a:srgbClr val="000000"/>
              </a:buClr>
              <a:buSzPct val="100000"/>
              <a:buFont typeface="Times New Roman" pitchFamily="18" charset="0"/>
              <a:buNone/>
            </a:pPr>
            <a:r>
              <a:rPr lang="en-US" sz="700" b="1">
                <a:solidFill>
                  <a:srgbClr val="DDDDDD"/>
                </a:solidFill>
              </a:rPr>
              <a:t>by</a:t>
            </a:r>
          </a:p>
        </p:txBody>
      </p:sp>
      <p:cxnSp>
        <p:nvCxnSpPr>
          <p:cNvPr id="70698" name="Shape 246"/>
          <p:cNvCxnSpPr>
            <a:cxnSpLocks noChangeShapeType="1"/>
            <a:endCxn id="70674" idx="2"/>
          </p:cNvCxnSpPr>
          <p:nvPr/>
        </p:nvCxnSpPr>
        <p:spPr bwMode="auto">
          <a:xfrm>
            <a:off x="1276350" y="1895475"/>
            <a:ext cx="5994400" cy="3684588"/>
          </a:xfrm>
          <a:prstGeom prst="bentConnector4">
            <a:avLst>
              <a:gd name="adj1" fmla="val -2940"/>
              <a:gd name="adj2" fmla="val 114819"/>
            </a:avLst>
          </a:prstGeom>
          <a:noFill/>
          <a:ln w="9525" algn="ctr">
            <a:solidFill>
              <a:schemeClr val="tx1"/>
            </a:solidFill>
            <a:round/>
            <a:headEnd/>
            <a:tailEnd/>
          </a:ln>
        </p:spPr>
      </p:cxnSp>
      <p:grpSp>
        <p:nvGrpSpPr>
          <p:cNvPr id="70699" name="Group 219"/>
          <p:cNvGrpSpPr>
            <a:grpSpLocks/>
          </p:cNvGrpSpPr>
          <p:nvPr/>
        </p:nvGrpSpPr>
        <p:grpSpPr bwMode="auto">
          <a:xfrm>
            <a:off x="7204075" y="5586413"/>
            <a:ext cx="130175" cy="142875"/>
            <a:chOff x="3323" y="3101"/>
            <a:chExt cx="82" cy="90"/>
          </a:xfrm>
        </p:grpSpPr>
        <p:sp>
          <p:nvSpPr>
            <p:cNvPr id="16" name="Line 249"/>
            <p:cNvSpPr>
              <a:spLocks noChangeShapeType="1"/>
            </p:cNvSpPr>
            <p:nvPr/>
          </p:nvSpPr>
          <p:spPr bwMode="auto">
            <a:xfrm rot="16200000" flipH="1">
              <a:off x="3320" y="3104"/>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0700" name="Group 64"/>
          <p:cNvGrpSpPr>
            <a:grpSpLocks/>
          </p:cNvGrpSpPr>
          <p:nvPr/>
        </p:nvGrpSpPr>
        <p:grpSpPr bwMode="auto">
          <a:xfrm>
            <a:off x="4772025" y="5478463"/>
            <a:ext cx="476250" cy="128587"/>
            <a:chOff x="3006" y="3596"/>
            <a:chExt cx="300" cy="81"/>
          </a:xfrm>
        </p:grpSpPr>
        <p:sp>
          <p:nvSpPr>
            <p:cNvPr id="70886"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70887"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70888"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70701" name="Group 105"/>
          <p:cNvGrpSpPr>
            <a:grpSpLocks/>
          </p:cNvGrpSpPr>
          <p:nvPr/>
        </p:nvGrpSpPr>
        <p:grpSpPr bwMode="auto">
          <a:xfrm>
            <a:off x="5222875" y="5381625"/>
            <a:ext cx="1062038" cy="323850"/>
            <a:chOff x="3290" y="3535"/>
            <a:chExt cx="669" cy="204"/>
          </a:xfrm>
        </p:grpSpPr>
        <p:sp>
          <p:nvSpPr>
            <p:cNvPr id="70884" name="Rectangle 253"/>
            <p:cNvSpPr>
              <a:spLocks noChangeArrowheads="1"/>
            </p:cNvSpPr>
            <p:nvPr/>
          </p:nvSpPr>
          <p:spPr bwMode="auto">
            <a:xfrm>
              <a:off x="3290" y="3535"/>
              <a:ext cx="669" cy="204"/>
            </a:xfrm>
            <a:prstGeom prst="rect">
              <a:avLst/>
            </a:prstGeom>
            <a:solidFill>
              <a:srgbClr val="FFFFEB"/>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0885" name="Rectangle 254"/>
            <p:cNvSpPr>
              <a:spLocks noChangeArrowheads="1"/>
            </p:cNvSpPr>
            <p:nvPr/>
          </p:nvSpPr>
          <p:spPr bwMode="auto">
            <a:xfrm>
              <a:off x="3291" y="3535"/>
              <a:ext cx="667" cy="83"/>
            </a:xfrm>
            <a:prstGeom prst="rect">
              <a:avLst/>
            </a:prstGeom>
            <a:solidFill>
              <a:srgbClr val="FFFFEB"/>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70702" name="Rectangle 398"/>
          <p:cNvSpPr>
            <a:spLocks noChangeArrowheads="1"/>
          </p:cNvSpPr>
          <p:nvPr/>
        </p:nvSpPr>
        <p:spPr bwMode="auto">
          <a:xfrm>
            <a:off x="4416425" y="5624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03" name="Line 69"/>
          <p:cNvSpPr>
            <a:spLocks noChangeShapeType="1"/>
          </p:cNvSpPr>
          <p:nvPr/>
        </p:nvSpPr>
        <p:spPr bwMode="auto">
          <a:xfrm>
            <a:off x="4475163" y="4710113"/>
            <a:ext cx="0" cy="660400"/>
          </a:xfrm>
          <a:prstGeom prst="line">
            <a:avLst/>
          </a:prstGeom>
          <a:noFill/>
          <a:ln w="9525">
            <a:solidFill>
              <a:schemeClr val="tx1"/>
            </a:solidFill>
            <a:round/>
            <a:headEnd/>
            <a:tailEnd/>
          </a:ln>
        </p:spPr>
        <p:txBody>
          <a:bodyPr/>
          <a:lstStyle/>
          <a:p>
            <a:endParaRPr lang="en-US"/>
          </a:p>
        </p:txBody>
      </p:sp>
      <p:grpSp>
        <p:nvGrpSpPr>
          <p:cNvPr id="70704" name="Group 112"/>
          <p:cNvGrpSpPr>
            <a:grpSpLocks/>
          </p:cNvGrpSpPr>
          <p:nvPr/>
        </p:nvGrpSpPr>
        <p:grpSpPr bwMode="auto">
          <a:xfrm>
            <a:off x="4064000" y="5367338"/>
            <a:ext cx="788988" cy="354012"/>
            <a:chOff x="2560" y="3526"/>
            <a:chExt cx="497" cy="223"/>
          </a:xfrm>
        </p:grpSpPr>
        <p:sp>
          <p:nvSpPr>
            <p:cNvPr id="70882"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0883"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Activity</a:t>
              </a:r>
            </a:p>
          </p:txBody>
        </p:sp>
      </p:grpSp>
      <p:sp>
        <p:nvSpPr>
          <p:cNvPr id="70705" name="Rectangle 398"/>
          <p:cNvSpPr>
            <a:spLocks noChangeArrowheads="1"/>
          </p:cNvSpPr>
          <p:nvPr/>
        </p:nvSpPr>
        <p:spPr bwMode="auto">
          <a:xfrm>
            <a:off x="4678363" y="4613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06" name="Rectangle 398"/>
          <p:cNvSpPr>
            <a:spLocks noChangeArrowheads="1"/>
          </p:cNvSpPr>
          <p:nvPr/>
        </p:nvSpPr>
        <p:spPr bwMode="auto">
          <a:xfrm>
            <a:off x="6254750" y="2940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707" name="Group 96"/>
          <p:cNvGrpSpPr>
            <a:grpSpLocks/>
          </p:cNvGrpSpPr>
          <p:nvPr/>
        </p:nvGrpSpPr>
        <p:grpSpPr bwMode="auto">
          <a:xfrm>
            <a:off x="3606800" y="4470400"/>
            <a:ext cx="427038" cy="285750"/>
            <a:chOff x="2272" y="2961"/>
            <a:chExt cx="269" cy="180"/>
          </a:xfrm>
        </p:grpSpPr>
        <p:sp>
          <p:nvSpPr>
            <p:cNvPr id="70880"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0881"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sp>
        <p:nvSpPr>
          <p:cNvPr id="70708" name="Rectangle 398"/>
          <p:cNvSpPr>
            <a:spLocks noChangeArrowheads="1"/>
          </p:cNvSpPr>
          <p:nvPr/>
        </p:nvSpPr>
        <p:spPr bwMode="auto">
          <a:xfrm>
            <a:off x="1676400" y="1965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09" name="Rectangle 398"/>
          <p:cNvSpPr>
            <a:spLocks noChangeArrowheads="1"/>
          </p:cNvSpPr>
          <p:nvPr/>
        </p:nvSpPr>
        <p:spPr bwMode="auto">
          <a:xfrm>
            <a:off x="1949450" y="1946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10" name="Rectangle 181"/>
          <p:cNvSpPr>
            <a:spLocks noChangeArrowheads="1"/>
          </p:cNvSpPr>
          <p:nvPr/>
        </p:nvSpPr>
        <p:spPr bwMode="auto">
          <a:xfrm>
            <a:off x="1422400" y="1566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11" name="Rectangle 398"/>
          <p:cNvSpPr>
            <a:spLocks noChangeArrowheads="1"/>
          </p:cNvSpPr>
          <p:nvPr/>
        </p:nvSpPr>
        <p:spPr bwMode="auto">
          <a:xfrm>
            <a:off x="1270000" y="16319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712" name="Group 106"/>
          <p:cNvGrpSpPr>
            <a:grpSpLocks/>
          </p:cNvGrpSpPr>
          <p:nvPr/>
        </p:nvGrpSpPr>
        <p:grpSpPr bwMode="auto">
          <a:xfrm>
            <a:off x="1147763" y="1566863"/>
            <a:ext cx="319087" cy="177800"/>
            <a:chOff x="723" y="1132"/>
            <a:chExt cx="201" cy="112"/>
          </a:xfrm>
        </p:grpSpPr>
        <p:cxnSp>
          <p:nvCxnSpPr>
            <p:cNvPr id="70877"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chemeClr val="tx1"/>
              </a:solidFill>
              <a:miter lim="800000"/>
              <a:headEnd/>
              <a:tailEnd/>
            </a:ln>
          </p:spPr>
        </p:cxnSp>
        <p:sp>
          <p:nvSpPr>
            <p:cNvPr id="70878" name="Line 358"/>
            <p:cNvSpPr>
              <a:spLocks noChangeShapeType="1"/>
            </p:cNvSpPr>
            <p:nvPr/>
          </p:nvSpPr>
          <p:spPr bwMode="auto">
            <a:xfrm>
              <a:off x="723" y="1203"/>
              <a:ext cx="67" cy="41"/>
            </a:xfrm>
            <a:prstGeom prst="line">
              <a:avLst/>
            </a:prstGeom>
            <a:noFill/>
            <a:ln w="9525">
              <a:solidFill>
                <a:schemeClr val="tx1"/>
              </a:solidFill>
              <a:round/>
              <a:headEnd/>
              <a:tailEnd/>
            </a:ln>
          </p:spPr>
          <p:txBody>
            <a:bodyPr/>
            <a:lstStyle/>
            <a:p>
              <a:endParaRPr lang="en-US"/>
            </a:p>
          </p:txBody>
        </p:sp>
        <p:sp>
          <p:nvSpPr>
            <p:cNvPr id="70879" name="Line 359"/>
            <p:cNvSpPr>
              <a:spLocks noChangeShapeType="1"/>
            </p:cNvSpPr>
            <p:nvPr/>
          </p:nvSpPr>
          <p:spPr bwMode="auto">
            <a:xfrm flipV="1">
              <a:off x="723" y="1161"/>
              <a:ext cx="67" cy="42"/>
            </a:xfrm>
            <a:prstGeom prst="line">
              <a:avLst/>
            </a:prstGeom>
            <a:noFill/>
            <a:ln w="9525">
              <a:solidFill>
                <a:schemeClr val="tx1"/>
              </a:solidFill>
              <a:round/>
              <a:headEnd/>
              <a:tailEnd/>
            </a:ln>
          </p:spPr>
          <p:txBody>
            <a:bodyPr/>
            <a:lstStyle/>
            <a:p>
              <a:endParaRPr lang="en-US"/>
            </a:p>
          </p:txBody>
        </p:sp>
      </p:grpSp>
      <p:sp>
        <p:nvSpPr>
          <p:cNvPr id="70713" name="Text Box 142"/>
          <p:cNvSpPr txBox="1">
            <a:spLocks noChangeArrowheads="1"/>
          </p:cNvSpPr>
          <p:nvPr/>
        </p:nvSpPr>
        <p:spPr bwMode="auto">
          <a:xfrm>
            <a:off x="1504950" y="1422400"/>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group</a:t>
            </a:r>
          </a:p>
        </p:txBody>
      </p:sp>
      <p:sp>
        <p:nvSpPr>
          <p:cNvPr id="70714" name="Rectangle 398"/>
          <p:cNvSpPr>
            <a:spLocks noChangeArrowheads="1"/>
          </p:cNvSpPr>
          <p:nvPr/>
        </p:nvSpPr>
        <p:spPr bwMode="auto">
          <a:xfrm>
            <a:off x="2978150" y="17589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15" name="Rectangle 398"/>
          <p:cNvSpPr>
            <a:spLocks noChangeArrowheads="1"/>
          </p:cNvSpPr>
          <p:nvPr/>
        </p:nvSpPr>
        <p:spPr bwMode="auto">
          <a:xfrm>
            <a:off x="1504950" y="19510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16" name="Rectangle 233"/>
          <p:cNvSpPr>
            <a:spLocks noChangeArrowheads="1"/>
          </p:cNvSpPr>
          <p:nvPr/>
        </p:nvSpPr>
        <p:spPr bwMode="auto">
          <a:xfrm>
            <a:off x="1255713" y="1876425"/>
            <a:ext cx="85725" cy="84138"/>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17" name="Rectangle 398"/>
          <p:cNvSpPr>
            <a:spLocks noChangeArrowheads="1"/>
          </p:cNvSpPr>
          <p:nvPr/>
        </p:nvSpPr>
        <p:spPr bwMode="auto">
          <a:xfrm>
            <a:off x="3140075" y="4059238"/>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718" name="Group 117"/>
          <p:cNvGrpSpPr>
            <a:grpSpLocks/>
          </p:cNvGrpSpPr>
          <p:nvPr/>
        </p:nvGrpSpPr>
        <p:grpSpPr bwMode="auto">
          <a:xfrm>
            <a:off x="2424113" y="2938463"/>
            <a:ext cx="3949700" cy="476250"/>
            <a:chOff x="1527" y="1996"/>
            <a:chExt cx="2488" cy="300"/>
          </a:xfrm>
        </p:grpSpPr>
        <p:sp>
          <p:nvSpPr>
            <p:cNvPr id="70875"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76"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Employee</a:t>
              </a:r>
              <a:r>
                <a:rPr lang="en-US" sz="700" b="1">
                  <a:solidFill>
                    <a:schemeClr val="tx1"/>
                  </a:solidFill>
                </a:rPr>
                <a:t> / </a:t>
              </a:r>
              <a:r>
                <a:rPr lang="en-US" sz="700" b="1">
                  <a:solidFill>
                    <a:srgbClr val="9900CC"/>
                  </a:solidFill>
                </a:rPr>
                <a:t>Other Group Membership</a:t>
              </a:r>
              <a:endParaRPr lang="en-US" sz="700" b="1">
                <a:solidFill>
                  <a:schemeClr val="tx1"/>
                </a:solidFill>
              </a:endParaRPr>
            </a:p>
          </p:txBody>
        </p:sp>
      </p:grpSp>
      <p:grpSp>
        <p:nvGrpSpPr>
          <p:cNvPr id="70719" name="Group 120"/>
          <p:cNvGrpSpPr>
            <a:grpSpLocks/>
          </p:cNvGrpSpPr>
          <p:nvPr/>
        </p:nvGrpSpPr>
        <p:grpSpPr bwMode="auto">
          <a:xfrm>
            <a:off x="1993900" y="2038350"/>
            <a:ext cx="431800" cy="1208088"/>
            <a:chOff x="1256" y="1429"/>
            <a:chExt cx="272" cy="761"/>
          </a:xfrm>
        </p:grpSpPr>
        <p:sp>
          <p:nvSpPr>
            <p:cNvPr id="70871"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70872"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70873"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70874" name="Shape 222"/>
            <p:cNvCxnSpPr>
              <a:cxnSpLocks noChangeShapeType="1"/>
              <a:stCxn id="70875"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70720" name="Rectangle 398"/>
          <p:cNvSpPr>
            <a:spLocks noChangeArrowheads="1"/>
          </p:cNvSpPr>
          <p:nvPr/>
        </p:nvSpPr>
        <p:spPr bwMode="auto">
          <a:xfrm>
            <a:off x="2122488" y="1951038"/>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21" name="Rectangle 398"/>
          <p:cNvSpPr>
            <a:spLocks noChangeArrowheads="1"/>
          </p:cNvSpPr>
          <p:nvPr/>
        </p:nvSpPr>
        <p:spPr bwMode="auto">
          <a:xfrm>
            <a:off x="5202238" y="22590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22" name="Rectangle 398"/>
          <p:cNvSpPr>
            <a:spLocks noChangeArrowheads="1"/>
          </p:cNvSpPr>
          <p:nvPr/>
        </p:nvSpPr>
        <p:spPr bwMode="auto">
          <a:xfrm>
            <a:off x="3849688" y="22590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23" name="Rectangle 398"/>
          <p:cNvSpPr>
            <a:spLocks noChangeArrowheads="1"/>
          </p:cNvSpPr>
          <p:nvPr/>
        </p:nvSpPr>
        <p:spPr bwMode="auto">
          <a:xfrm>
            <a:off x="3859213" y="1820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24" name="Rectangle 398"/>
          <p:cNvSpPr>
            <a:spLocks noChangeArrowheads="1"/>
          </p:cNvSpPr>
          <p:nvPr/>
        </p:nvSpPr>
        <p:spPr bwMode="auto">
          <a:xfrm>
            <a:off x="5197475" y="1820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25" name="Text Box 325"/>
          <p:cNvSpPr txBox="1">
            <a:spLocks noChangeArrowheads="1"/>
          </p:cNvSpPr>
          <p:nvPr/>
        </p:nvSpPr>
        <p:spPr bwMode="auto">
          <a:xfrm>
            <a:off x="2763838" y="4335463"/>
            <a:ext cx="33496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grpSp>
        <p:nvGrpSpPr>
          <p:cNvPr id="70726" name="Group 92"/>
          <p:cNvGrpSpPr>
            <a:grpSpLocks/>
          </p:cNvGrpSpPr>
          <p:nvPr/>
        </p:nvGrpSpPr>
        <p:grpSpPr bwMode="auto">
          <a:xfrm>
            <a:off x="3106738" y="4146550"/>
            <a:ext cx="139700" cy="300038"/>
            <a:chOff x="1957" y="2757"/>
            <a:chExt cx="88" cy="189"/>
          </a:xfrm>
        </p:grpSpPr>
        <p:sp>
          <p:nvSpPr>
            <p:cNvPr id="70866" name="Line 284"/>
            <p:cNvSpPr>
              <a:spLocks noChangeShapeType="1"/>
            </p:cNvSpPr>
            <p:nvPr/>
          </p:nvSpPr>
          <p:spPr bwMode="auto">
            <a:xfrm rot="5400000" flipH="1">
              <a:off x="1944" y="2770"/>
              <a:ext cx="67" cy="42"/>
            </a:xfrm>
            <a:prstGeom prst="line">
              <a:avLst/>
            </a:prstGeom>
            <a:noFill/>
            <a:ln w="9525">
              <a:solidFill>
                <a:schemeClr val="tx1"/>
              </a:solidFill>
              <a:round/>
              <a:headEnd/>
              <a:tailEnd/>
            </a:ln>
          </p:spPr>
          <p:txBody>
            <a:bodyPr/>
            <a:lstStyle/>
            <a:p>
              <a:endParaRPr lang="en-US"/>
            </a:p>
          </p:txBody>
        </p:sp>
        <p:sp>
          <p:nvSpPr>
            <p:cNvPr id="70867" name="Line 285"/>
            <p:cNvSpPr>
              <a:spLocks noChangeShapeType="1"/>
            </p:cNvSpPr>
            <p:nvPr/>
          </p:nvSpPr>
          <p:spPr bwMode="auto">
            <a:xfrm rot="5400000" flipH="1" flipV="1">
              <a:off x="1991" y="2771"/>
              <a:ext cx="67" cy="41"/>
            </a:xfrm>
            <a:prstGeom prst="line">
              <a:avLst/>
            </a:prstGeom>
            <a:noFill/>
            <a:ln w="9525">
              <a:solidFill>
                <a:schemeClr val="tx1"/>
              </a:solidFill>
              <a:round/>
              <a:headEnd/>
              <a:tailEnd/>
            </a:ln>
          </p:spPr>
          <p:txBody>
            <a:bodyPr/>
            <a:lstStyle/>
            <a:p>
              <a:endParaRPr lang="en-US"/>
            </a:p>
          </p:txBody>
        </p:sp>
        <p:sp>
          <p:nvSpPr>
            <p:cNvPr id="70868" name="Line 287"/>
            <p:cNvSpPr>
              <a:spLocks noChangeShapeType="1"/>
            </p:cNvSpPr>
            <p:nvPr/>
          </p:nvSpPr>
          <p:spPr bwMode="auto">
            <a:xfrm rot="-5400000" flipH="1" flipV="1">
              <a:off x="1946" y="2892"/>
              <a:ext cx="67" cy="42"/>
            </a:xfrm>
            <a:prstGeom prst="line">
              <a:avLst/>
            </a:prstGeom>
            <a:noFill/>
            <a:ln w="9525">
              <a:solidFill>
                <a:schemeClr val="tx1"/>
              </a:solidFill>
              <a:round/>
              <a:headEnd/>
              <a:tailEnd/>
            </a:ln>
          </p:spPr>
          <p:txBody>
            <a:bodyPr/>
            <a:lstStyle/>
            <a:p>
              <a:endParaRPr lang="en-US"/>
            </a:p>
          </p:txBody>
        </p:sp>
        <p:sp>
          <p:nvSpPr>
            <p:cNvPr id="70869" name="Line 288"/>
            <p:cNvSpPr>
              <a:spLocks noChangeShapeType="1"/>
            </p:cNvSpPr>
            <p:nvPr/>
          </p:nvSpPr>
          <p:spPr bwMode="auto">
            <a:xfrm rot="16200000" flipH="1">
              <a:off x="1988" y="2891"/>
              <a:ext cx="67" cy="41"/>
            </a:xfrm>
            <a:prstGeom prst="line">
              <a:avLst/>
            </a:prstGeom>
            <a:noFill/>
            <a:ln w="9525">
              <a:solidFill>
                <a:schemeClr val="tx1"/>
              </a:solidFill>
              <a:round/>
              <a:headEnd/>
              <a:tailEnd/>
            </a:ln>
          </p:spPr>
          <p:txBody>
            <a:bodyPr/>
            <a:lstStyle/>
            <a:p>
              <a:endParaRPr lang="en-US"/>
            </a:p>
          </p:txBody>
        </p:sp>
        <p:cxnSp>
          <p:nvCxnSpPr>
            <p:cNvPr id="70870" name="Elbow Connector 351"/>
            <p:cNvCxnSpPr>
              <a:cxnSpLocks noChangeShapeType="1"/>
            </p:cNvCxnSpPr>
            <p:nvPr/>
          </p:nvCxnSpPr>
          <p:spPr bwMode="auto">
            <a:xfrm rot="-5400000">
              <a:off x="1909" y="2853"/>
              <a:ext cx="185" cy="0"/>
            </a:xfrm>
            <a:prstGeom prst="straightConnector1">
              <a:avLst/>
            </a:prstGeom>
            <a:noFill/>
            <a:ln w="9525" algn="ctr">
              <a:solidFill>
                <a:schemeClr val="tx1"/>
              </a:solidFill>
              <a:round/>
              <a:headEnd/>
              <a:tailEnd/>
            </a:ln>
          </p:spPr>
        </p:cxnSp>
      </p:grpSp>
      <p:grpSp>
        <p:nvGrpSpPr>
          <p:cNvPr id="70727" name="Group 136"/>
          <p:cNvGrpSpPr>
            <a:grpSpLocks/>
          </p:cNvGrpSpPr>
          <p:nvPr/>
        </p:nvGrpSpPr>
        <p:grpSpPr bwMode="auto">
          <a:xfrm>
            <a:off x="2789238" y="4445000"/>
            <a:ext cx="793750" cy="258763"/>
            <a:chOff x="1757" y="2945"/>
            <a:chExt cx="500" cy="163"/>
          </a:xfrm>
        </p:grpSpPr>
        <p:sp>
          <p:nvSpPr>
            <p:cNvPr id="70864" name="Rectangle 237"/>
            <p:cNvSpPr>
              <a:spLocks noChangeArrowheads="1"/>
            </p:cNvSpPr>
            <p:nvPr/>
          </p:nvSpPr>
          <p:spPr bwMode="auto">
            <a:xfrm>
              <a:off x="1757"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65" name="Rectangle 238"/>
            <p:cNvSpPr>
              <a:spLocks noChangeArrowheads="1"/>
            </p:cNvSpPr>
            <p:nvPr/>
          </p:nvSpPr>
          <p:spPr bwMode="auto">
            <a:xfrm>
              <a:off x="1758" y="2945"/>
              <a:ext cx="498"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a:solidFill>
                    <a:schemeClr val="tx1"/>
                  </a:solidFill>
                </a:rPr>
                <a:t>Management</a:t>
              </a:r>
            </a:p>
          </p:txBody>
        </p:sp>
      </p:grpSp>
      <p:grpSp>
        <p:nvGrpSpPr>
          <p:cNvPr id="70728" name="Group 142"/>
          <p:cNvGrpSpPr>
            <a:grpSpLocks/>
          </p:cNvGrpSpPr>
          <p:nvPr/>
        </p:nvGrpSpPr>
        <p:grpSpPr bwMode="auto">
          <a:xfrm>
            <a:off x="4321175" y="3427413"/>
            <a:ext cx="325438" cy="323850"/>
            <a:chOff x="2722" y="2304"/>
            <a:chExt cx="205" cy="204"/>
          </a:xfrm>
        </p:grpSpPr>
        <p:sp>
          <p:nvSpPr>
            <p:cNvPr id="70862"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0863"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grpSp>
        <p:nvGrpSpPr>
          <p:cNvPr id="70729" name="Group 145"/>
          <p:cNvGrpSpPr>
            <a:grpSpLocks/>
          </p:cNvGrpSpPr>
          <p:nvPr/>
        </p:nvGrpSpPr>
        <p:grpSpPr bwMode="auto">
          <a:xfrm>
            <a:off x="4408488" y="3408363"/>
            <a:ext cx="109537" cy="366712"/>
            <a:chOff x="2777" y="2292"/>
            <a:chExt cx="69" cy="231"/>
          </a:xfrm>
        </p:grpSpPr>
        <p:sp>
          <p:nvSpPr>
            <p:cNvPr id="70860"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0730" name="Group 116"/>
          <p:cNvGrpSpPr>
            <a:grpSpLocks/>
          </p:cNvGrpSpPr>
          <p:nvPr/>
        </p:nvGrpSpPr>
        <p:grpSpPr bwMode="auto">
          <a:xfrm>
            <a:off x="2446338" y="3771900"/>
            <a:ext cx="3521075" cy="379413"/>
            <a:chOff x="1541" y="2521"/>
            <a:chExt cx="2478" cy="239"/>
          </a:xfrm>
        </p:grpSpPr>
        <p:sp>
          <p:nvSpPr>
            <p:cNvPr id="70858"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59"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Employee</a:t>
              </a:r>
            </a:p>
          </p:txBody>
        </p:sp>
      </p:grpSp>
      <p:grpSp>
        <p:nvGrpSpPr>
          <p:cNvPr id="70731" name="Group 7"/>
          <p:cNvGrpSpPr>
            <a:grpSpLocks/>
          </p:cNvGrpSpPr>
          <p:nvPr/>
        </p:nvGrpSpPr>
        <p:grpSpPr bwMode="auto">
          <a:xfrm>
            <a:off x="4857750" y="4537075"/>
            <a:ext cx="433388" cy="139700"/>
            <a:chOff x="3060" y="3003"/>
            <a:chExt cx="273" cy="88"/>
          </a:xfrm>
        </p:grpSpPr>
        <p:sp>
          <p:nvSpPr>
            <p:cNvPr id="70853" name="Line 8"/>
            <p:cNvSpPr>
              <a:spLocks noChangeShapeType="1"/>
            </p:cNvSpPr>
            <p:nvPr/>
          </p:nvSpPr>
          <p:spPr bwMode="auto">
            <a:xfrm flipH="1">
              <a:off x="3060" y="3048"/>
              <a:ext cx="273" cy="0"/>
            </a:xfrm>
            <a:prstGeom prst="line">
              <a:avLst/>
            </a:prstGeom>
            <a:noFill/>
            <a:ln w="9525">
              <a:solidFill>
                <a:schemeClr val="tx1"/>
              </a:solidFill>
              <a:round/>
              <a:headEnd/>
              <a:tailEnd/>
            </a:ln>
          </p:spPr>
          <p:txBody>
            <a:bodyPr/>
            <a:lstStyle/>
            <a:p>
              <a:endParaRPr lang="en-US"/>
            </a:p>
          </p:txBody>
        </p:sp>
        <p:grpSp>
          <p:nvGrpSpPr>
            <p:cNvPr id="70854" name="Group 9"/>
            <p:cNvGrpSpPr>
              <a:grpSpLocks/>
            </p:cNvGrpSpPr>
            <p:nvPr/>
          </p:nvGrpSpPr>
          <p:grpSpPr bwMode="auto">
            <a:xfrm>
              <a:off x="3234" y="3003"/>
              <a:ext cx="97" cy="88"/>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0857" name="Straight Connector 222"/>
              <p:cNvCxnSpPr>
                <a:cxnSpLocks noChangeShapeType="1"/>
              </p:cNvCxnSpPr>
              <p:nvPr/>
            </p:nvCxnSpPr>
            <p:spPr bwMode="auto">
              <a:xfrm flipH="1">
                <a:off x="3234" y="3003"/>
                <a:ext cx="1" cy="84"/>
              </a:xfrm>
              <a:prstGeom prst="line">
                <a:avLst/>
              </a:prstGeom>
              <a:noFill/>
              <a:ln w="9525" algn="ctr">
                <a:solidFill>
                  <a:schemeClr val="tx1"/>
                </a:solidFill>
                <a:round/>
                <a:headEnd/>
                <a:tailEnd/>
              </a:ln>
            </p:spPr>
          </p:cxnSp>
        </p:grpSp>
      </p:grpSp>
      <p:grpSp>
        <p:nvGrpSpPr>
          <p:cNvPr id="70732" name="Group 155"/>
          <p:cNvGrpSpPr>
            <a:grpSpLocks/>
          </p:cNvGrpSpPr>
          <p:nvPr/>
        </p:nvGrpSpPr>
        <p:grpSpPr bwMode="auto">
          <a:xfrm>
            <a:off x="5281613" y="4276725"/>
            <a:ext cx="854075" cy="744538"/>
            <a:chOff x="3327" y="2839"/>
            <a:chExt cx="538" cy="469"/>
          </a:xfrm>
        </p:grpSpPr>
        <p:sp>
          <p:nvSpPr>
            <p:cNvPr id="70851" name="Rectangle 372"/>
            <p:cNvSpPr>
              <a:spLocks noChangeArrowheads="1"/>
            </p:cNvSpPr>
            <p:nvPr/>
          </p:nvSpPr>
          <p:spPr bwMode="auto">
            <a:xfrm>
              <a:off x="3327" y="2864"/>
              <a:ext cx="538" cy="4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52" name="Rectangle 373"/>
            <p:cNvSpPr>
              <a:spLocks noChangeArrowheads="1"/>
            </p:cNvSpPr>
            <p:nvPr/>
          </p:nvSpPr>
          <p:spPr bwMode="auto">
            <a:xfrm>
              <a:off x="3327" y="2839"/>
              <a:ext cx="538" cy="13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a:p>
              <a:pPr algn="ctr" defTabSz="914400">
                <a:lnSpc>
                  <a:spcPct val="81000"/>
                </a:lnSpc>
                <a:buClr>
                  <a:srgbClr val="000000"/>
                </a:buClr>
                <a:buSzPct val="100000"/>
                <a:buFont typeface="Times New Roman" pitchFamily="18" charset="0"/>
                <a:buNone/>
              </a:pPr>
              <a:r>
                <a:rPr lang="en-US" sz="700" b="1">
                  <a:solidFill>
                    <a:schemeClr val="tx1"/>
                  </a:solidFill>
                </a:rPr>
                <a:t> Condition</a:t>
              </a:r>
            </a:p>
          </p:txBody>
        </p:sp>
      </p:grpSp>
      <p:grpSp>
        <p:nvGrpSpPr>
          <p:cNvPr id="70733" name="Group 140"/>
          <p:cNvGrpSpPr>
            <a:grpSpLocks/>
          </p:cNvGrpSpPr>
          <p:nvPr/>
        </p:nvGrpSpPr>
        <p:grpSpPr bwMode="auto">
          <a:xfrm>
            <a:off x="2540000" y="5381625"/>
            <a:ext cx="1063625" cy="323850"/>
            <a:chOff x="1600" y="3535"/>
            <a:chExt cx="670" cy="204"/>
          </a:xfrm>
        </p:grpSpPr>
        <p:sp>
          <p:nvSpPr>
            <p:cNvPr id="70849" name="Rectangle 253"/>
            <p:cNvSpPr>
              <a:spLocks noChangeArrowheads="1"/>
            </p:cNvSpPr>
            <p:nvPr/>
          </p:nvSpPr>
          <p:spPr bwMode="auto">
            <a:xfrm>
              <a:off x="1601" y="3535"/>
              <a:ext cx="669" cy="20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50" name="Rectangle 254"/>
            <p:cNvSpPr>
              <a:spLocks noChangeArrowheads="1"/>
            </p:cNvSpPr>
            <p:nvPr/>
          </p:nvSpPr>
          <p:spPr bwMode="auto">
            <a:xfrm>
              <a:off x="1600" y="3535"/>
              <a:ext cx="669" cy="8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sp>
        <p:nvSpPr>
          <p:cNvPr id="70734" name="Rectangle 386"/>
          <p:cNvSpPr>
            <a:spLocks noChangeArrowheads="1"/>
          </p:cNvSpPr>
          <p:nvPr/>
        </p:nvSpPr>
        <p:spPr bwMode="auto">
          <a:xfrm>
            <a:off x="4413250" y="3321050"/>
            <a:ext cx="98425"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35"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70736" name="Rectangle 398"/>
          <p:cNvSpPr>
            <a:spLocks noChangeArrowheads="1"/>
          </p:cNvSpPr>
          <p:nvPr/>
        </p:nvSpPr>
        <p:spPr bwMode="auto">
          <a:xfrm>
            <a:off x="3856038" y="1819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37" name="Rectangle 398"/>
          <p:cNvSpPr>
            <a:spLocks noChangeArrowheads="1"/>
          </p:cNvSpPr>
          <p:nvPr/>
        </p:nvSpPr>
        <p:spPr bwMode="auto">
          <a:xfrm>
            <a:off x="3859213" y="22637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38" name="Rectangle 124"/>
          <p:cNvSpPr>
            <a:spLocks noChangeArrowheads="1"/>
          </p:cNvSpPr>
          <p:nvPr/>
        </p:nvSpPr>
        <p:spPr bwMode="auto">
          <a:xfrm>
            <a:off x="5194300" y="1778000"/>
            <a:ext cx="96838"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0739" name="Group 173"/>
          <p:cNvGrpSpPr>
            <a:grpSpLocks/>
          </p:cNvGrpSpPr>
          <p:nvPr/>
        </p:nvGrpSpPr>
        <p:grpSpPr bwMode="auto">
          <a:xfrm>
            <a:off x="5197475" y="1558925"/>
            <a:ext cx="873125" cy="1058863"/>
            <a:chOff x="3274" y="1127"/>
            <a:chExt cx="550" cy="667"/>
          </a:xfrm>
        </p:grpSpPr>
        <p:sp>
          <p:nvSpPr>
            <p:cNvPr id="70847"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48"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sp>
        <p:nvSpPr>
          <p:cNvPr id="70740" name="Rectangle 196"/>
          <p:cNvSpPr>
            <a:spLocks noChangeArrowheads="1"/>
          </p:cNvSpPr>
          <p:nvPr/>
        </p:nvSpPr>
        <p:spPr bwMode="auto">
          <a:xfrm>
            <a:off x="5237163" y="1104900"/>
            <a:ext cx="793750" cy="26193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41" name="Rectangle 197"/>
          <p:cNvSpPr>
            <a:spLocks noChangeArrowheads="1"/>
          </p:cNvSpPr>
          <p:nvPr/>
        </p:nvSpPr>
        <p:spPr bwMode="auto">
          <a:xfrm>
            <a:off x="5237163" y="1104900"/>
            <a:ext cx="790575"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Citizenship</a:t>
            </a:r>
            <a:endParaRPr lang="en-US" sz="700" b="1">
              <a:solidFill>
                <a:schemeClr val="tx1"/>
              </a:solidFill>
            </a:endParaRPr>
          </a:p>
        </p:txBody>
      </p:sp>
      <p:grpSp>
        <p:nvGrpSpPr>
          <p:cNvPr id="70742" name="Group 179"/>
          <p:cNvGrpSpPr>
            <a:grpSpLocks/>
          </p:cNvGrpSpPr>
          <p:nvPr/>
        </p:nvGrpSpPr>
        <p:grpSpPr bwMode="auto">
          <a:xfrm>
            <a:off x="1252538" y="1566863"/>
            <a:ext cx="1157287" cy="481012"/>
            <a:chOff x="789" y="1132"/>
            <a:chExt cx="729" cy="303"/>
          </a:xfrm>
        </p:grpSpPr>
        <p:sp>
          <p:nvSpPr>
            <p:cNvPr id="70845"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46"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Employer</a:t>
              </a:r>
            </a:p>
          </p:txBody>
        </p:sp>
      </p:grpSp>
      <p:grpSp>
        <p:nvGrpSpPr>
          <p:cNvPr id="70743" name="Group 183"/>
          <p:cNvGrpSpPr>
            <a:grpSpLocks/>
          </p:cNvGrpSpPr>
          <p:nvPr/>
        </p:nvGrpSpPr>
        <p:grpSpPr bwMode="auto">
          <a:xfrm>
            <a:off x="4240213" y="2125663"/>
            <a:ext cx="660400" cy="361950"/>
            <a:chOff x="2671" y="1484"/>
            <a:chExt cx="416" cy="228"/>
          </a:xfrm>
        </p:grpSpPr>
        <p:sp>
          <p:nvSpPr>
            <p:cNvPr id="70843" name="Rectangle 176"/>
            <p:cNvSpPr>
              <a:spLocks noChangeArrowheads="1"/>
            </p:cNvSpPr>
            <p:nvPr/>
          </p:nvSpPr>
          <p:spPr bwMode="auto">
            <a:xfrm>
              <a:off x="2671" y="1484"/>
              <a:ext cx="416" cy="22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44" name="Rectangle 177"/>
            <p:cNvSpPr>
              <a:spLocks noChangeArrowheads="1"/>
            </p:cNvSpPr>
            <p:nvPr/>
          </p:nvSpPr>
          <p:spPr bwMode="auto">
            <a:xfrm>
              <a:off x="2671" y="1484"/>
              <a:ext cx="414"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a:t>
              </a:r>
            </a:p>
          </p:txBody>
        </p:sp>
      </p:grpSp>
      <p:grpSp>
        <p:nvGrpSpPr>
          <p:cNvPr id="70744" name="Group 186"/>
          <p:cNvGrpSpPr>
            <a:grpSpLocks/>
          </p:cNvGrpSpPr>
          <p:nvPr/>
        </p:nvGrpSpPr>
        <p:grpSpPr bwMode="auto">
          <a:xfrm>
            <a:off x="4900613" y="2235200"/>
            <a:ext cx="300037" cy="133350"/>
            <a:chOff x="3087" y="1553"/>
            <a:chExt cx="189" cy="84"/>
          </a:xfrm>
        </p:grpSpPr>
        <p:sp>
          <p:nvSpPr>
            <p:cNvPr id="70840" name="Line 208"/>
            <p:cNvSpPr>
              <a:spLocks noChangeShapeType="1"/>
            </p:cNvSpPr>
            <p:nvPr/>
          </p:nvSpPr>
          <p:spPr bwMode="auto">
            <a:xfrm rot="10800000">
              <a:off x="3088" y="1553"/>
              <a:ext cx="67" cy="42"/>
            </a:xfrm>
            <a:prstGeom prst="line">
              <a:avLst/>
            </a:prstGeom>
            <a:noFill/>
            <a:ln w="9525">
              <a:solidFill>
                <a:schemeClr val="tx1"/>
              </a:solidFill>
              <a:round/>
              <a:headEnd/>
              <a:tailEnd/>
            </a:ln>
          </p:spPr>
          <p:txBody>
            <a:bodyPr/>
            <a:lstStyle/>
            <a:p>
              <a:endParaRPr lang="en-US"/>
            </a:p>
          </p:txBody>
        </p:sp>
        <p:sp>
          <p:nvSpPr>
            <p:cNvPr id="70841" name="Line 209"/>
            <p:cNvSpPr>
              <a:spLocks noChangeShapeType="1"/>
            </p:cNvSpPr>
            <p:nvPr/>
          </p:nvSpPr>
          <p:spPr bwMode="auto">
            <a:xfrm rot="10800000" flipV="1">
              <a:off x="3088" y="1595"/>
              <a:ext cx="67" cy="42"/>
            </a:xfrm>
            <a:prstGeom prst="line">
              <a:avLst/>
            </a:prstGeom>
            <a:noFill/>
            <a:ln w="9525">
              <a:solidFill>
                <a:schemeClr val="tx1"/>
              </a:solidFill>
              <a:round/>
              <a:headEnd/>
              <a:tailEnd/>
            </a:ln>
          </p:spPr>
          <p:txBody>
            <a:bodyPr/>
            <a:lstStyle/>
            <a:p>
              <a:endParaRPr lang="en-US"/>
            </a:p>
          </p:txBody>
        </p:sp>
        <p:sp>
          <p:nvSpPr>
            <p:cNvPr id="70842" name="Line 198"/>
            <p:cNvSpPr>
              <a:spLocks noChangeShapeType="1"/>
            </p:cNvSpPr>
            <p:nvPr/>
          </p:nvSpPr>
          <p:spPr bwMode="auto">
            <a:xfrm>
              <a:off x="3087" y="1596"/>
              <a:ext cx="189" cy="0"/>
            </a:xfrm>
            <a:prstGeom prst="line">
              <a:avLst/>
            </a:prstGeom>
            <a:noFill/>
            <a:ln w="9525">
              <a:solidFill>
                <a:schemeClr val="tx1"/>
              </a:solidFill>
              <a:round/>
              <a:headEnd/>
              <a:tailEnd/>
            </a:ln>
          </p:spPr>
          <p:txBody>
            <a:bodyPr/>
            <a:lstStyle/>
            <a:p>
              <a:endParaRPr lang="en-US"/>
            </a:p>
          </p:txBody>
        </p:sp>
      </p:grpSp>
      <p:grpSp>
        <p:nvGrpSpPr>
          <p:cNvPr id="70745" name="Group 189"/>
          <p:cNvGrpSpPr>
            <a:grpSpLocks/>
          </p:cNvGrpSpPr>
          <p:nvPr/>
        </p:nvGrpSpPr>
        <p:grpSpPr bwMode="auto">
          <a:xfrm>
            <a:off x="2438400" y="1608138"/>
            <a:ext cx="503238" cy="582612"/>
            <a:chOff x="1536" y="1158"/>
            <a:chExt cx="317" cy="367"/>
          </a:xfrm>
        </p:grpSpPr>
        <p:sp>
          <p:nvSpPr>
            <p:cNvPr id="70838" name="Text Box 145"/>
            <p:cNvSpPr txBox="1">
              <a:spLocks noChangeArrowheads="1"/>
            </p:cNvSpPr>
            <p:nvPr/>
          </p:nvSpPr>
          <p:spPr bwMode="auto">
            <a:xfrm>
              <a:off x="1536" y="1158"/>
              <a:ext cx="169" cy="54"/>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70839" name="Text Box 91"/>
            <p:cNvSpPr txBox="1">
              <a:spLocks noChangeArrowheads="1"/>
            </p:cNvSpPr>
            <p:nvPr/>
          </p:nvSpPr>
          <p:spPr bwMode="auto">
            <a:xfrm>
              <a:off x="1634" y="1363"/>
              <a:ext cx="219"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70746" name="Group 192"/>
          <p:cNvGrpSpPr>
            <a:grpSpLocks/>
          </p:cNvGrpSpPr>
          <p:nvPr/>
        </p:nvGrpSpPr>
        <p:grpSpPr bwMode="auto">
          <a:xfrm>
            <a:off x="2976563" y="1566863"/>
            <a:ext cx="971550" cy="993775"/>
            <a:chOff x="1875" y="1132"/>
            <a:chExt cx="612" cy="626"/>
          </a:xfrm>
        </p:grpSpPr>
        <p:sp>
          <p:nvSpPr>
            <p:cNvPr id="70836"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37"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Special License</a:t>
              </a:r>
            </a:p>
          </p:txBody>
        </p:sp>
      </p:grpSp>
      <p:grpSp>
        <p:nvGrpSpPr>
          <p:cNvPr id="70747" name="Group 194"/>
          <p:cNvGrpSpPr>
            <a:grpSpLocks/>
          </p:cNvGrpSpPr>
          <p:nvPr/>
        </p:nvGrpSpPr>
        <p:grpSpPr bwMode="auto">
          <a:xfrm>
            <a:off x="3943350" y="2244725"/>
            <a:ext cx="300038" cy="133350"/>
            <a:chOff x="2484" y="1559"/>
            <a:chExt cx="189" cy="84"/>
          </a:xfrm>
        </p:grpSpPr>
        <p:sp>
          <p:nvSpPr>
            <p:cNvPr id="70833" name="Line 208"/>
            <p:cNvSpPr>
              <a:spLocks noChangeShapeType="1"/>
            </p:cNvSpPr>
            <p:nvPr/>
          </p:nvSpPr>
          <p:spPr bwMode="auto">
            <a:xfrm rot="10800000">
              <a:off x="2488" y="1559"/>
              <a:ext cx="67" cy="42"/>
            </a:xfrm>
            <a:prstGeom prst="line">
              <a:avLst/>
            </a:prstGeom>
            <a:noFill/>
            <a:ln w="9525">
              <a:solidFill>
                <a:schemeClr val="tx1"/>
              </a:solidFill>
              <a:round/>
              <a:headEnd/>
              <a:tailEnd/>
            </a:ln>
          </p:spPr>
          <p:txBody>
            <a:bodyPr/>
            <a:lstStyle/>
            <a:p>
              <a:endParaRPr lang="en-US"/>
            </a:p>
          </p:txBody>
        </p:sp>
        <p:sp>
          <p:nvSpPr>
            <p:cNvPr id="70834" name="Line 209"/>
            <p:cNvSpPr>
              <a:spLocks noChangeShapeType="1"/>
            </p:cNvSpPr>
            <p:nvPr/>
          </p:nvSpPr>
          <p:spPr bwMode="auto">
            <a:xfrm rot="10800000" flipV="1">
              <a:off x="2488" y="1601"/>
              <a:ext cx="67" cy="42"/>
            </a:xfrm>
            <a:prstGeom prst="line">
              <a:avLst/>
            </a:prstGeom>
            <a:noFill/>
            <a:ln w="9525">
              <a:solidFill>
                <a:schemeClr val="tx1"/>
              </a:solidFill>
              <a:round/>
              <a:headEnd/>
              <a:tailEnd/>
            </a:ln>
          </p:spPr>
          <p:txBody>
            <a:bodyPr/>
            <a:lstStyle/>
            <a:p>
              <a:endParaRPr lang="en-US"/>
            </a:p>
          </p:txBody>
        </p:sp>
        <p:sp>
          <p:nvSpPr>
            <p:cNvPr id="70835" name="Line 200"/>
            <p:cNvSpPr>
              <a:spLocks noChangeShapeType="1"/>
            </p:cNvSpPr>
            <p:nvPr/>
          </p:nvSpPr>
          <p:spPr bwMode="auto">
            <a:xfrm>
              <a:off x="2484" y="1602"/>
              <a:ext cx="189" cy="0"/>
            </a:xfrm>
            <a:prstGeom prst="line">
              <a:avLst/>
            </a:prstGeom>
            <a:noFill/>
            <a:ln w="9525">
              <a:solidFill>
                <a:schemeClr val="tx1"/>
              </a:solidFill>
              <a:round/>
              <a:headEnd/>
              <a:tailEnd/>
            </a:ln>
          </p:spPr>
          <p:txBody>
            <a:bodyPr/>
            <a:lstStyle/>
            <a:p>
              <a:endParaRPr lang="en-US"/>
            </a:p>
          </p:txBody>
        </p:sp>
      </p:grpSp>
      <p:grpSp>
        <p:nvGrpSpPr>
          <p:cNvPr id="70748" name="Group 202"/>
          <p:cNvGrpSpPr>
            <a:grpSpLocks/>
          </p:cNvGrpSpPr>
          <p:nvPr/>
        </p:nvGrpSpPr>
        <p:grpSpPr bwMode="auto">
          <a:xfrm>
            <a:off x="1111250" y="2089150"/>
            <a:ext cx="3259138" cy="3848100"/>
            <a:chOff x="700" y="1461"/>
            <a:chExt cx="2053" cy="2424"/>
          </a:xfrm>
        </p:grpSpPr>
        <p:sp>
          <p:nvSpPr>
            <p:cNvPr id="70831" name="Text Box 9"/>
            <p:cNvSpPr txBox="1">
              <a:spLocks noChangeArrowheads="1"/>
            </p:cNvSpPr>
            <p:nvPr/>
          </p:nvSpPr>
          <p:spPr bwMode="auto">
            <a:xfrm>
              <a:off x="2239" y="3820"/>
              <a:ext cx="514"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70832" name="Text Box 9"/>
            <p:cNvSpPr txBox="1">
              <a:spLocks noChangeArrowheads="1"/>
            </p:cNvSpPr>
            <p:nvPr/>
          </p:nvSpPr>
          <p:spPr bwMode="auto">
            <a:xfrm>
              <a:off x="700" y="1461"/>
              <a:ext cx="418"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grpSp>
      <p:grpSp>
        <p:nvGrpSpPr>
          <p:cNvPr id="70749" name="Group 42"/>
          <p:cNvGrpSpPr>
            <a:grpSpLocks/>
          </p:cNvGrpSpPr>
          <p:nvPr/>
        </p:nvGrpSpPr>
        <p:grpSpPr bwMode="auto">
          <a:xfrm>
            <a:off x="6375400" y="3111500"/>
            <a:ext cx="425450" cy="133350"/>
            <a:chOff x="4016" y="2105"/>
            <a:chExt cx="268" cy="84"/>
          </a:xfrm>
        </p:grpSpPr>
        <p:grpSp>
          <p:nvGrpSpPr>
            <p:cNvPr id="70826" name="Group 43"/>
            <p:cNvGrpSpPr>
              <a:grpSpLocks/>
            </p:cNvGrpSpPr>
            <p:nvPr/>
          </p:nvGrpSpPr>
          <p:grpSpPr bwMode="auto">
            <a:xfrm>
              <a:off x="4188" y="2105"/>
              <a:ext cx="94" cy="84"/>
              <a:chOff x="1778" y="1120"/>
              <a:chExt cx="94" cy="84"/>
            </a:xfrm>
          </p:grpSpPr>
          <p:sp>
            <p:nvSpPr>
              <p:cNvPr id="70828"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70829"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70830"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70827" name="Line 47"/>
            <p:cNvSpPr>
              <a:spLocks noChangeShapeType="1"/>
            </p:cNvSpPr>
            <p:nvPr/>
          </p:nvSpPr>
          <p:spPr bwMode="auto">
            <a:xfrm flipH="1">
              <a:off x="4016" y="2147"/>
              <a:ext cx="268" cy="0"/>
            </a:xfrm>
            <a:prstGeom prst="line">
              <a:avLst/>
            </a:prstGeom>
            <a:noFill/>
            <a:ln w="9525">
              <a:solidFill>
                <a:schemeClr val="tx1"/>
              </a:solidFill>
              <a:round/>
              <a:headEnd/>
              <a:tailEnd/>
            </a:ln>
          </p:spPr>
          <p:txBody>
            <a:bodyPr/>
            <a:lstStyle/>
            <a:p>
              <a:endParaRPr lang="en-US"/>
            </a:p>
          </p:txBody>
        </p:sp>
      </p:grpSp>
      <p:grpSp>
        <p:nvGrpSpPr>
          <p:cNvPr id="70750" name="Group 212"/>
          <p:cNvGrpSpPr>
            <a:grpSpLocks/>
          </p:cNvGrpSpPr>
          <p:nvPr/>
        </p:nvGrpSpPr>
        <p:grpSpPr bwMode="auto">
          <a:xfrm>
            <a:off x="6796088" y="2728913"/>
            <a:ext cx="839787" cy="719137"/>
            <a:chOff x="4281" y="1864"/>
            <a:chExt cx="498" cy="453"/>
          </a:xfrm>
        </p:grpSpPr>
        <p:sp>
          <p:nvSpPr>
            <p:cNvPr id="70824" name="Rectangle 372"/>
            <p:cNvSpPr>
              <a:spLocks noChangeArrowheads="1"/>
            </p:cNvSpPr>
            <p:nvPr/>
          </p:nvSpPr>
          <p:spPr bwMode="auto">
            <a:xfrm>
              <a:off x="4281" y="1864"/>
              <a:ext cx="498" cy="45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825" name="Rectangle 373"/>
            <p:cNvSpPr>
              <a:spLocks noChangeArrowheads="1"/>
            </p:cNvSpPr>
            <p:nvPr/>
          </p:nvSpPr>
          <p:spPr bwMode="auto">
            <a:xfrm>
              <a:off x="4281" y="1864"/>
              <a:ext cx="498" cy="13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9900CC"/>
                  </a:solidFill>
                </a:rPr>
                <a:t>Special Work Term</a:t>
              </a:r>
            </a:p>
          </p:txBody>
        </p:sp>
      </p:grpSp>
      <p:grpSp>
        <p:nvGrpSpPr>
          <p:cNvPr id="70751" name="Group 214"/>
          <p:cNvGrpSpPr>
            <a:grpSpLocks/>
          </p:cNvGrpSpPr>
          <p:nvPr/>
        </p:nvGrpSpPr>
        <p:grpSpPr bwMode="auto">
          <a:xfrm>
            <a:off x="1868488" y="1190625"/>
            <a:ext cx="5775325" cy="341313"/>
            <a:chOff x="1177" y="895"/>
            <a:chExt cx="3638" cy="215"/>
          </a:xfrm>
        </p:grpSpPr>
        <p:sp>
          <p:nvSpPr>
            <p:cNvPr id="70822" name="Text Box 142"/>
            <p:cNvSpPr txBox="1">
              <a:spLocks noChangeArrowheads="1"/>
            </p:cNvSpPr>
            <p:nvPr/>
          </p:nvSpPr>
          <p:spPr bwMode="auto">
            <a:xfrm>
              <a:off x="1177" y="1056"/>
              <a:ext cx="143" cy="54"/>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issue</a:t>
              </a:r>
            </a:p>
          </p:txBody>
        </p:sp>
        <p:sp>
          <p:nvSpPr>
            <p:cNvPr id="70823" name="Text Box 343"/>
            <p:cNvSpPr txBox="1">
              <a:spLocks noChangeArrowheads="1"/>
            </p:cNvSpPr>
            <p:nvPr/>
          </p:nvSpPr>
          <p:spPr bwMode="auto">
            <a:xfrm>
              <a:off x="4638" y="895"/>
              <a:ext cx="177"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issued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70752" name="Group 220"/>
          <p:cNvGrpSpPr>
            <a:grpSpLocks/>
          </p:cNvGrpSpPr>
          <p:nvPr/>
        </p:nvGrpSpPr>
        <p:grpSpPr bwMode="auto">
          <a:xfrm>
            <a:off x="6299200" y="2273300"/>
            <a:ext cx="500063" cy="666750"/>
            <a:chOff x="3968" y="1577"/>
            <a:chExt cx="315" cy="420"/>
          </a:xfrm>
        </p:grpSpPr>
        <p:grpSp>
          <p:nvGrpSpPr>
            <p:cNvPr id="70818" name="Group 30"/>
            <p:cNvGrpSpPr>
              <a:grpSpLocks/>
            </p:cNvGrpSpPr>
            <p:nvPr/>
          </p:nvGrpSpPr>
          <p:grpSpPr bwMode="auto">
            <a:xfrm>
              <a:off x="4213" y="1577"/>
              <a:ext cx="67" cy="84"/>
              <a:chOff x="4034" y="1589"/>
              <a:chExt cx="67" cy="84"/>
            </a:xfrm>
          </p:grpSpPr>
          <p:sp>
            <p:nvSpPr>
              <p:cNvPr id="70820"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70821"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cxnSp>
          <p:nvCxnSpPr>
            <p:cNvPr id="70819" name="Elbow Connector 390"/>
            <p:cNvCxnSpPr>
              <a:cxnSpLocks noChangeShapeType="1"/>
            </p:cNvCxnSpPr>
            <p:nvPr/>
          </p:nvCxnSpPr>
          <p:spPr bwMode="auto">
            <a:xfrm rot="-5400000">
              <a:off x="3938" y="1651"/>
              <a:ext cx="376" cy="315"/>
            </a:xfrm>
            <a:prstGeom prst="bentConnector2">
              <a:avLst/>
            </a:prstGeom>
            <a:noFill/>
            <a:ln w="9525" algn="ctr">
              <a:solidFill>
                <a:srgbClr val="DDDDDD"/>
              </a:solidFill>
              <a:miter lim="800000"/>
              <a:headEnd/>
              <a:tailEnd/>
            </a:ln>
          </p:spPr>
        </p:cxnSp>
      </p:grpSp>
      <p:grpSp>
        <p:nvGrpSpPr>
          <p:cNvPr id="70753" name="Group 225"/>
          <p:cNvGrpSpPr>
            <a:grpSpLocks/>
          </p:cNvGrpSpPr>
          <p:nvPr/>
        </p:nvGrpSpPr>
        <p:grpSpPr bwMode="auto">
          <a:xfrm>
            <a:off x="1831975" y="1330325"/>
            <a:ext cx="5521325" cy="236538"/>
            <a:chOff x="1154" y="983"/>
            <a:chExt cx="3478" cy="149"/>
          </a:xfrm>
        </p:grpSpPr>
        <p:grpSp>
          <p:nvGrpSpPr>
            <p:cNvPr id="70813" name="Group 238"/>
            <p:cNvGrpSpPr>
              <a:grpSpLocks/>
            </p:cNvGrpSpPr>
            <p:nvPr/>
          </p:nvGrpSpPr>
          <p:grpSpPr bwMode="auto">
            <a:xfrm>
              <a:off x="4546" y="983"/>
              <a:ext cx="86" cy="89"/>
              <a:chOff x="4581" y="448"/>
              <a:chExt cx="86" cy="89"/>
            </a:xfrm>
          </p:grpSpPr>
          <p:sp>
            <p:nvSpPr>
              <p:cNvPr id="70815" name="Line 401"/>
              <p:cNvSpPr>
                <a:spLocks noChangeShapeType="1"/>
              </p:cNvSpPr>
              <p:nvPr/>
            </p:nvSpPr>
            <p:spPr bwMode="auto">
              <a:xfrm rot="16200000" flipH="1">
                <a:off x="4611" y="481"/>
                <a:ext cx="68" cy="44"/>
              </a:xfrm>
              <a:prstGeom prst="line">
                <a:avLst/>
              </a:prstGeom>
              <a:noFill/>
              <a:ln w="9525">
                <a:solidFill>
                  <a:srgbClr val="DDDDDD"/>
                </a:solidFill>
                <a:round/>
                <a:headEnd/>
                <a:tailEnd/>
              </a:ln>
            </p:spPr>
            <p:txBody>
              <a:bodyPr/>
              <a:lstStyle/>
              <a:p>
                <a:endParaRPr lang="en-US"/>
              </a:p>
            </p:txBody>
          </p:sp>
          <p:sp>
            <p:nvSpPr>
              <p:cNvPr id="70816" name="Line 402"/>
              <p:cNvSpPr>
                <a:spLocks noChangeShapeType="1"/>
              </p:cNvSpPr>
              <p:nvPr/>
            </p:nvSpPr>
            <p:spPr bwMode="auto">
              <a:xfrm rot="-5400000" flipH="1" flipV="1">
                <a:off x="4569" y="481"/>
                <a:ext cx="67" cy="43"/>
              </a:xfrm>
              <a:prstGeom prst="line">
                <a:avLst/>
              </a:prstGeom>
              <a:noFill/>
              <a:ln w="9525">
                <a:solidFill>
                  <a:srgbClr val="DDDDDD"/>
                </a:solidFill>
                <a:round/>
                <a:headEnd/>
                <a:tailEnd/>
              </a:ln>
            </p:spPr>
            <p:txBody>
              <a:bodyPr/>
              <a:lstStyle/>
              <a:p>
                <a:endParaRPr lang="en-US"/>
              </a:p>
            </p:txBody>
          </p:sp>
          <p:sp>
            <p:nvSpPr>
              <p:cNvPr id="70817" name="Line 403"/>
              <p:cNvSpPr>
                <a:spLocks noChangeShapeType="1"/>
              </p:cNvSpPr>
              <p:nvPr/>
            </p:nvSpPr>
            <p:spPr bwMode="auto">
              <a:xfrm flipH="1">
                <a:off x="4588" y="448"/>
                <a:ext cx="72" cy="0"/>
              </a:xfrm>
              <a:prstGeom prst="line">
                <a:avLst/>
              </a:prstGeom>
              <a:noFill/>
              <a:ln w="9525">
                <a:solidFill>
                  <a:srgbClr val="DDDDDD"/>
                </a:solidFill>
                <a:round/>
                <a:headEnd/>
                <a:tailEnd/>
              </a:ln>
            </p:spPr>
            <p:txBody>
              <a:bodyPr/>
              <a:lstStyle/>
              <a:p>
                <a:endParaRPr lang="en-US"/>
              </a:p>
            </p:txBody>
          </p:sp>
        </p:grpSp>
        <p:cxnSp>
          <p:nvCxnSpPr>
            <p:cNvPr id="70814" name="AutoShape 140"/>
            <p:cNvCxnSpPr>
              <a:cxnSpLocks noChangeShapeType="1"/>
              <a:stCxn id="70846" idx="0"/>
              <a:endCxn id="70910" idx="0"/>
            </p:cNvCxnSpPr>
            <p:nvPr/>
          </p:nvCxnSpPr>
          <p:spPr bwMode="auto">
            <a:xfrm rot="-5400000">
              <a:off x="2841" y="-616"/>
              <a:ext cx="61" cy="3435"/>
            </a:xfrm>
            <a:prstGeom prst="bentConnector3">
              <a:avLst>
                <a:gd name="adj1" fmla="val 568852"/>
              </a:avLst>
            </a:prstGeom>
            <a:noFill/>
            <a:ln w="9525">
              <a:solidFill>
                <a:srgbClr val="DDDDDD"/>
              </a:solidFill>
              <a:miter lim="800000"/>
              <a:headEnd/>
              <a:tailEnd/>
            </a:ln>
          </p:spPr>
        </p:cxnSp>
      </p:grpSp>
      <p:grpSp>
        <p:nvGrpSpPr>
          <p:cNvPr id="70754" name="Group 231"/>
          <p:cNvGrpSpPr>
            <a:grpSpLocks/>
          </p:cNvGrpSpPr>
          <p:nvPr/>
        </p:nvGrpSpPr>
        <p:grpSpPr bwMode="auto">
          <a:xfrm>
            <a:off x="6003925" y="1751013"/>
            <a:ext cx="854075" cy="615950"/>
            <a:chOff x="3782" y="1248"/>
            <a:chExt cx="538" cy="388"/>
          </a:xfrm>
        </p:grpSpPr>
        <p:sp>
          <p:nvSpPr>
            <p:cNvPr id="70811"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solidFill>
                    <a:srgbClr val="DDDDDD"/>
                  </a:solidFill>
                </a:rPr>
                <a:t>identify</a:t>
              </a:r>
            </a:p>
          </p:txBody>
        </p:sp>
        <p:sp>
          <p:nvSpPr>
            <p:cNvPr id="70812"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solidFill>
                    <a:srgbClr val="DDDDDD"/>
                  </a:solidFill>
                </a:rPr>
                <a:t>be</a:t>
              </a:r>
            </a:p>
            <a:p>
              <a:pPr algn="ctr"/>
              <a:r>
                <a:rPr lang="en-US" sz="700" b="1">
                  <a:solidFill>
                    <a:srgbClr val="DDDDDD"/>
                  </a:solidFill>
                </a:rPr>
                <a:t>identified</a:t>
              </a:r>
            </a:p>
            <a:p>
              <a:pPr algn="ctr"/>
              <a:r>
                <a:rPr lang="en-US" sz="700" b="1">
                  <a:solidFill>
                    <a:srgbClr val="DDDDDD"/>
                  </a:solidFill>
                </a:rPr>
                <a:t>by</a:t>
              </a:r>
            </a:p>
          </p:txBody>
        </p:sp>
      </p:grpSp>
      <p:sp>
        <p:nvSpPr>
          <p:cNvPr id="70755" name="Text Box 263"/>
          <p:cNvSpPr txBox="1">
            <a:spLocks noChangeArrowheads="1"/>
          </p:cNvSpPr>
          <p:nvPr/>
        </p:nvSpPr>
        <p:spPr bwMode="auto">
          <a:xfrm>
            <a:off x="5254625" y="5568950"/>
            <a:ext cx="963613"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70756" name="Text Box 271"/>
          <p:cNvSpPr txBox="1">
            <a:spLocks noChangeArrowheads="1"/>
          </p:cNvSpPr>
          <p:nvPr/>
        </p:nvSpPr>
        <p:spPr bwMode="auto">
          <a:xfrm>
            <a:off x="4110038" y="5519738"/>
            <a:ext cx="611187"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activity identifier</a:t>
            </a:r>
          </a:p>
          <a:p>
            <a:pPr defTabSz="914400">
              <a:buClr>
                <a:srgbClr val="000000"/>
              </a:buClr>
              <a:buSzPct val="100000"/>
              <a:buFont typeface="Times New Roman" pitchFamily="18" charset="0"/>
              <a:buNone/>
            </a:pPr>
            <a:r>
              <a:rPr lang="en-US" sz="600">
                <a:solidFill>
                  <a:srgbClr val="DDDDDD"/>
                </a:solidFill>
              </a:rPr>
              <a:t>function</a:t>
            </a:r>
            <a:endParaRPr lang="en-US" u="sng">
              <a:solidFill>
                <a:srgbClr val="DDDDDD"/>
              </a:solidFill>
            </a:endParaRPr>
          </a:p>
        </p:txBody>
      </p:sp>
      <p:sp>
        <p:nvSpPr>
          <p:cNvPr id="70757" name="Text Box 218"/>
          <p:cNvSpPr txBox="1">
            <a:spLocks noChangeArrowheads="1"/>
          </p:cNvSpPr>
          <p:nvPr/>
        </p:nvSpPr>
        <p:spPr bwMode="auto">
          <a:xfrm>
            <a:off x="2482850" y="3943350"/>
            <a:ext cx="677863" cy="166688"/>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position type</a:t>
            </a:r>
          </a:p>
          <a:p>
            <a:pPr defTabSz="914400">
              <a:buClr>
                <a:srgbClr val="000000"/>
              </a:buClr>
              <a:buSzPct val="100000"/>
              <a:buFont typeface="Times New Roman" pitchFamily="18" charset="0"/>
              <a:buNone/>
            </a:pPr>
            <a:endParaRPr lang="en-US" sz="600">
              <a:solidFill>
                <a:srgbClr val="DDDDDD"/>
              </a:solidFill>
            </a:endParaRPr>
          </a:p>
        </p:txBody>
      </p:sp>
      <p:sp>
        <p:nvSpPr>
          <p:cNvPr id="70758" name="Text Box 374"/>
          <p:cNvSpPr txBox="1">
            <a:spLocks noChangeArrowheads="1"/>
          </p:cNvSpPr>
          <p:nvPr/>
        </p:nvSpPr>
        <p:spPr bwMode="auto">
          <a:xfrm>
            <a:off x="5294313" y="4521200"/>
            <a:ext cx="803275" cy="460375"/>
          </a:xfrm>
          <a:prstGeom prst="rect">
            <a:avLst/>
          </a:prstGeom>
          <a:noFill/>
          <a:ln w="9525">
            <a:noFill/>
            <a:miter lim="800000"/>
            <a:headEnd/>
            <a:tailEnd/>
          </a:ln>
        </p:spPr>
        <p:txBody>
          <a:bodyPr wrap="none" lIns="0" tIns="0" rIns="0" bIns="0">
            <a:spAutoFit/>
          </a:bodyPr>
          <a:lstStyle/>
          <a:p>
            <a:pPr defTabSz="914400"/>
            <a:r>
              <a:rPr lang="en-US" sz="600" b="1" u="sng">
                <a:solidFill>
                  <a:srgbClr val="FF0000"/>
                </a:solidFill>
              </a:rPr>
              <a:t>Location Type</a:t>
            </a:r>
            <a:r>
              <a:rPr lang="en-US" sz="600">
                <a:solidFill>
                  <a:schemeClr val="tx1"/>
                </a:solidFill>
              </a:rPr>
              <a:t> </a:t>
            </a:r>
          </a:p>
          <a:p>
            <a:pPr defTabSz="914400"/>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70759" name="Text Box 41"/>
          <p:cNvSpPr txBox="1">
            <a:spLocks noChangeArrowheads="1"/>
          </p:cNvSpPr>
          <p:nvPr/>
        </p:nvSpPr>
        <p:spPr bwMode="auto">
          <a:xfrm>
            <a:off x="2984500" y="1703388"/>
            <a:ext cx="896938"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70760" name="Text Box 198"/>
          <p:cNvSpPr txBox="1">
            <a:spLocks noChangeArrowheads="1"/>
          </p:cNvSpPr>
          <p:nvPr/>
        </p:nvSpPr>
        <p:spPr bwMode="auto">
          <a:xfrm>
            <a:off x="5267325" y="1254125"/>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70761" name="Text Box 338"/>
          <p:cNvSpPr txBox="1">
            <a:spLocks noChangeArrowheads="1"/>
          </p:cNvSpPr>
          <p:nvPr/>
        </p:nvSpPr>
        <p:spPr bwMode="auto">
          <a:xfrm>
            <a:off x="6808788" y="1624013"/>
            <a:ext cx="935037"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70762" name="Text Box 374"/>
          <p:cNvSpPr txBox="1">
            <a:spLocks noChangeArrowheads="1"/>
          </p:cNvSpPr>
          <p:nvPr/>
        </p:nvSpPr>
        <p:spPr bwMode="auto">
          <a:xfrm>
            <a:off x="6826250" y="2954338"/>
            <a:ext cx="722313"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70763" name="Text Box 218"/>
          <p:cNvSpPr txBox="1">
            <a:spLocks noChangeArrowheads="1"/>
          </p:cNvSpPr>
          <p:nvPr/>
        </p:nvSpPr>
        <p:spPr bwMode="auto">
          <a:xfrm>
            <a:off x="4749800" y="3128963"/>
            <a:ext cx="1241425" cy="241300"/>
          </a:xfrm>
          <a:prstGeom prst="rect">
            <a:avLst/>
          </a:prstGeom>
          <a:noFill/>
          <a:ln w="9525">
            <a:noFill/>
            <a:miter lim="800000"/>
            <a:headEnd/>
            <a:tailEnd/>
          </a:ln>
        </p:spPr>
        <p:txBody>
          <a:bodyPr lIns="0" tIns="0" rIns="0" bIns="0">
            <a:spAutoFit/>
          </a:bodyPr>
          <a:lstStyle/>
          <a:p>
            <a:pPr defTabSz="914400">
              <a:lnSpc>
                <a:spcPct val="81000"/>
              </a:lnSpc>
              <a:spcBef>
                <a:spcPts val="300"/>
              </a:spcBef>
              <a:buClr>
                <a:srgbClr val="000000"/>
              </a:buClr>
              <a:buSzPct val="100000"/>
              <a:buFont typeface="Times New Roman" pitchFamily="18" charset="0"/>
              <a:buNone/>
            </a:pPr>
            <a:r>
              <a:rPr lang="en-US" sz="600" b="1">
                <a:solidFill>
                  <a:srgbClr val="FF0000"/>
                </a:solidFill>
              </a:rPr>
              <a:t>Employment Type</a:t>
            </a:r>
            <a:endParaRPr lang="en-US" b="1">
              <a:solidFill>
                <a:srgbClr val="FF0000"/>
              </a:solidFill>
            </a:endParaRPr>
          </a:p>
          <a:p>
            <a:pPr defTabSz="914400">
              <a:lnSpc>
                <a:spcPct val="81000"/>
              </a:lnSpc>
              <a:buClr>
                <a:srgbClr val="000000"/>
              </a:buClr>
              <a:buSzPct val="100000"/>
              <a:buFont typeface="Times New Roman" pitchFamily="18" charset="0"/>
              <a:buNone/>
            </a:pPr>
            <a:endParaRPr lang="en-US" sz="600">
              <a:solidFill>
                <a:schemeClr val="tx1"/>
              </a:solidFill>
            </a:endParaRPr>
          </a:p>
          <a:p>
            <a:pPr defTabSz="914400">
              <a:buClr>
                <a:srgbClr val="000000"/>
              </a:buClr>
              <a:buSzPct val="100000"/>
              <a:buFont typeface="Times New Roman" pitchFamily="18" charset="0"/>
              <a:buNone/>
            </a:pPr>
            <a:endParaRPr lang="en-US" sz="600">
              <a:solidFill>
                <a:schemeClr val="tx1"/>
              </a:solidFill>
            </a:endParaRPr>
          </a:p>
        </p:txBody>
      </p:sp>
      <p:sp>
        <p:nvSpPr>
          <p:cNvPr id="70764" name="Text Box 347"/>
          <p:cNvSpPr txBox="1">
            <a:spLocks noChangeArrowheads="1"/>
          </p:cNvSpPr>
          <p:nvPr/>
        </p:nvSpPr>
        <p:spPr bwMode="auto">
          <a:xfrm>
            <a:off x="2482850" y="3143250"/>
            <a:ext cx="1211263"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b="1" u="sng">
                <a:solidFill>
                  <a:srgbClr val="FF0000"/>
                </a:solidFill>
              </a:rPr>
              <a:t>Unique identifier</a:t>
            </a:r>
          </a:p>
        </p:txBody>
      </p:sp>
      <p:sp>
        <p:nvSpPr>
          <p:cNvPr id="70765" name="Rectangle 245"/>
          <p:cNvSpPr>
            <a:spLocks noChangeArrowheads="1"/>
          </p:cNvSpPr>
          <p:nvPr/>
        </p:nvSpPr>
        <p:spPr bwMode="auto">
          <a:xfrm>
            <a:off x="4062413" y="4445000"/>
            <a:ext cx="793750" cy="3492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66" name="Rectangle 246"/>
          <p:cNvSpPr>
            <a:spLocks noChangeArrowheads="1"/>
          </p:cNvSpPr>
          <p:nvPr/>
        </p:nvSpPr>
        <p:spPr bwMode="auto">
          <a:xfrm>
            <a:off x="4062413" y="4445000"/>
            <a:ext cx="795337" cy="10636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600" b="1">
                <a:solidFill>
                  <a:srgbClr val="FF0000"/>
                </a:solidFill>
              </a:rPr>
              <a:t>Employment Activity</a:t>
            </a:r>
          </a:p>
        </p:txBody>
      </p:sp>
      <p:grpSp>
        <p:nvGrpSpPr>
          <p:cNvPr id="70767" name="Group 209"/>
          <p:cNvGrpSpPr>
            <a:grpSpLocks/>
          </p:cNvGrpSpPr>
          <p:nvPr/>
        </p:nvGrpSpPr>
        <p:grpSpPr bwMode="auto">
          <a:xfrm>
            <a:off x="4400550" y="4151313"/>
            <a:ext cx="130175" cy="293687"/>
            <a:chOff x="2772" y="2760"/>
            <a:chExt cx="82" cy="185"/>
          </a:xfrm>
        </p:grpSpPr>
        <p:grpSp>
          <p:nvGrpSpPr>
            <p:cNvPr id="70806" name="Group 210"/>
            <p:cNvGrpSpPr>
              <a:grpSpLocks/>
            </p:cNvGrpSpPr>
            <p:nvPr/>
          </p:nvGrpSpPr>
          <p:grpSpPr bwMode="auto">
            <a:xfrm>
              <a:off x="2772" y="2862"/>
              <a:ext cx="82" cy="83"/>
              <a:chOff x="3324" y="2862"/>
              <a:chExt cx="82" cy="83"/>
            </a:xfrm>
          </p:grpSpPr>
          <p:sp>
            <p:nvSpPr>
              <p:cNvPr id="116821" name="Line 292"/>
              <p:cNvSpPr>
                <a:spLocks noChangeShapeType="1"/>
              </p:cNvSpPr>
              <p:nvPr/>
            </p:nvSpPr>
            <p:spPr bwMode="auto">
              <a:xfrm rot="16200000" flipH="1" flipV="1">
                <a:off x="3313" y="2888"/>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3352" y="289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3333" y="2862"/>
                <a:ext cx="63"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0807"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grpSp>
      <p:sp>
        <p:nvSpPr>
          <p:cNvPr id="70768" name="Text Box 247"/>
          <p:cNvSpPr txBox="1">
            <a:spLocks noChangeArrowheads="1"/>
          </p:cNvSpPr>
          <p:nvPr/>
        </p:nvSpPr>
        <p:spPr bwMode="auto">
          <a:xfrm>
            <a:off x="4065588" y="4595813"/>
            <a:ext cx="774700" cy="1492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b="1" u="sng">
                <a:solidFill>
                  <a:srgbClr val="FF0000"/>
                </a:solidFill>
              </a:rPr>
              <a:t>Authorized Purpose</a:t>
            </a:r>
          </a:p>
          <a:p>
            <a:pPr defTabSz="914400">
              <a:lnSpc>
                <a:spcPct val="81000"/>
              </a:lnSpc>
              <a:buClr>
                <a:srgbClr val="000000"/>
              </a:buClr>
              <a:buSzPct val="100000"/>
              <a:buFont typeface="Times New Roman" pitchFamily="18" charset="0"/>
              <a:buNone/>
            </a:pPr>
            <a:r>
              <a:rPr lang="en-US" sz="600" b="1">
                <a:solidFill>
                  <a:srgbClr val="FF0000"/>
                </a:solidFill>
              </a:rPr>
              <a:t>Physical Location</a:t>
            </a:r>
            <a:endParaRPr lang="en-US" b="1">
              <a:solidFill>
                <a:schemeClr val="tx1"/>
              </a:solidFill>
            </a:endParaRPr>
          </a:p>
        </p:txBody>
      </p:sp>
      <p:sp>
        <p:nvSpPr>
          <p:cNvPr id="70769" name="Text Box 123"/>
          <p:cNvSpPr txBox="1">
            <a:spLocks noChangeArrowheads="1"/>
          </p:cNvSpPr>
          <p:nvPr/>
        </p:nvSpPr>
        <p:spPr bwMode="auto">
          <a:xfrm>
            <a:off x="7499350" y="5726113"/>
            <a:ext cx="1400175" cy="715962"/>
          </a:xfrm>
          <a:prstGeom prst="rect">
            <a:avLst/>
          </a:prstGeom>
          <a:noFill/>
          <a:ln w="9398">
            <a:solidFill>
              <a:srgbClr val="000000"/>
            </a:solidFill>
            <a:miter lim="800000"/>
            <a:headEnd/>
            <a:tailEnd/>
          </a:ln>
        </p:spPr>
        <p:txBody>
          <a:bodyPr lIns="0" tIns="0"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Primary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FF0000"/>
                </a:solidFill>
              </a:rPr>
              <a:t>    </a:t>
            </a:r>
            <a:r>
              <a:rPr lang="en-GB" sz="1000" b="1">
                <a:solidFill>
                  <a:srgbClr val="9900CC"/>
                </a:solidFill>
              </a:rPr>
              <a:t>Mapped Secondary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CC"/>
                </a:solidFill>
              </a:rPr>
              <a:t>    Added</a:t>
            </a:r>
          </a:p>
        </p:txBody>
      </p:sp>
      <p:grpSp>
        <p:nvGrpSpPr>
          <p:cNvPr id="70770" name="Group 221"/>
          <p:cNvGrpSpPr>
            <a:grpSpLocks/>
          </p:cNvGrpSpPr>
          <p:nvPr/>
        </p:nvGrpSpPr>
        <p:grpSpPr bwMode="auto">
          <a:xfrm>
            <a:off x="6797675" y="4464050"/>
            <a:ext cx="1065213" cy="263525"/>
            <a:chOff x="988" y="2980"/>
            <a:chExt cx="671" cy="166"/>
          </a:xfrm>
        </p:grpSpPr>
        <p:sp>
          <p:nvSpPr>
            <p:cNvPr id="70803" name="Rectangle 118"/>
            <p:cNvSpPr>
              <a:spLocks noChangeArrowheads="1"/>
            </p:cNvSpPr>
            <p:nvPr/>
          </p:nvSpPr>
          <p:spPr bwMode="auto">
            <a:xfrm>
              <a:off x="988" y="2986"/>
              <a:ext cx="671" cy="160"/>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0804" name="Rectangle 119"/>
            <p:cNvSpPr>
              <a:spLocks noChangeArrowheads="1"/>
            </p:cNvSpPr>
            <p:nvPr/>
          </p:nvSpPr>
          <p:spPr bwMode="auto">
            <a:xfrm>
              <a:off x="988" y="2980"/>
              <a:ext cx="669"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Clearance</a:t>
              </a:r>
            </a:p>
          </p:txBody>
        </p:sp>
        <p:sp>
          <p:nvSpPr>
            <p:cNvPr id="70805" name="Text Box 121"/>
            <p:cNvSpPr txBox="1">
              <a:spLocks noChangeArrowheads="1"/>
            </p:cNvSpPr>
            <p:nvPr/>
          </p:nvSpPr>
          <p:spPr bwMode="auto">
            <a:xfrm>
              <a:off x="1014" y="3064"/>
              <a:ext cx="624" cy="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Active Clearance</a:t>
              </a:r>
            </a:p>
          </p:txBody>
        </p:sp>
      </p:grpSp>
      <p:sp>
        <p:nvSpPr>
          <p:cNvPr id="70771" name="Text Box 120"/>
          <p:cNvSpPr txBox="1">
            <a:spLocks noChangeArrowheads="1"/>
          </p:cNvSpPr>
          <p:nvPr/>
        </p:nvSpPr>
        <p:spPr bwMode="auto">
          <a:xfrm>
            <a:off x="6664325" y="4030663"/>
            <a:ext cx="103188" cy="103187"/>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0772" name="Text Box 122"/>
          <p:cNvSpPr txBox="1">
            <a:spLocks noChangeArrowheads="1"/>
          </p:cNvSpPr>
          <p:nvPr/>
        </p:nvSpPr>
        <p:spPr bwMode="auto">
          <a:xfrm>
            <a:off x="6677025" y="4408488"/>
            <a:ext cx="115888"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cxnSp>
        <p:nvCxnSpPr>
          <p:cNvPr id="70773" name="AutoShape 276"/>
          <p:cNvCxnSpPr>
            <a:cxnSpLocks noChangeShapeType="1"/>
            <a:stCxn id="70666" idx="1"/>
            <a:endCxn id="70804" idx="1"/>
          </p:cNvCxnSpPr>
          <p:nvPr/>
        </p:nvCxnSpPr>
        <p:spPr bwMode="auto">
          <a:xfrm rot="10800000" flipH="1" flipV="1">
            <a:off x="6796088" y="4148138"/>
            <a:ext cx="1587" cy="381000"/>
          </a:xfrm>
          <a:prstGeom prst="bentConnector3">
            <a:avLst>
              <a:gd name="adj1" fmla="val -14400005"/>
            </a:avLst>
          </a:prstGeom>
          <a:noFill/>
          <a:ln w="9525">
            <a:solidFill>
              <a:schemeClr val="tx1"/>
            </a:solidFill>
            <a:miter lim="800000"/>
            <a:headEnd/>
            <a:tailEnd/>
          </a:ln>
        </p:spPr>
      </p:cxnSp>
      <p:cxnSp>
        <p:nvCxnSpPr>
          <p:cNvPr id="70774" name="AutoShape 277"/>
          <p:cNvCxnSpPr>
            <a:cxnSpLocks noChangeShapeType="1"/>
            <a:stCxn id="70664" idx="1"/>
            <a:endCxn id="70667" idx="1"/>
          </p:cNvCxnSpPr>
          <p:nvPr/>
        </p:nvCxnSpPr>
        <p:spPr bwMode="auto">
          <a:xfrm rot="10800000" flipH="1" flipV="1">
            <a:off x="6789738" y="4675188"/>
            <a:ext cx="11112" cy="441325"/>
          </a:xfrm>
          <a:prstGeom prst="bentConnector3">
            <a:avLst>
              <a:gd name="adj1" fmla="val -2000005"/>
            </a:avLst>
          </a:prstGeom>
          <a:noFill/>
          <a:ln w="9525">
            <a:solidFill>
              <a:schemeClr val="tx1"/>
            </a:solidFill>
            <a:miter lim="800000"/>
            <a:headEnd/>
            <a:tailEnd/>
          </a:ln>
        </p:spPr>
      </p:cxnSp>
      <p:sp>
        <p:nvSpPr>
          <p:cNvPr id="70775" name="Text Box 120"/>
          <p:cNvSpPr txBox="1">
            <a:spLocks noChangeArrowheads="1"/>
          </p:cNvSpPr>
          <p:nvPr/>
        </p:nvSpPr>
        <p:spPr bwMode="auto">
          <a:xfrm>
            <a:off x="6669088" y="4667250"/>
            <a:ext cx="103187" cy="103188"/>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0776" name="Text Box 122"/>
          <p:cNvSpPr txBox="1">
            <a:spLocks noChangeArrowheads="1"/>
          </p:cNvSpPr>
          <p:nvPr/>
        </p:nvSpPr>
        <p:spPr bwMode="auto">
          <a:xfrm>
            <a:off x="6681788" y="5002213"/>
            <a:ext cx="115887"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0777" name="Text Box 142"/>
          <p:cNvSpPr txBox="1">
            <a:spLocks noChangeArrowheads="1"/>
          </p:cNvSpPr>
          <p:nvPr/>
        </p:nvSpPr>
        <p:spPr bwMode="auto">
          <a:xfrm>
            <a:off x="841375" y="1236663"/>
            <a:ext cx="723900"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FF0000"/>
                </a:solidFill>
              </a:rPr>
              <a:t>Sub-group</a:t>
            </a:r>
            <a:endParaRPr lang="en-US" sz="700" b="1">
              <a:solidFill>
                <a:schemeClr val="tx1"/>
              </a:solidFill>
            </a:endParaRPr>
          </a:p>
        </p:txBody>
      </p:sp>
      <p:sp>
        <p:nvSpPr>
          <p:cNvPr id="70778" name="Text Box 324"/>
          <p:cNvSpPr txBox="1">
            <a:spLocks noChangeArrowheads="1"/>
          </p:cNvSpPr>
          <p:nvPr/>
        </p:nvSpPr>
        <p:spPr bwMode="auto">
          <a:xfrm>
            <a:off x="3278188" y="4170363"/>
            <a:ext cx="612775"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FF0000"/>
                </a:solidFill>
              </a:rPr>
              <a:t>Direct Reports</a:t>
            </a:r>
          </a:p>
        </p:txBody>
      </p:sp>
      <p:sp>
        <p:nvSpPr>
          <p:cNvPr id="70779" name="Text Box 239"/>
          <p:cNvSpPr txBox="1">
            <a:spLocks noChangeArrowheads="1"/>
          </p:cNvSpPr>
          <p:nvPr/>
        </p:nvSpPr>
        <p:spPr bwMode="auto">
          <a:xfrm>
            <a:off x="2797175" y="4597400"/>
            <a:ext cx="795338"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b="1">
                <a:solidFill>
                  <a:srgbClr val="FF0000"/>
                </a:solidFill>
              </a:rPr>
              <a:t>Management Level</a:t>
            </a:r>
            <a:endParaRPr lang="en-US" b="1" u="sng">
              <a:solidFill>
                <a:srgbClr val="FF0000"/>
              </a:solidFill>
            </a:endParaRPr>
          </a:p>
        </p:txBody>
      </p:sp>
      <p:sp>
        <p:nvSpPr>
          <p:cNvPr id="70780" name="Text Box 218"/>
          <p:cNvSpPr txBox="1">
            <a:spLocks noChangeArrowheads="1"/>
          </p:cNvSpPr>
          <p:nvPr/>
        </p:nvSpPr>
        <p:spPr bwMode="auto">
          <a:xfrm>
            <a:off x="4711700" y="3924300"/>
            <a:ext cx="1050925" cy="92075"/>
          </a:xfrm>
          <a:prstGeom prst="rect">
            <a:avLst/>
          </a:prstGeom>
          <a:noFill/>
          <a:ln w="9525">
            <a:noFill/>
            <a:miter lim="800000"/>
            <a:headEnd/>
            <a:tailEnd/>
          </a:ln>
        </p:spPr>
        <p:txBody>
          <a:bodyPr lIns="0" tIns="0" rIns="0" bIns="0">
            <a:spAutoFit/>
          </a:bodyPr>
          <a:lstStyle/>
          <a:p>
            <a:pPr defTabSz="914400"/>
            <a:r>
              <a:rPr lang="en-US" sz="600" b="1">
                <a:solidFill>
                  <a:srgbClr val="FF0000"/>
                </a:solidFill>
              </a:rPr>
              <a:t>Job Name / Job Designation</a:t>
            </a:r>
          </a:p>
        </p:txBody>
      </p:sp>
      <p:sp>
        <p:nvSpPr>
          <p:cNvPr id="70781" name="Text Box 279"/>
          <p:cNvSpPr txBox="1">
            <a:spLocks noChangeArrowheads="1"/>
          </p:cNvSpPr>
          <p:nvPr/>
        </p:nvSpPr>
        <p:spPr bwMode="auto">
          <a:xfrm>
            <a:off x="6848475" y="502602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b="1" u="sng">
                <a:solidFill>
                  <a:srgbClr val="FF0000"/>
                </a:solidFill>
              </a:rPr>
              <a:t>Special Authority</a:t>
            </a:r>
          </a:p>
          <a:p>
            <a:pPr defTabSz="914400">
              <a:buClr>
                <a:srgbClr val="000000"/>
              </a:buClr>
              <a:buSzPct val="100000"/>
            </a:pPr>
            <a:r>
              <a:rPr lang="en-US" sz="600">
                <a:solidFill>
                  <a:srgbClr val="DDDDDD"/>
                </a:solidFill>
              </a:rPr>
              <a:t>assign entitle type</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sp>
        <p:nvSpPr>
          <p:cNvPr id="70782" name="Text Box 263"/>
          <p:cNvSpPr txBox="1">
            <a:spLocks noChangeArrowheads="1"/>
          </p:cNvSpPr>
          <p:nvPr/>
        </p:nvSpPr>
        <p:spPr bwMode="auto">
          <a:xfrm>
            <a:off x="2595563" y="5575300"/>
            <a:ext cx="996950"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b="1" u="sng">
                <a:solidFill>
                  <a:srgbClr val="9900CC"/>
                </a:solidFill>
              </a:rPr>
              <a:t>Work Assignment</a:t>
            </a:r>
          </a:p>
        </p:txBody>
      </p:sp>
      <p:sp>
        <p:nvSpPr>
          <p:cNvPr id="70783" name="Text Box 135"/>
          <p:cNvSpPr txBox="1">
            <a:spLocks noChangeArrowheads="1"/>
          </p:cNvSpPr>
          <p:nvPr/>
        </p:nvSpPr>
        <p:spPr bwMode="auto">
          <a:xfrm>
            <a:off x="4259263" y="2276475"/>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b="1" u="sng">
                <a:solidFill>
                  <a:srgbClr val="9900CC"/>
                </a:solidFill>
              </a:rPr>
              <a:t>Skill</a:t>
            </a:r>
          </a:p>
          <a:p>
            <a:pPr defTabSz="914400">
              <a:buClr>
                <a:srgbClr val="000000"/>
              </a:buClr>
              <a:buSzPct val="100000"/>
              <a:buFont typeface="Times New Roman" pitchFamily="18" charset="0"/>
              <a:buNone/>
            </a:pPr>
            <a:r>
              <a:rPr lang="en-US" sz="600" b="1">
                <a:solidFill>
                  <a:srgbClr val="9900CC"/>
                </a:solidFill>
              </a:rPr>
              <a:t>Skill level</a:t>
            </a:r>
            <a:endParaRPr lang="en-US" b="1" u="sng">
              <a:solidFill>
                <a:srgbClr val="9900CC"/>
              </a:solidFill>
            </a:endParaRPr>
          </a:p>
        </p:txBody>
      </p:sp>
      <p:sp>
        <p:nvSpPr>
          <p:cNvPr id="70784" name="Text Box 35"/>
          <p:cNvSpPr txBox="1">
            <a:spLocks noChangeArrowheads="1"/>
          </p:cNvSpPr>
          <p:nvPr/>
        </p:nvSpPr>
        <p:spPr bwMode="auto">
          <a:xfrm>
            <a:off x="5230813" y="1728788"/>
            <a:ext cx="798512" cy="30162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b="1">
                <a:solidFill>
                  <a:srgbClr val="FF0000"/>
                </a:solidFill>
              </a:rPr>
              <a:t>(Personal </a:t>
            </a:r>
          </a:p>
          <a:p>
            <a:pPr defTabSz="914400">
              <a:spcBef>
                <a:spcPts val="100"/>
              </a:spcBef>
              <a:buClr>
                <a:srgbClr val="000000"/>
              </a:buClr>
              <a:buSzPct val="100000"/>
              <a:buFont typeface="Times New Roman" pitchFamily="18" charset="0"/>
              <a:buNone/>
            </a:pPr>
            <a:r>
              <a:rPr lang="en-GB" sz="600" b="1">
                <a:solidFill>
                  <a:srgbClr val="FF0000"/>
                </a:solidFill>
              </a:rPr>
              <a:t>Characteristics)</a:t>
            </a:r>
          </a:p>
        </p:txBody>
      </p:sp>
      <p:sp>
        <p:nvSpPr>
          <p:cNvPr id="70785" name="Text Box 52"/>
          <p:cNvSpPr txBox="1">
            <a:spLocks noChangeArrowheads="1"/>
          </p:cNvSpPr>
          <p:nvPr/>
        </p:nvSpPr>
        <p:spPr bwMode="auto">
          <a:xfrm>
            <a:off x="1282700" y="1731963"/>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organization unique identifier</a:t>
            </a:r>
            <a:endParaRPr lang="en-US" sz="600">
              <a:solidFill>
                <a:srgbClr val="DDDDDD"/>
              </a:solidFill>
            </a:endParaRPr>
          </a:p>
          <a:p>
            <a:pPr defTabSz="914400">
              <a:buClr>
                <a:srgbClr val="000000"/>
              </a:buClr>
              <a:buSzPct val="100000"/>
              <a:buFont typeface="Times New Roman" pitchFamily="18" charset="0"/>
              <a:buNone/>
            </a:pPr>
            <a:r>
              <a:rPr lang="en-US" sz="600" b="1">
                <a:solidFill>
                  <a:srgbClr val="FF0000"/>
                </a:solidFill>
              </a:rPr>
              <a:t>Employer Type</a:t>
            </a:r>
          </a:p>
          <a:p>
            <a:pPr defTabSz="914400">
              <a:buClr>
                <a:srgbClr val="000000"/>
              </a:buClr>
              <a:buSzPct val="100000"/>
              <a:buFont typeface="Times New Roman" pitchFamily="18" charset="0"/>
              <a:buNone/>
            </a:pPr>
            <a:r>
              <a:rPr lang="en-US" sz="600" b="1">
                <a:solidFill>
                  <a:srgbClr val="FF0000"/>
                </a:solidFill>
              </a:rPr>
              <a:t>Employer Name</a:t>
            </a:r>
          </a:p>
        </p:txBody>
      </p:sp>
      <p:graphicFrame>
        <p:nvGraphicFramePr>
          <p:cNvPr id="70927" name="Group 271"/>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BC1097F9-FE13-4226-BFCD-360C43EAAEAC}"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29</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70789"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t>Waterman &amp; Hammer Mapping</a:t>
            </a:r>
          </a:p>
        </p:txBody>
      </p:sp>
      <p:sp>
        <p:nvSpPr>
          <p:cNvPr id="70790" name="Text Box 39"/>
          <p:cNvSpPr txBox="1">
            <a:spLocks noChangeArrowheads="1"/>
          </p:cNvSpPr>
          <p:nvPr/>
        </p:nvSpPr>
        <p:spPr bwMode="auto">
          <a:xfrm>
            <a:off x="7716838" y="3933825"/>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70791" name="Text Box 40"/>
          <p:cNvSpPr txBox="1">
            <a:spLocks noChangeArrowheads="1"/>
          </p:cNvSpPr>
          <p:nvPr/>
        </p:nvSpPr>
        <p:spPr bwMode="auto">
          <a:xfrm>
            <a:off x="7546975" y="2406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0792" name="Text Box 40"/>
          <p:cNvSpPr txBox="1">
            <a:spLocks noChangeArrowheads="1"/>
          </p:cNvSpPr>
          <p:nvPr/>
        </p:nvSpPr>
        <p:spPr bwMode="auto">
          <a:xfrm>
            <a:off x="7593013" y="16827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0793" name="Text Box 39"/>
          <p:cNvSpPr txBox="1">
            <a:spLocks noChangeArrowheads="1"/>
          </p:cNvSpPr>
          <p:nvPr/>
        </p:nvSpPr>
        <p:spPr bwMode="auto">
          <a:xfrm>
            <a:off x="7834313" y="516890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70794" name="Group 49"/>
          <p:cNvGrpSpPr>
            <a:grpSpLocks/>
          </p:cNvGrpSpPr>
          <p:nvPr/>
        </p:nvGrpSpPr>
        <p:grpSpPr bwMode="auto">
          <a:xfrm>
            <a:off x="6648450" y="3908425"/>
            <a:ext cx="149225" cy="133350"/>
            <a:chOff x="1778" y="1120"/>
            <a:chExt cx="94" cy="84"/>
          </a:xfrm>
        </p:grpSpPr>
        <p:sp>
          <p:nvSpPr>
            <p:cNvPr id="70800"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70801"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70802"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grpSp>
        <p:nvGrpSpPr>
          <p:cNvPr id="70795" name="Group 286"/>
          <p:cNvGrpSpPr>
            <a:grpSpLocks/>
          </p:cNvGrpSpPr>
          <p:nvPr/>
        </p:nvGrpSpPr>
        <p:grpSpPr bwMode="auto">
          <a:xfrm>
            <a:off x="6796088" y="3586163"/>
            <a:ext cx="914400" cy="776287"/>
            <a:chOff x="6796088" y="3810001"/>
            <a:chExt cx="928687" cy="776288"/>
          </a:xfrm>
        </p:grpSpPr>
        <p:sp>
          <p:nvSpPr>
            <p:cNvPr id="70798" name="Rectangle 277"/>
            <p:cNvSpPr>
              <a:spLocks noChangeArrowheads="1"/>
            </p:cNvSpPr>
            <p:nvPr/>
          </p:nvSpPr>
          <p:spPr bwMode="auto">
            <a:xfrm>
              <a:off x="6796088" y="3810001"/>
              <a:ext cx="928687" cy="77628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99" name="Rectangle 278"/>
            <p:cNvSpPr>
              <a:spLocks noChangeArrowheads="1"/>
            </p:cNvSpPr>
            <p:nvPr/>
          </p:nvSpPr>
          <p:spPr bwMode="auto">
            <a:xfrm>
              <a:off x="6796089" y="3811585"/>
              <a:ext cx="928686" cy="19844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grpSp>
      <p:sp>
        <p:nvSpPr>
          <p:cNvPr id="70796" name="Rectangle 398"/>
          <p:cNvSpPr>
            <a:spLocks noChangeArrowheads="1"/>
          </p:cNvSpPr>
          <p:nvPr/>
        </p:nvSpPr>
        <p:spPr bwMode="auto">
          <a:xfrm>
            <a:off x="6159500" y="33226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0797" name="Text Box 279"/>
          <p:cNvSpPr txBox="1">
            <a:spLocks noChangeArrowheads="1"/>
          </p:cNvSpPr>
          <p:nvPr/>
        </p:nvSpPr>
        <p:spPr bwMode="auto">
          <a:xfrm>
            <a:off x="6821488" y="3800475"/>
            <a:ext cx="874712"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latin typeface="Calibri" pitchFamily="34" charset="0"/>
              </a:rPr>
              <a:t>Problem?</a:t>
            </a:r>
          </a:p>
        </p:txBody>
      </p:sp>
      <p:pic>
        <p:nvPicPr>
          <p:cNvPr id="17410" name="Picture 2" descr="C:\Documents and Settings\smithtc1\Desktop\collaboration.jpg"/>
          <p:cNvPicPr>
            <a:picLocks noChangeAspect="1" noChangeArrowheads="1"/>
          </p:cNvPicPr>
          <p:nvPr/>
        </p:nvPicPr>
        <p:blipFill>
          <a:blip r:embed="rId3" cstate="print"/>
          <a:srcRect/>
          <a:stretch>
            <a:fillRect/>
          </a:stretch>
        </p:blipFill>
        <p:spPr bwMode="auto">
          <a:xfrm>
            <a:off x="2039938" y="1350963"/>
            <a:ext cx="4760912" cy="4738687"/>
          </a:xfrm>
          <a:prstGeom prst="rect">
            <a:avLst/>
          </a:prstGeom>
          <a:noFill/>
          <a:ln w="9525">
            <a:noFill/>
            <a:miter lim="800000"/>
            <a:headEnd/>
            <a:tailEnd/>
          </a:ln>
        </p:spPr>
      </p:pic>
      <p:graphicFrame>
        <p:nvGraphicFramePr>
          <p:cNvPr id="18436" name="Group 4"/>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D9BF4581-28C9-4D4C-873C-162159ABE772}"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Line 280"/>
          <p:cNvSpPr>
            <a:spLocks noChangeShapeType="1"/>
          </p:cNvSpPr>
          <p:nvPr/>
        </p:nvSpPr>
        <p:spPr bwMode="auto">
          <a:xfrm flipH="1">
            <a:off x="5956300" y="3975100"/>
            <a:ext cx="844550" cy="0"/>
          </a:xfrm>
          <a:prstGeom prst="line">
            <a:avLst/>
          </a:prstGeom>
          <a:noFill/>
          <a:ln w="9525">
            <a:solidFill>
              <a:schemeClr val="tx1"/>
            </a:solidFill>
            <a:round/>
            <a:headEnd/>
            <a:tailEnd/>
          </a:ln>
        </p:spPr>
        <p:txBody>
          <a:bodyPr/>
          <a:lstStyle/>
          <a:p>
            <a:endParaRPr lang="en-US"/>
          </a:p>
        </p:txBody>
      </p:sp>
      <p:grpSp>
        <p:nvGrpSpPr>
          <p:cNvPr id="72706" name="Group 277"/>
          <p:cNvGrpSpPr>
            <a:grpSpLocks/>
          </p:cNvGrpSpPr>
          <p:nvPr/>
        </p:nvGrpSpPr>
        <p:grpSpPr bwMode="auto">
          <a:xfrm>
            <a:off x="6683375" y="1930400"/>
            <a:ext cx="114300" cy="133350"/>
            <a:chOff x="3313" y="2995"/>
            <a:chExt cx="72" cy="84"/>
          </a:xfrm>
        </p:grpSpPr>
        <p:sp>
          <p:nvSpPr>
            <p:cNvPr id="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2707" name="Text Box 40"/>
          <p:cNvSpPr txBox="1">
            <a:spLocks noChangeArrowheads="1"/>
          </p:cNvSpPr>
          <p:nvPr/>
        </p:nvSpPr>
        <p:spPr bwMode="auto">
          <a:xfrm>
            <a:off x="7546975" y="2406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cxnSp>
        <p:nvCxnSpPr>
          <p:cNvPr id="72708" name="AutoShape 186"/>
          <p:cNvCxnSpPr>
            <a:cxnSpLocks noChangeShapeType="1"/>
          </p:cNvCxnSpPr>
          <p:nvPr/>
        </p:nvCxnSpPr>
        <p:spPr bwMode="auto">
          <a:xfrm rot="-5400000" flipH="1" flipV="1">
            <a:off x="4104481" y="5369719"/>
            <a:ext cx="77788" cy="101600"/>
          </a:xfrm>
          <a:prstGeom prst="bentConnector4">
            <a:avLst>
              <a:gd name="adj1" fmla="val -293889"/>
              <a:gd name="adj2" fmla="val 325023"/>
            </a:avLst>
          </a:prstGeom>
          <a:noFill/>
          <a:ln w="9525">
            <a:solidFill>
              <a:srgbClr val="DDDDDD"/>
            </a:solidFill>
            <a:miter lim="800000"/>
            <a:headEnd/>
            <a:tailEnd/>
          </a:ln>
        </p:spPr>
      </p:cxnSp>
      <p:grpSp>
        <p:nvGrpSpPr>
          <p:cNvPr id="72709" name="Group 263"/>
          <p:cNvGrpSpPr>
            <a:grpSpLocks/>
          </p:cNvGrpSpPr>
          <p:nvPr/>
        </p:nvGrpSpPr>
        <p:grpSpPr bwMode="auto">
          <a:xfrm>
            <a:off x="3975100" y="5391150"/>
            <a:ext cx="106363" cy="131763"/>
            <a:chOff x="3831154" y="5612341"/>
            <a:chExt cx="106362" cy="131762"/>
          </a:xfrm>
        </p:grpSpPr>
        <p:sp>
          <p:nvSpPr>
            <p:cNvPr id="72979"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72980"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72710" name="Text Box 142"/>
          <p:cNvSpPr txBox="1">
            <a:spLocks noChangeArrowheads="1"/>
          </p:cNvSpPr>
          <p:nvPr/>
        </p:nvSpPr>
        <p:spPr bwMode="auto">
          <a:xfrm>
            <a:off x="3425825" y="5176838"/>
            <a:ext cx="555625" cy="21907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DDDDDD"/>
                </a:solidFill>
              </a:rPr>
              <a:t>be a </a:t>
            </a:r>
          </a:p>
          <a:p>
            <a:pPr algn="ctr" defTabSz="914400">
              <a:lnSpc>
                <a:spcPct val="80000"/>
              </a:lnSpc>
              <a:buClr>
                <a:srgbClr val="000000"/>
              </a:buClr>
              <a:buSzPct val="100000"/>
              <a:buFont typeface="Times New Roman" pitchFamily="18" charset="0"/>
              <a:buNone/>
            </a:pPr>
            <a:r>
              <a:rPr lang="en-US" sz="600" b="1">
                <a:solidFill>
                  <a:srgbClr val="DDDDDD"/>
                </a:solidFill>
              </a:rPr>
              <a:t>member </a:t>
            </a:r>
          </a:p>
          <a:p>
            <a:pPr algn="ctr" defTabSz="914400">
              <a:lnSpc>
                <a:spcPct val="80000"/>
              </a:lnSpc>
              <a:buClr>
                <a:srgbClr val="000000"/>
              </a:buClr>
              <a:buSzPct val="100000"/>
              <a:buFont typeface="Times New Roman" pitchFamily="18" charset="0"/>
              <a:buNone/>
            </a:pPr>
            <a:r>
              <a:rPr lang="en-US" sz="600" b="1">
                <a:solidFill>
                  <a:srgbClr val="DDDDDD"/>
                </a:solidFill>
              </a:rPr>
              <a:t>of</a:t>
            </a:r>
          </a:p>
        </p:txBody>
      </p:sp>
      <p:sp>
        <p:nvSpPr>
          <p:cNvPr id="72711" name="Text Box 142"/>
          <p:cNvSpPr txBox="1">
            <a:spLocks noChangeArrowheads="1"/>
          </p:cNvSpPr>
          <p:nvPr/>
        </p:nvSpPr>
        <p:spPr bwMode="auto">
          <a:xfrm>
            <a:off x="3978275" y="5072063"/>
            <a:ext cx="539750" cy="149225"/>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DDDDDD"/>
                </a:solidFill>
              </a:rPr>
              <a:t>composed</a:t>
            </a:r>
          </a:p>
          <a:p>
            <a:pPr algn="ctr" defTabSz="914400">
              <a:lnSpc>
                <a:spcPct val="81000"/>
              </a:lnSpc>
              <a:buClr>
                <a:srgbClr val="000000"/>
              </a:buClr>
              <a:buSzPct val="100000"/>
              <a:buFont typeface="Times New Roman" pitchFamily="18" charset="0"/>
              <a:buNone/>
            </a:pPr>
            <a:r>
              <a:rPr lang="en-US" sz="600" b="1">
                <a:solidFill>
                  <a:srgbClr val="DDDDDD"/>
                </a:solidFill>
              </a:rPr>
              <a:t> of</a:t>
            </a:r>
          </a:p>
        </p:txBody>
      </p:sp>
      <p:grpSp>
        <p:nvGrpSpPr>
          <p:cNvPr id="72712" name="Group 13"/>
          <p:cNvGrpSpPr>
            <a:grpSpLocks/>
          </p:cNvGrpSpPr>
          <p:nvPr/>
        </p:nvGrpSpPr>
        <p:grpSpPr bwMode="auto">
          <a:xfrm>
            <a:off x="3595688" y="5478463"/>
            <a:ext cx="476250" cy="128587"/>
            <a:chOff x="2265" y="3596"/>
            <a:chExt cx="300" cy="81"/>
          </a:xfrm>
        </p:grpSpPr>
        <p:sp>
          <p:nvSpPr>
            <p:cNvPr id="72975" name="Line 14"/>
            <p:cNvSpPr>
              <a:spLocks noChangeShapeType="1"/>
            </p:cNvSpPr>
            <p:nvPr/>
          </p:nvSpPr>
          <p:spPr bwMode="auto">
            <a:xfrm>
              <a:off x="2265" y="3636"/>
              <a:ext cx="300" cy="0"/>
            </a:xfrm>
            <a:prstGeom prst="line">
              <a:avLst/>
            </a:prstGeom>
            <a:noFill/>
            <a:ln w="9525">
              <a:solidFill>
                <a:schemeClr val="tx1"/>
              </a:solidFill>
              <a:round/>
              <a:headEnd/>
              <a:tailEnd/>
            </a:ln>
          </p:spPr>
          <p:txBody>
            <a:bodyPr/>
            <a:lstStyle/>
            <a:p>
              <a:endParaRPr lang="en-US"/>
            </a:p>
          </p:txBody>
        </p:sp>
        <p:grpSp>
          <p:nvGrpSpPr>
            <p:cNvPr id="72976" name="Group 15"/>
            <p:cNvGrpSpPr>
              <a:grpSpLocks/>
            </p:cNvGrpSpPr>
            <p:nvPr/>
          </p:nvGrpSpPr>
          <p:grpSpPr bwMode="auto">
            <a:xfrm>
              <a:off x="2270" y="3596"/>
              <a:ext cx="68" cy="81"/>
              <a:chOff x="2825" y="3596"/>
              <a:chExt cx="68" cy="81"/>
            </a:xfrm>
          </p:grpSpPr>
          <p:sp>
            <p:nvSpPr>
              <p:cNvPr id="72977"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72978"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grpSp>
        <p:nvGrpSpPr>
          <p:cNvPr id="72713" name="Group 70"/>
          <p:cNvGrpSpPr>
            <a:grpSpLocks/>
          </p:cNvGrpSpPr>
          <p:nvPr/>
        </p:nvGrpSpPr>
        <p:grpSpPr bwMode="auto">
          <a:xfrm>
            <a:off x="4398963" y="4794250"/>
            <a:ext cx="130175" cy="142875"/>
            <a:chOff x="3323" y="3101"/>
            <a:chExt cx="82" cy="90"/>
          </a:xfrm>
        </p:grpSpPr>
        <p:sp>
          <p:nvSpPr>
            <p:cNvPr id="12" name="Line 249"/>
            <p:cNvSpPr>
              <a:spLocks noChangeShapeType="1"/>
            </p:cNvSpPr>
            <p:nvPr/>
          </p:nvSpPr>
          <p:spPr bwMode="auto">
            <a:xfrm rot="16200000" flipH="1">
              <a:off x="3311" y="3112"/>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2714" name="Rectangle 398"/>
          <p:cNvSpPr>
            <a:spLocks noChangeArrowheads="1"/>
          </p:cNvSpPr>
          <p:nvPr/>
        </p:nvSpPr>
        <p:spPr bwMode="auto">
          <a:xfrm>
            <a:off x="6789738" y="4629150"/>
            <a:ext cx="88900" cy="92075"/>
          </a:xfrm>
          <a:prstGeom prst="rect">
            <a:avLst/>
          </a:prstGeom>
          <a:solidFill>
            <a:srgbClr val="FFFF66"/>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15" name="Rectangle 398"/>
          <p:cNvSpPr>
            <a:spLocks noChangeArrowheads="1"/>
          </p:cNvSpPr>
          <p:nvPr/>
        </p:nvSpPr>
        <p:spPr bwMode="auto">
          <a:xfrm>
            <a:off x="6786563" y="4486275"/>
            <a:ext cx="88900" cy="92075"/>
          </a:xfrm>
          <a:prstGeom prst="rect">
            <a:avLst/>
          </a:prstGeom>
          <a:solidFill>
            <a:srgbClr val="FFFF66"/>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16" name="Rectangle 398"/>
          <p:cNvSpPr>
            <a:spLocks noChangeArrowheads="1"/>
          </p:cNvSpPr>
          <p:nvPr/>
        </p:nvSpPr>
        <p:spPr bwMode="auto">
          <a:xfrm>
            <a:off x="6810375" y="4124325"/>
            <a:ext cx="74613" cy="69850"/>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17" name="Rectangle 398"/>
          <p:cNvSpPr>
            <a:spLocks noChangeArrowheads="1"/>
          </p:cNvSpPr>
          <p:nvPr/>
        </p:nvSpPr>
        <p:spPr bwMode="auto">
          <a:xfrm>
            <a:off x="6800850" y="5070475"/>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18" name="Rectangle 398"/>
          <p:cNvSpPr>
            <a:spLocks noChangeArrowheads="1"/>
          </p:cNvSpPr>
          <p:nvPr/>
        </p:nvSpPr>
        <p:spPr bwMode="auto">
          <a:xfrm>
            <a:off x="6799263" y="22971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19" name="Rectangle 398"/>
          <p:cNvSpPr>
            <a:spLocks noChangeArrowheads="1"/>
          </p:cNvSpPr>
          <p:nvPr/>
        </p:nvSpPr>
        <p:spPr bwMode="auto">
          <a:xfrm>
            <a:off x="7686675" y="2336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20" name="Rectangle 398"/>
          <p:cNvSpPr>
            <a:spLocks noChangeArrowheads="1"/>
          </p:cNvSpPr>
          <p:nvPr/>
        </p:nvSpPr>
        <p:spPr bwMode="auto">
          <a:xfrm>
            <a:off x="6799263" y="22923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21" name="Rectangle 398"/>
          <p:cNvSpPr>
            <a:spLocks noChangeArrowheads="1"/>
          </p:cNvSpPr>
          <p:nvPr/>
        </p:nvSpPr>
        <p:spPr bwMode="auto">
          <a:xfrm>
            <a:off x="7686675" y="19986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22" name="Rectangle 398"/>
          <p:cNvSpPr>
            <a:spLocks noChangeArrowheads="1"/>
          </p:cNvSpPr>
          <p:nvPr/>
        </p:nvSpPr>
        <p:spPr bwMode="auto">
          <a:xfrm>
            <a:off x="7777163" y="51943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23" name="Rectangle 398"/>
          <p:cNvSpPr>
            <a:spLocks noChangeArrowheads="1"/>
          </p:cNvSpPr>
          <p:nvPr/>
        </p:nvSpPr>
        <p:spPr bwMode="auto">
          <a:xfrm>
            <a:off x="6805613" y="52768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24" name="Rectangle 398"/>
          <p:cNvSpPr>
            <a:spLocks noChangeArrowheads="1"/>
          </p:cNvSpPr>
          <p:nvPr/>
        </p:nvSpPr>
        <p:spPr bwMode="auto">
          <a:xfrm>
            <a:off x="7226300" y="54879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2725" name="Group 17"/>
          <p:cNvGrpSpPr>
            <a:grpSpLocks/>
          </p:cNvGrpSpPr>
          <p:nvPr/>
        </p:nvGrpSpPr>
        <p:grpSpPr bwMode="auto">
          <a:xfrm>
            <a:off x="6796088" y="1470025"/>
            <a:ext cx="973137" cy="1022350"/>
            <a:chOff x="4281" y="1071"/>
            <a:chExt cx="613" cy="644"/>
          </a:xfrm>
        </p:grpSpPr>
        <p:sp>
          <p:nvSpPr>
            <p:cNvPr id="72970" name="Rectangle 336"/>
            <p:cNvSpPr>
              <a:spLocks noChangeArrowheads="1"/>
            </p:cNvSpPr>
            <p:nvPr/>
          </p:nvSpPr>
          <p:spPr bwMode="auto">
            <a:xfrm>
              <a:off x="4281" y="1071"/>
              <a:ext cx="613" cy="644"/>
            </a:xfrm>
            <a:prstGeom prst="rect">
              <a:avLst/>
            </a:prstGeom>
            <a:solidFill>
              <a:srgbClr val="FFFFEB"/>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2971" name="Rectangle 337"/>
            <p:cNvSpPr>
              <a:spLocks noChangeArrowheads="1"/>
            </p:cNvSpPr>
            <p:nvPr/>
          </p:nvSpPr>
          <p:spPr bwMode="auto">
            <a:xfrm>
              <a:off x="4283" y="1071"/>
              <a:ext cx="611" cy="83"/>
            </a:xfrm>
            <a:prstGeom prst="rect">
              <a:avLst/>
            </a:prstGeom>
            <a:solidFill>
              <a:srgbClr val="FFFFEB"/>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Identity Credential</a:t>
              </a:r>
            </a:p>
          </p:txBody>
        </p:sp>
      </p:grpSp>
      <p:sp>
        <p:nvSpPr>
          <p:cNvPr id="72726" name="Rectangle 277"/>
          <p:cNvSpPr>
            <a:spLocks noChangeArrowheads="1"/>
          </p:cNvSpPr>
          <p:nvPr/>
        </p:nvSpPr>
        <p:spPr bwMode="auto">
          <a:xfrm>
            <a:off x="6805613" y="4838700"/>
            <a:ext cx="1058862" cy="74612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2727" name="Group 21"/>
          <p:cNvGrpSpPr>
            <a:grpSpLocks/>
          </p:cNvGrpSpPr>
          <p:nvPr/>
        </p:nvGrpSpPr>
        <p:grpSpPr bwMode="auto">
          <a:xfrm>
            <a:off x="3571875" y="4532313"/>
            <a:ext cx="490538" cy="133350"/>
            <a:chOff x="2250" y="3000"/>
            <a:chExt cx="309" cy="84"/>
          </a:xfrm>
        </p:grpSpPr>
        <p:sp>
          <p:nvSpPr>
            <p:cNvPr id="72968"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72969"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grpSp>
        <p:nvGrpSpPr>
          <p:cNvPr id="72728" name="Group 24"/>
          <p:cNvGrpSpPr>
            <a:grpSpLocks/>
          </p:cNvGrpSpPr>
          <p:nvPr/>
        </p:nvGrpSpPr>
        <p:grpSpPr bwMode="auto">
          <a:xfrm>
            <a:off x="1654175" y="1860550"/>
            <a:ext cx="2806700" cy="3757613"/>
            <a:chOff x="1042" y="1317"/>
            <a:chExt cx="1768" cy="2367"/>
          </a:xfrm>
        </p:grpSpPr>
        <p:cxnSp>
          <p:nvCxnSpPr>
            <p:cNvPr id="72965" name="Elbow Connector 215"/>
            <p:cNvCxnSpPr>
              <a:cxnSpLocks noChangeShapeType="1"/>
            </p:cNvCxnSpPr>
            <p:nvPr/>
          </p:nvCxnSpPr>
          <p:spPr bwMode="auto">
            <a:xfrm rot="5400000" flipH="1">
              <a:off x="763" y="1638"/>
              <a:ext cx="2367" cy="1726"/>
            </a:xfrm>
            <a:prstGeom prst="bentConnector3">
              <a:avLst>
                <a:gd name="adj1" fmla="val -9338"/>
              </a:avLst>
            </a:prstGeom>
            <a:noFill/>
            <a:ln w="9525" algn="ctr">
              <a:solidFill>
                <a:schemeClr val="tx1"/>
              </a:solidFill>
              <a:round/>
              <a:headEnd/>
              <a:tailEnd/>
            </a:ln>
          </p:spPr>
        </p:cxnSp>
        <p:sp>
          <p:nvSpPr>
            <p:cNvPr id="116823" name="Line 249"/>
            <p:cNvSpPr>
              <a:spLocks noChangeShapeType="1"/>
            </p:cNvSpPr>
            <p:nvPr/>
          </p:nvSpPr>
          <p:spPr bwMode="auto">
            <a:xfrm rot="16200000" flipH="1">
              <a:off x="1031" y="1448"/>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073" y="145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2729" name="Line 2"/>
          <p:cNvSpPr>
            <a:spLocks noChangeShapeType="1"/>
          </p:cNvSpPr>
          <p:nvPr/>
        </p:nvSpPr>
        <p:spPr bwMode="auto">
          <a:xfrm>
            <a:off x="3943350" y="1868488"/>
            <a:ext cx="1265238" cy="0"/>
          </a:xfrm>
          <a:prstGeom prst="line">
            <a:avLst/>
          </a:prstGeom>
          <a:noFill/>
          <a:ln w="9525">
            <a:solidFill>
              <a:schemeClr val="tx1"/>
            </a:solidFill>
            <a:round/>
            <a:headEnd/>
            <a:tailEnd/>
          </a:ln>
        </p:spPr>
        <p:txBody>
          <a:bodyPr/>
          <a:lstStyle/>
          <a:p>
            <a:endParaRPr lang="en-US"/>
          </a:p>
        </p:txBody>
      </p:sp>
      <p:sp>
        <p:nvSpPr>
          <p:cNvPr id="72730" name="Line 208"/>
          <p:cNvSpPr>
            <a:spLocks noChangeShapeType="1"/>
          </p:cNvSpPr>
          <p:nvPr/>
        </p:nvSpPr>
        <p:spPr bwMode="auto">
          <a:xfrm rot="10800000">
            <a:off x="3948113" y="1798638"/>
            <a:ext cx="106362" cy="66675"/>
          </a:xfrm>
          <a:prstGeom prst="line">
            <a:avLst/>
          </a:prstGeom>
          <a:noFill/>
          <a:ln w="9525">
            <a:solidFill>
              <a:schemeClr val="tx1"/>
            </a:solidFill>
            <a:round/>
            <a:headEnd/>
            <a:tailEnd/>
          </a:ln>
        </p:spPr>
        <p:txBody>
          <a:bodyPr/>
          <a:lstStyle/>
          <a:p>
            <a:endParaRPr lang="en-US"/>
          </a:p>
        </p:txBody>
      </p:sp>
      <p:sp>
        <p:nvSpPr>
          <p:cNvPr id="72731" name="Line 209"/>
          <p:cNvSpPr>
            <a:spLocks noChangeShapeType="1"/>
          </p:cNvSpPr>
          <p:nvPr/>
        </p:nvSpPr>
        <p:spPr bwMode="auto">
          <a:xfrm rot="10800000" flipV="1">
            <a:off x="3948113" y="1865313"/>
            <a:ext cx="106362" cy="66675"/>
          </a:xfrm>
          <a:prstGeom prst="line">
            <a:avLst/>
          </a:prstGeom>
          <a:noFill/>
          <a:ln w="9525">
            <a:solidFill>
              <a:schemeClr val="tx1"/>
            </a:solidFill>
            <a:round/>
            <a:headEnd/>
            <a:tailEnd/>
          </a:ln>
        </p:spPr>
        <p:txBody>
          <a:bodyPr/>
          <a:lstStyle/>
          <a:p>
            <a:endParaRPr lang="en-US"/>
          </a:p>
        </p:txBody>
      </p:sp>
      <p:grpSp>
        <p:nvGrpSpPr>
          <p:cNvPr id="72732" name="Group 8"/>
          <p:cNvGrpSpPr>
            <a:grpSpLocks/>
          </p:cNvGrpSpPr>
          <p:nvPr/>
        </p:nvGrpSpPr>
        <p:grpSpPr bwMode="auto">
          <a:xfrm>
            <a:off x="2390775" y="1730375"/>
            <a:ext cx="585788" cy="141288"/>
            <a:chOff x="1506" y="1235"/>
            <a:chExt cx="369" cy="89"/>
          </a:xfrm>
        </p:grpSpPr>
        <p:sp>
          <p:nvSpPr>
            <p:cNvPr id="72961" name="Line 74"/>
            <p:cNvSpPr>
              <a:spLocks noChangeShapeType="1"/>
            </p:cNvSpPr>
            <p:nvPr/>
          </p:nvSpPr>
          <p:spPr bwMode="auto">
            <a:xfrm flipH="1">
              <a:off x="1506" y="1281"/>
              <a:ext cx="369" cy="0"/>
            </a:xfrm>
            <a:prstGeom prst="line">
              <a:avLst/>
            </a:prstGeom>
            <a:noFill/>
            <a:ln w="9525">
              <a:solidFill>
                <a:schemeClr val="tx1"/>
              </a:solidFill>
              <a:round/>
              <a:headEnd/>
              <a:tailEnd/>
            </a:ln>
          </p:spPr>
          <p:txBody>
            <a:bodyPr/>
            <a:lstStyle/>
            <a:p>
              <a:endParaRPr lang="en-US"/>
            </a:p>
          </p:txBody>
        </p:sp>
        <p:sp>
          <p:nvSpPr>
            <p:cNvPr id="72962" name="Line 93"/>
            <p:cNvSpPr>
              <a:spLocks noChangeShapeType="1"/>
            </p:cNvSpPr>
            <p:nvPr/>
          </p:nvSpPr>
          <p:spPr bwMode="auto">
            <a:xfrm rot="10800000" flipH="1">
              <a:off x="1805" y="1235"/>
              <a:ext cx="67" cy="42"/>
            </a:xfrm>
            <a:prstGeom prst="line">
              <a:avLst/>
            </a:prstGeom>
            <a:noFill/>
            <a:ln w="9525">
              <a:solidFill>
                <a:schemeClr val="tx1"/>
              </a:solidFill>
              <a:round/>
              <a:headEnd/>
              <a:tailEnd/>
            </a:ln>
          </p:spPr>
          <p:txBody>
            <a:bodyPr/>
            <a:lstStyle/>
            <a:p>
              <a:endParaRPr lang="en-US"/>
            </a:p>
          </p:txBody>
        </p:sp>
        <p:sp>
          <p:nvSpPr>
            <p:cNvPr id="72963" name="Line 94"/>
            <p:cNvSpPr>
              <a:spLocks noChangeShapeType="1"/>
            </p:cNvSpPr>
            <p:nvPr/>
          </p:nvSpPr>
          <p:spPr bwMode="auto">
            <a:xfrm rot="10800000" flipH="1" flipV="1">
              <a:off x="1805" y="1282"/>
              <a:ext cx="67" cy="42"/>
            </a:xfrm>
            <a:prstGeom prst="line">
              <a:avLst/>
            </a:prstGeom>
            <a:noFill/>
            <a:ln w="9525">
              <a:solidFill>
                <a:schemeClr val="tx1"/>
              </a:solidFill>
              <a:round/>
              <a:headEnd/>
              <a:tailEnd/>
            </a:ln>
          </p:spPr>
          <p:txBody>
            <a:bodyPr/>
            <a:lstStyle/>
            <a:p>
              <a:endParaRPr lang="en-US"/>
            </a:p>
          </p:txBody>
        </p:sp>
        <p:sp>
          <p:nvSpPr>
            <p:cNvPr id="72964" name="Line 95"/>
            <p:cNvSpPr>
              <a:spLocks noChangeShapeType="1"/>
            </p:cNvSpPr>
            <p:nvPr/>
          </p:nvSpPr>
          <p:spPr bwMode="auto">
            <a:xfrm rot="5400000" flipH="1">
              <a:off x="1743" y="1279"/>
              <a:ext cx="70" cy="0"/>
            </a:xfrm>
            <a:prstGeom prst="line">
              <a:avLst/>
            </a:prstGeom>
            <a:noFill/>
            <a:ln w="9525">
              <a:solidFill>
                <a:schemeClr val="tx1"/>
              </a:solidFill>
              <a:round/>
              <a:headEnd/>
              <a:tailEnd/>
            </a:ln>
          </p:spPr>
          <p:txBody>
            <a:bodyPr/>
            <a:lstStyle/>
            <a:p>
              <a:endParaRPr lang="en-US"/>
            </a:p>
          </p:txBody>
        </p:sp>
      </p:grpSp>
      <p:sp>
        <p:nvSpPr>
          <p:cNvPr id="72733" name="Line 13"/>
          <p:cNvSpPr>
            <a:spLocks noChangeShapeType="1"/>
          </p:cNvSpPr>
          <p:nvPr/>
        </p:nvSpPr>
        <p:spPr bwMode="auto">
          <a:xfrm flipH="1">
            <a:off x="6064250" y="1998663"/>
            <a:ext cx="723900" cy="0"/>
          </a:xfrm>
          <a:prstGeom prst="line">
            <a:avLst/>
          </a:prstGeom>
          <a:noFill/>
          <a:ln w="9525">
            <a:solidFill>
              <a:srgbClr val="DDDDDD"/>
            </a:solidFill>
            <a:round/>
            <a:headEnd/>
            <a:tailEnd/>
          </a:ln>
        </p:spPr>
        <p:txBody>
          <a:bodyPr/>
          <a:lstStyle/>
          <a:p>
            <a:endParaRPr lang="en-US"/>
          </a:p>
        </p:txBody>
      </p:sp>
      <p:grpSp>
        <p:nvGrpSpPr>
          <p:cNvPr id="72734" name="Group 15"/>
          <p:cNvGrpSpPr>
            <a:grpSpLocks/>
          </p:cNvGrpSpPr>
          <p:nvPr/>
        </p:nvGrpSpPr>
        <p:grpSpPr bwMode="auto">
          <a:xfrm>
            <a:off x="5565775" y="1368425"/>
            <a:ext cx="138113" cy="201613"/>
            <a:chOff x="3506" y="1007"/>
            <a:chExt cx="87" cy="127"/>
          </a:xfrm>
        </p:grpSpPr>
        <p:sp>
          <p:nvSpPr>
            <p:cNvPr id="72958" name="Line 199"/>
            <p:cNvSpPr>
              <a:spLocks noChangeShapeType="1"/>
            </p:cNvSpPr>
            <p:nvPr/>
          </p:nvSpPr>
          <p:spPr bwMode="auto">
            <a:xfrm>
              <a:off x="3549" y="1008"/>
              <a:ext cx="0" cy="126"/>
            </a:xfrm>
            <a:prstGeom prst="line">
              <a:avLst/>
            </a:prstGeom>
            <a:noFill/>
            <a:ln w="9525">
              <a:solidFill>
                <a:schemeClr val="tx1"/>
              </a:solidFill>
              <a:round/>
              <a:headEnd/>
              <a:tailEnd/>
            </a:ln>
          </p:spPr>
          <p:txBody>
            <a:bodyPr/>
            <a:lstStyle/>
            <a:p>
              <a:endParaRPr lang="en-US"/>
            </a:p>
          </p:txBody>
        </p:sp>
        <p:sp>
          <p:nvSpPr>
            <p:cNvPr id="72959" name="Line 203"/>
            <p:cNvSpPr>
              <a:spLocks noChangeShapeType="1"/>
            </p:cNvSpPr>
            <p:nvPr/>
          </p:nvSpPr>
          <p:spPr bwMode="auto">
            <a:xfrm rot="5400000" flipH="1">
              <a:off x="3493" y="1020"/>
              <a:ext cx="68" cy="41"/>
            </a:xfrm>
            <a:prstGeom prst="line">
              <a:avLst/>
            </a:prstGeom>
            <a:noFill/>
            <a:ln w="9525">
              <a:solidFill>
                <a:schemeClr val="tx1"/>
              </a:solidFill>
              <a:round/>
              <a:headEnd/>
              <a:tailEnd/>
            </a:ln>
          </p:spPr>
          <p:txBody>
            <a:bodyPr/>
            <a:lstStyle/>
            <a:p>
              <a:endParaRPr lang="en-US"/>
            </a:p>
          </p:txBody>
        </p:sp>
        <p:sp>
          <p:nvSpPr>
            <p:cNvPr id="72960" name="Line 204"/>
            <p:cNvSpPr>
              <a:spLocks noChangeShapeType="1"/>
            </p:cNvSpPr>
            <p:nvPr/>
          </p:nvSpPr>
          <p:spPr bwMode="auto">
            <a:xfrm rot="5400000" flipH="1" flipV="1">
              <a:off x="3538" y="1021"/>
              <a:ext cx="68" cy="42"/>
            </a:xfrm>
            <a:prstGeom prst="line">
              <a:avLst/>
            </a:prstGeom>
            <a:noFill/>
            <a:ln w="9525">
              <a:solidFill>
                <a:schemeClr val="tx1"/>
              </a:solidFill>
              <a:round/>
              <a:headEnd/>
              <a:tailEnd/>
            </a:ln>
          </p:spPr>
          <p:txBody>
            <a:bodyPr/>
            <a:lstStyle/>
            <a:p>
              <a:endParaRPr lang="en-US"/>
            </a:p>
          </p:txBody>
        </p:sp>
      </p:grpSp>
      <p:sp>
        <p:nvSpPr>
          <p:cNvPr id="72735" name="Line 54"/>
          <p:cNvSpPr>
            <a:spLocks noChangeShapeType="1"/>
          </p:cNvSpPr>
          <p:nvPr/>
        </p:nvSpPr>
        <p:spPr bwMode="auto">
          <a:xfrm flipV="1">
            <a:off x="5632450" y="2408238"/>
            <a:ext cx="0" cy="536575"/>
          </a:xfrm>
          <a:prstGeom prst="line">
            <a:avLst/>
          </a:prstGeom>
          <a:noFill/>
          <a:ln w="9525">
            <a:solidFill>
              <a:schemeClr val="tx1"/>
            </a:solidFill>
            <a:round/>
            <a:headEnd/>
            <a:tailEnd/>
          </a:ln>
        </p:spPr>
        <p:txBody>
          <a:bodyPr/>
          <a:lstStyle/>
          <a:p>
            <a:endParaRPr lang="en-US"/>
          </a:p>
        </p:txBody>
      </p:sp>
      <p:sp>
        <p:nvSpPr>
          <p:cNvPr id="116834" name="Line 292"/>
          <p:cNvSpPr>
            <a:spLocks noChangeShapeType="1"/>
          </p:cNvSpPr>
          <p:nvPr/>
        </p:nvSpPr>
        <p:spPr bwMode="auto">
          <a:xfrm rot="16200000" flipH="1" flipV="1">
            <a:off x="5553869" y="2842419"/>
            <a:ext cx="106363"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5625306" y="2842419"/>
            <a:ext cx="106363"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72738" name="Line 257"/>
          <p:cNvSpPr>
            <a:spLocks noChangeShapeType="1"/>
          </p:cNvSpPr>
          <p:nvPr/>
        </p:nvSpPr>
        <p:spPr bwMode="auto">
          <a:xfrm flipH="1">
            <a:off x="7772400" y="2382838"/>
            <a:ext cx="106363" cy="66675"/>
          </a:xfrm>
          <a:prstGeom prst="line">
            <a:avLst/>
          </a:prstGeom>
          <a:noFill/>
          <a:ln w="9525">
            <a:solidFill>
              <a:srgbClr val="DDDDDD"/>
            </a:solidFill>
            <a:round/>
            <a:headEnd/>
            <a:tailEnd/>
          </a:ln>
        </p:spPr>
        <p:txBody>
          <a:bodyPr/>
          <a:lstStyle/>
          <a:p>
            <a:endParaRPr lang="en-US"/>
          </a:p>
        </p:txBody>
      </p:sp>
      <p:sp>
        <p:nvSpPr>
          <p:cNvPr id="72739" name="Line 258"/>
          <p:cNvSpPr>
            <a:spLocks noChangeShapeType="1"/>
          </p:cNvSpPr>
          <p:nvPr/>
        </p:nvSpPr>
        <p:spPr bwMode="auto">
          <a:xfrm flipH="1" flipV="1">
            <a:off x="7770813" y="2309813"/>
            <a:ext cx="106362" cy="65087"/>
          </a:xfrm>
          <a:prstGeom prst="line">
            <a:avLst/>
          </a:prstGeom>
          <a:noFill/>
          <a:ln w="9525">
            <a:solidFill>
              <a:srgbClr val="DDDDDD"/>
            </a:solidFill>
            <a:round/>
            <a:headEnd/>
            <a:tailEnd/>
          </a:ln>
        </p:spPr>
        <p:txBody>
          <a:bodyPr/>
          <a:lstStyle/>
          <a:p>
            <a:endParaRPr lang="en-US"/>
          </a:p>
        </p:txBody>
      </p:sp>
      <p:cxnSp>
        <p:nvCxnSpPr>
          <p:cNvPr id="72740" name="AutoShape 208"/>
          <p:cNvCxnSpPr>
            <a:cxnSpLocks noChangeShapeType="1"/>
            <a:endCxn id="72719" idx="3"/>
          </p:cNvCxnSpPr>
          <p:nvPr/>
        </p:nvCxnSpPr>
        <p:spPr bwMode="auto">
          <a:xfrm flipV="1">
            <a:off x="7707313" y="2382838"/>
            <a:ext cx="68262" cy="1677987"/>
          </a:xfrm>
          <a:prstGeom prst="bentConnector3">
            <a:avLst>
              <a:gd name="adj1" fmla="val 616282"/>
            </a:avLst>
          </a:prstGeom>
          <a:noFill/>
          <a:ln w="9525">
            <a:solidFill>
              <a:srgbClr val="DDDDDD"/>
            </a:solidFill>
            <a:miter lim="800000"/>
            <a:headEnd/>
            <a:tailEnd/>
          </a:ln>
        </p:spPr>
      </p:cxnSp>
      <p:sp>
        <p:nvSpPr>
          <p:cNvPr id="72741" name="Text Box 40"/>
          <p:cNvSpPr txBox="1">
            <a:spLocks noChangeArrowheads="1"/>
          </p:cNvSpPr>
          <p:nvPr/>
        </p:nvSpPr>
        <p:spPr bwMode="auto">
          <a:xfrm>
            <a:off x="7712075" y="2506663"/>
            <a:ext cx="522288" cy="411162"/>
          </a:xfrm>
          <a:prstGeom prst="rect">
            <a:avLst/>
          </a:prstGeom>
          <a:noFill/>
          <a:ln w="9525">
            <a:noFill/>
            <a:miter lim="800000"/>
            <a:headEnd/>
            <a:tailEnd/>
          </a:ln>
        </p:spPr>
        <p:txBody>
          <a:bodyPr>
            <a:spAutoFit/>
          </a:bodyPr>
          <a:lstStyle/>
          <a:p>
            <a:pPr algn="ctr"/>
            <a:r>
              <a:rPr lang="en-US" sz="700" b="1">
                <a:solidFill>
                  <a:srgbClr val="DDDDDD"/>
                </a:solidFill>
              </a:rPr>
              <a:t>be</a:t>
            </a:r>
          </a:p>
          <a:p>
            <a:pPr algn="ctr"/>
            <a:r>
              <a:rPr lang="en-US" sz="700" b="1">
                <a:solidFill>
                  <a:srgbClr val="DDDDDD"/>
                </a:solidFill>
              </a:rPr>
              <a:t>utilized</a:t>
            </a:r>
          </a:p>
          <a:p>
            <a:pPr algn="ctr"/>
            <a:r>
              <a:rPr lang="en-US" sz="700" b="1">
                <a:solidFill>
                  <a:srgbClr val="DDDDDD"/>
                </a:solidFill>
              </a:rPr>
              <a:t>by</a:t>
            </a:r>
          </a:p>
        </p:txBody>
      </p:sp>
      <p:grpSp>
        <p:nvGrpSpPr>
          <p:cNvPr id="72742" name="Group 65"/>
          <p:cNvGrpSpPr>
            <a:grpSpLocks/>
          </p:cNvGrpSpPr>
          <p:nvPr/>
        </p:nvGrpSpPr>
        <p:grpSpPr bwMode="auto">
          <a:xfrm>
            <a:off x="7769225" y="1981200"/>
            <a:ext cx="112713" cy="136525"/>
            <a:chOff x="5398" y="1397"/>
            <a:chExt cx="71" cy="86"/>
          </a:xfrm>
        </p:grpSpPr>
        <p:sp>
          <p:nvSpPr>
            <p:cNvPr id="72956" name="Line 257"/>
            <p:cNvSpPr>
              <a:spLocks noChangeShapeType="1"/>
            </p:cNvSpPr>
            <p:nvPr/>
          </p:nvSpPr>
          <p:spPr bwMode="auto">
            <a:xfrm flipH="1">
              <a:off x="5398" y="1441"/>
              <a:ext cx="67" cy="42"/>
            </a:xfrm>
            <a:prstGeom prst="line">
              <a:avLst/>
            </a:prstGeom>
            <a:noFill/>
            <a:ln w="9525">
              <a:solidFill>
                <a:srgbClr val="DDDDDD"/>
              </a:solidFill>
              <a:round/>
              <a:headEnd/>
              <a:tailEnd/>
            </a:ln>
          </p:spPr>
          <p:txBody>
            <a:bodyPr/>
            <a:lstStyle/>
            <a:p>
              <a:endParaRPr lang="en-US"/>
            </a:p>
          </p:txBody>
        </p:sp>
        <p:sp>
          <p:nvSpPr>
            <p:cNvPr id="72957" name="Line 258"/>
            <p:cNvSpPr>
              <a:spLocks noChangeShapeType="1"/>
            </p:cNvSpPr>
            <p:nvPr/>
          </p:nvSpPr>
          <p:spPr bwMode="auto">
            <a:xfrm flipH="1" flipV="1">
              <a:off x="5402" y="1397"/>
              <a:ext cx="67" cy="41"/>
            </a:xfrm>
            <a:prstGeom prst="line">
              <a:avLst/>
            </a:prstGeom>
            <a:noFill/>
            <a:ln w="9525">
              <a:solidFill>
                <a:srgbClr val="DDDDDD"/>
              </a:solidFill>
              <a:round/>
              <a:headEnd/>
              <a:tailEnd/>
            </a:ln>
          </p:spPr>
          <p:txBody>
            <a:bodyPr/>
            <a:lstStyle/>
            <a:p>
              <a:endParaRPr lang="en-US"/>
            </a:p>
          </p:txBody>
        </p:sp>
      </p:grpSp>
      <p:cxnSp>
        <p:nvCxnSpPr>
          <p:cNvPr id="72743" name="AutoShape 29"/>
          <p:cNvCxnSpPr>
            <a:cxnSpLocks noChangeShapeType="1"/>
            <a:stCxn id="72726" idx="3"/>
            <a:endCxn id="72721" idx="3"/>
          </p:cNvCxnSpPr>
          <p:nvPr/>
        </p:nvCxnSpPr>
        <p:spPr bwMode="auto">
          <a:xfrm flipH="1" flipV="1">
            <a:off x="7775575" y="2044700"/>
            <a:ext cx="88900" cy="3167063"/>
          </a:xfrm>
          <a:prstGeom prst="bentConnector3">
            <a:avLst>
              <a:gd name="adj1" fmla="val -391074"/>
            </a:avLst>
          </a:prstGeom>
          <a:noFill/>
          <a:ln w="9525">
            <a:solidFill>
              <a:srgbClr val="DDDDDD"/>
            </a:solidFill>
            <a:miter lim="800000"/>
            <a:headEnd/>
            <a:tailEnd/>
          </a:ln>
        </p:spPr>
      </p:cxnSp>
      <p:grpSp>
        <p:nvGrpSpPr>
          <p:cNvPr id="72744" name="Group 133"/>
          <p:cNvGrpSpPr>
            <a:grpSpLocks/>
          </p:cNvGrpSpPr>
          <p:nvPr/>
        </p:nvGrpSpPr>
        <p:grpSpPr bwMode="auto">
          <a:xfrm>
            <a:off x="6646863" y="5256213"/>
            <a:ext cx="153987" cy="133350"/>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2955"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72745" name="AutoShape 232"/>
          <p:cNvCxnSpPr>
            <a:cxnSpLocks noChangeShapeType="1"/>
            <a:stCxn id="72723" idx="1"/>
          </p:cNvCxnSpPr>
          <p:nvPr/>
        </p:nvCxnSpPr>
        <p:spPr bwMode="auto">
          <a:xfrm rot="10800000">
            <a:off x="4716463" y="4689475"/>
            <a:ext cx="2089150" cy="633413"/>
          </a:xfrm>
          <a:prstGeom prst="bentConnector3">
            <a:avLst>
              <a:gd name="adj1" fmla="val 99468"/>
            </a:avLst>
          </a:prstGeom>
          <a:noFill/>
          <a:ln w="9525">
            <a:solidFill>
              <a:schemeClr val="tx1"/>
            </a:solidFill>
            <a:miter lim="800000"/>
            <a:headEnd/>
            <a:tailEnd/>
          </a:ln>
        </p:spPr>
      </p:cxnSp>
      <p:sp>
        <p:nvSpPr>
          <p:cNvPr id="72746" name="Rectangle 278"/>
          <p:cNvSpPr>
            <a:spLocks noChangeArrowheads="1"/>
          </p:cNvSpPr>
          <p:nvPr/>
        </p:nvSpPr>
        <p:spPr bwMode="auto">
          <a:xfrm>
            <a:off x="6805613" y="4838700"/>
            <a:ext cx="1057275" cy="180975"/>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Employment Related </a:t>
            </a:r>
          </a:p>
          <a:p>
            <a:pPr algn="ctr" defTabSz="914400">
              <a:lnSpc>
                <a:spcPct val="81000"/>
              </a:lnSpc>
              <a:buClr>
                <a:srgbClr val="000000"/>
              </a:buClr>
              <a:buSzPct val="100000"/>
              <a:buFont typeface="Times New Roman" pitchFamily="18" charset="0"/>
              <a:buNone/>
            </a:pPr>
            <a:r>
              <a:rPr lang="en-US" sz="700" b="1">
                <a:solidFill>
                  <a:srgbClr val="FF0000"/>
                </a:solidFill>
              </a:rPr>
              <a:t>Authority</a:t>
            </a:r>
          </a:p>
        </p:txBody>
      </p:sp>
      <p:sp>
        <p:nvSpPr>
          <p:cNvPr id="72747" name="Text Box 9"/>
          <p:cNvSpPr txBox="1">
            <a:spLocks noChangeArrowheads="1"/>
          </p:cNvSpPr>
          <p:nvPr/>
        </p:nvSpPr>
        <p:spPr bwMode="auto">
          <a:xfrm>
            <a:off x="736600" y="1816100"/>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72748" name="Text Box 316"/>
          <p:cNvSpPr txBox="1">
            <a:spLocks noChangeArrowheads="1"/>
          </p:cNvSpPr>
          <p:nvPr/>
        </p:nvSpPr>
        <p:spPr bwMode="auto">
          <a:xfrm>
            <a:off x="6797675" y="5691188"/>
            <a:ext cx="325438" cy="285750"/>
          </a:xfrm>
          <a:prstGeom prst="rect">
            <a:avLst/>
          </a:prstGeom>
          <a:noFill/>
          <a:ln w="9525">
            <a:noFill/>
            <a:miter lim="800000"/>
            <a:headEnd/>
            <a:tailEnd/>
          </a:ln>
        </p:spPr>
        <p:txBody>
          <a:bodyPr wrap="none" lIns="0" tIns="0" rIns="0" bIns="0">
            <a:spAutoFit/>
          </a:bodyPr>
          <a:lstStyle/>
          <a:p>
            <a:pPr algn="ctr" defTabSz="914400">
              <a:lnSpc>
                <a:spcPct val="90000"/>
              </a:lnSpc>
              <a:buClr>
                <a:srgbClr val="000000"/>
              </a:buClr>
              <a:buSzPct val="100000"/>
              <a:buFont typeface="Times New Roman" pitchFamily="18" charset="0"/>
              <a:buNone/>
            </a:pPr>
            <a:r>
              <a:rPr lang="en-US" sz="700" b="1">
                <a:solidFill>
                  <a:srgbClr val="DDDDDD"/>
                </a:solidFill>
              </a:rPr>
              <a:t>be</a:t>
            </a:r>
          </a:p>
          <a:p>
            <a:pPr algn="ctr" defTabSz="914400">
              <a:lnSpc>
                <a:spcPct val="90000"/>
              </a:lnSpc>
              <a:buClr>
                <a:srgbClr val="000000"/>
              </a:buClr>
              <a:buSzPct val="100000"/>
              <a:buFont typeface="Times New Roman" pitchFamily="18" charset="0"/>
              <a:buNone/>
            </a:pPr>
            <a:r>
              <a:rPr lang="en-US" sz="700" b="1">
                <a:solidFill>
                  <a:srgbClr val="DDDDDD"/>
                </a:solidFill>
              </a:rPr>
              <a:t>granted</a:t>
            </a:r>
          </a:p>
          <a:p>
            <a:pPr algn="ctr" defTabSz="914400">
              <a:lnSpc>
                <a:spcPct val="90000"/>
              </a:lnSpc>
              <a:buClr>
                <a:srgbClr val="000000"/>
              </a:buClr>
              <a:buSzPct val="100000"/>
              <a:buFont typeface="Times New Roman" pitchFamily="18" charset="0"/>
              <a:buNone/>
            </a:pPr>
            <a:r>
              <a:rPr lang="en-US" sz="700" b="1">
                <a:solidFill>
                  <a:srgbClr val="DDDDDD"/>
                </a:solidFill>
              </a:rPr>
              <a:t>by</a:t>
            </a:r>
          </a:p>
        </p:txBody>
      </p:sp>
      <p:cxnSp>
        <p:nvCxnSpPr>
          <p:cNvPr id="72749" name="Shape 246"/>
          <p:cNvCxnSpPr>
            <a:cxnSpLocks noChangeShapeType="1"/>
            <a:endCxn id="72724" idx="2"/>
          </p:cNvCxnSpPr>
          <p:nvPr/>
        </p:nvCxnSpPr>
        <p:spPr bwMode="auto">
          <a:xfrm>
            <a:off x="1276350" y="1895475"/>
            <a:ext cx="5994400" cy="3684588"/>
          </a:xfrm>
          <a:prstGeom prst="bentConnector4">
            <a:avLst>
              <a:gd name="adj1" fmla="val -2940"/>
              <a:gd name="adj2" fmla="val 114819"/>
            </a:avLst>
          </a:prstGeom>
          <a:noFill/>
          <a:ln w="9525" algn="ctr">
            <a:solidFill>
              <a:schemeClr val="tx1"/>
            </a:solidFill>
            <a:round/>
            <a:headEnd/>
            <a:tailEnd/>
          </a:ln>
        </p:spPr>
      </p:cxnSp>
      <p:grpSp>
        <p:nvGrpSpPr>
          <p:cNvPr id="72750" name="Group 219"/>
          <p:cNvGrpSpPr>
            <a:grpSpLocks/>
          </p:cNvGrpSpPr>
          <p:nvPr/>
        </p:nvGrpSpPr>
        <p:grpSpPr bwMode="auto">
          <a:xfrm>
            <a:off x="7204075" y="5586413"/>
            <a:ext cx="130175" cy="142875"/>
            <a:chOff x="3323" y="3101"/>
            <a:chExt cx="82" cy="90"/>
          </a:xfrm>
        </p:grpSpPr>
        <p:sp>
          <p:nvSpPr>
            <p:cNvPr id="16" name="Line 249"/>
            <p:cNvSpPr>
              <a:spLocks noChangeShapeType="1"/>
            </p:cNvSpPr>
            <p:nvPr/>
          </p:nvSpPr>
          <p:spPr bwMode="auto">
            <a:xfrm rot="16200000" flipH="1">
              <a:off x="3320" y="3104"/>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2751" name="Group 64"/>
          <p:cNvGrpSpPr>
            <a:grpSpLocks/>
          </p:cNvGrpSpPr>
          <p:nvPr/>
        </p:nvGrpSpPr>
        <p:grpSpPr bwMode="auto">
          <a:xfrm>
            <a:off x="4772025" y="5478463"/>
            <a:ext cx="476250" cy="128587"/>
            <a:chOff x="3006" y="3596"/>
            <a:chExt cx="300" cy="81"/>
          </a:xfrm>
        </p:grpSpPr>
        <p:sp>
          <p:nvSpPr>
            <p:cNvPr id="72947"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72948"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72949"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72752" name="Group 105"/>
          <p:cNvGrpSpPr>
            <a:grpSpLocks/>
          </p:cNvGrpSpPr>
          <p:nvPr/>
        </p:nvGrpSpPr>
        <p:grpSpPr bwMode="auto">
          <a:xfrm>
            <a:off x="5222875" y="5381625"/>
            <a:ext cx="1062038" cy="323850"/>
            <a:chOff x="3290" y="3535"/>
            <a:chExt cx="669" cy="204"/>
          </a:xfrm>
        </p:grpSpPr>
        <p:sp>
          <p:nvSpPr>
            <p:cNvPr id="72945" name="Rectangle 253"/>
            <p:cNvSpPr>
              <a:spLocks noChangeArrowheads="1"/>
            </p:cNvSpPr>
            <p:nvPr/>
          </p:nvSpPr>
          <p:spPr bwMode="auto">
            <a:xfrm>
              <a:off x="3290" y="3535"/>
              <a:ext cx="669" cy="204"/>
            </a:xfrm>
            <a:prstGeom prst="rect">
              <a:avLst/>
            </a:prstGeom>
            <a:solidFill>
              <a:srgbClr val="FFFFEB"/>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2946" name="Rectangle 254"/>
            <p:cNvSpPr>
              <a:spLocks noChangeArrowheads="1"/>
            </p:cNvSpPr>
            <p:nvPr/>
          </p:nvSpPr>
          <p:spPr bwMode="auto">
            <a:xfrm>
              <a:off x="3291" y="3535"/>
              <a:ext cx="667" cy="83"/>
            </a:xfrm>
            <a:prstGeom prst="rect">
              <a:avLst/>
            </a:prstGeom>
            <a:solidFill>
              <a:srgbClr val="FFFFEB"/>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72753" name="Rectangle 398"/>
          <p:cNvSpPr>
            <a:spLocks noChangeArrowheads="1"/>
          </p:cNvSpPr>
          <p:nvPr/>
        </p:nvSpPr>
        <p:spPr bwMode="auto">
          <a:xfrm>
            <a:off x="4416425" y="5624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54" name="Line 69"/>
          <p:cNvSpPr>
            <a:spLocks noChangeShapeType="1"/>
          </p:cNvSpPr>
          <p:nvPr/>
        </p:nvSpPr>
        <p:spPr bwMode="auto">
          <a:xfrm>
            <a:off x="4465638" y="4710113"/>
            <a:ext cx="0" cy="660400"/>
          </a:xfrm>
          <a:prstGeom prst="line">
            <a:avLst/>
          </a:prstGeom>
          <a:noFill/>
          <a:ln w="9525">
            <a:solidFill>
              <a:schemeClr val="tx1"/>
            </a:solidFill>
            <a:round/>
            <a:headEnd/>
            <a:tailEnd/>
          </a:ln>
        </p:spPr>
        <p:txBody>
          <a:bodyPr/>
          <a:lstStyle/>
          <a:p>
            <a:endParaRPr lang="en-US"/>
          </a:p>
        </p:txBody>
      </p:sp>
      <p:grpSp>
        <p:nvGrpSpPr>
          <p:cNvPr id="72755" name="Group 112"/>
          <p:cNvGrpSpPr>
            <a:grpSpLocks/>
          </p:cNvGrpSpPr>
          <p:nvPr/>
        </p:nvGrpSpPr>
        <p:grpSpPr bwMode="auto">
          <a:xfrm>
            <a:off x="4064000" y="5367338"/>
            <a:ext cx="788988" cy="354012"/>
            <a:chOff x="2560" y="3526"/>
            <a:chExt cx="497" cy="223"/>
          </a:xfrm>
        </p:grpSpPr>
        <p:sp>
          <p:nvSpPr>
            <p:cNvPr id="72943"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2944"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Activity</a:t>
              </a:r>
            </a:p>
          </p:txBody>
        </p:sp>
      </p:grpSp>
      <p:sp>
        <p:nvSpPr>
          <p:cNvPr id="72756" name="Rectangle 398"/>
          <p:cNvSpPr>
            <a:spLocks noChangeArrowheads="1"/>
          </p:cNvSpPr>
          <p:nvPr/>
        </p:nvSpPr>
        <p:spPr bwMode="auto">
          <a:xfrm>
            <a:off x="4678363" y="4613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57" name="Rectangle 398"/>
          <p:cNvSpPr>
            <a:spLocks noChangeArrowheads="1"/>
          </p:cNvSpPr>
          <p:nvPr/>
        </p:nvSpPr>
        <p:spPr bwMode="auto">
          <a:xfrm>
            <a:off x="6254750" y="2940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2758" name="Group 98"/>
          <p:cNvGrpSpPr>
            <a:grpSpLocks/>
          </p:cNvGrpSpPr>
          <p:nvPr/>
        </p:nvGrpSpPr>
        <p:grpSpPr bwMode="auto">
          <a:xfrm>
            <a:off x="3606800" y="4470400"/>
            <a:ext cx="427038" cy="285750"/>
            <a:chOff x="2272" y="2961"/>
            <a:chExt cx="269" cy="180"/>
          </a:xfrm>
        </p:grpSpPr>
        <p:sp>
          <p:nvSpPr>
            <p:cNvPr id="72941"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2942"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sp>
        <p:nvSpPr>
          <p:cNvPr id="72759" name="Rectangle 398"/>
          <p:cNvSpPr>
            <a:spLocks noChangeArrowheads="1"/>
          </p:cNvSpPr>
          <p:nvPr/>
        </p:nvSpPr>
        <p:spPr bwMode="auto">
          <a:xfrm>
            <a:off x="1676400" y="1965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60" name="Rectangle 398"/>
          <p:cNvSpPr>
            <a:spLocks noChangeArrowheads="1"/>
          </p:cNvSpPr>
          <p:nvPr/>
        </p:nvSpPr>
        <p:spPr bwMode="auto">
          <a:xfrm>
            <a:off x="1949450" y="1946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61" name="Rectangle 181"/>
          <p:cNvSpPr>
            <a:spLocks noChangeArrowheads="1"/>
          </p:cNvSpPr>
          <p:nvPr/>
        </p:nvSpPr>
        <p:spPr bwMode="auto">
          <a:xfrm>
            <a:off x="1422400" y="1566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62" name="Rectangle 398"/>
          <p:cNvSpPr>
            <a:spLocks noChangeArrowheads="1"/>
          </p:cNvSpPr>
          <p:nvPr/>
        </p:nvSpPr>
        <p:spPr bwMode="auto">
          <a:xfrm>
            <a:off x="1270000" y="16319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2763" name="Group 105"/>
          <p:cNvGrpSpPr>
            <a:grpSpLocks/>
          </p:cNvGrpSpPr>
          <p:nvPr/>
        </p:nvGrpSpPr>
        <p:grpSpPr bwMode="auto">
          <a:xfrm>
            <a:off x="1147763" y="1566863"/>
            <a:ext cx="319087" cy="177800"/>
            <a:chOff x="723" y="1132"/>
            <a:chExt cx="201" cy="112"/>
          </a:xfrm>
        </p:grpSpPr>
        <p:cxnSp>
          <p:nvCxnSpPr>
            <p:cNvPr id="72938"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chemeClr val="tx1"/>
              </a:solidFill>
              <a:miter lim="800000"/>
              <a:headEnd/>
              <a:tailEnd/>
            </a:ln>
          </p:spPr>
        </p:cxnSp>
        <p:sp>
          <p:nvSpPr>
            <p:cNvPr id="72939" name="Line 358"/>
            <p:cNvSpPr>
              <a:spLocks noChangeShapeType="1"/>
            </p:cNvSpPr>
            <p:nvPr/>
          </p:nvSpPr>
          <p:spPr bwMode="auto">
            <a:xfrm>
              <a:off x="723" y="1203"/>
              <a:ext cx="67" cy="41"/>
            </a:xfrm>
            <a:prstGeom prst="line">
              <a:avLst/>
            </a:prstGeom>
            <a:noFill/>
            <a:ln w="9525">
              <a:solidFill>
                <a:schemeClr val="tx1"/>
              </a:solidFill>
              <a:round/>
              <a:headEnd/>
              <a:tailEnd/>
            </a:ln>
          </p:spPr>
          <p:txBody>
            <a:bodyPr/>
            <a:lstStyle/>
            <a:p>
              <a:endParaRPr lang="en-US"/>
            </a:p>
          </p:txBody>
        </p:sp>
        <p:sp>
          <p:nvSpPr>
            <p:cNvPr id="72940" name="Line 359"/>
            <p:cNvSpPr>
              <a:spLocks noChangeShapeType="1"/>
            </p:cNvSpPr>
            <p:nvPr/>
          </p:nvSpPr>
          <p:spPr bwMode="auto">
            <a:xfrm flipV="1">
              <a:off x="723" y="1161"/>
              <a:ext cx="67" cy="42"/>
            </a:xfrm>
            <a:prstGeom prst="line">
              <a:avLst/>
            </a:prstGeom>
            <a:noFill/>
            <a:ln w="9525">
              <a:solidFill>
                <a:schemeClr val="tx1"/>
              </a:solidFill>
              <a:round/>
              <a:headEnd/>
              <a:tailEnd/>
            </a:ln>
          </p:spPr>
          <p:txBody>
            <a:bodyPr/>
            <a:lstStyle/>
            <a:p>
              <a:endParaRPr lang="en-US"/>
            </a:p>
          </p:txBody>
        </p:sp>
      </p:grpSp>
      <p:sp>
        <p:nvSpPr>
          <p:cNvPr id="72764" name="Text Box 142"/>
          <p:cNvSpPr txBox="1">
            <a:spLocks noChangeArrowheads="1"/>
          </p:cNvSpPr>
          <p:nvPr/>
        </p:nvSpPr>
        <p:spPr bwMode="auto">
          <a:xfrm>
            <a:off x="1504950" y="1422400"/>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group</a:t>
            </a:r>
          </a:p>
        </p:txBody>
      </p:sp>
      <p:sp>
        <p:nvSpPr>
          <p:cNvPr id="72765" name="Rectangle 398"/>
          <p:cNvSpPr>
            <a:spLocks noChangeArrowheads="1"/>
          </p:cNvSpPr>
          <p:nvPr/>
        </p:nvSpPr>
        <p:spPr bwMode="auto">
          <a:xfrm>
            <a:off x="2978150" y="17589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66" name="Rectangle 398"/>
          <p:cNvSpPr>
            <a:spLocks noChangeArrowheads="1"/>
          </p:cNvSpPr>
          <p:nvPr/>
        </p:nvSpPr>
        <p:spPr bwMode="auto">
          <a:xfrm>
            <a:off x="1504950" y="19510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67" name="Rectangle 233"/>
          <p:cNvSpPr>
            <a:spLocks noChangeArrowheads="1"/>
          </p:cNvSpPr>
          <p:nvPr/>
        </p:nvSpPr>
        <p:spPr bwMode="auto">
          <a:xfrm>
            <a:off x="1255713" y="1876425"/>
            <a:ext cx="85725" cy="84138"/>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68" name="Rectangle 398"/>
          <p:cNvSpPr>
            <a:spLocks noChangeArrowheads="1"/>
          </p:cNvSpPr>
          <p:nvPr/>
        </p:nvSpPr>
        <p:spPr bwMode="auto">
          <a:xfrm>
            <a:off x="3140075" y="4059238"/>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2769" name="Group 114"/>
          <p:cNvGrpSpPr>
            <a:grpSpLocks/>
          </p:cNvGrpSpPr>
          <p:nvPr/>
        </p:nvGrpSpPr>
        <p:grpSpPr bwMode="auto">
          <a:xfrm>
            <a:off x="2424113" y="2938463"/>
            <a:ext cx="3949700" cy="476250"/>
            <a:chOff x="1527" y="1996"/>
            <a:chExt cx="2488" cy="300"/>
          </a:xfrm>
        </p:grpSpPr>
        <p:sp>
          <p:nvSpPr>
            <p:cNvPr id="72936"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37"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Employee</a:t>
              </a:r>
              <a:r>
                <a:rPr lang="en-US" sz="700" b="1">
                  <a:solidFill>
                    <a:schemeClr val="tx1"/>
                  </a:solidFill>
                </a:rPr>
                <a:t> / </a:t>
              </a:r>
              <a:r>
                <a:rPr lang="en-US" sz="700" b="1">
                  <a:solidFill>
                    <a:srgbClr val="9900CC"/>
                  </a:solidFill>
                </a:rPr>
                <a:t>Other Group Membership</a:t>
              </a:r>
              <a:endParaRPr lang="en-US" sz="700" b="1">
                <a:solidFill>
                  <a:schemeClr val="tx1"/>
                </a:solidFill>
              </a:endParaRPr>
            </a:p>
          </p:txBody>
        </p:sp>
      </p:grpSp>
      <p:grpSp>
        <p:nvGrpSpPr>
          <p:cNvPr id="72770" name="Group 117"/>
          <p:cNvGrpSpPr>
            <a:grpSpLocks/>
          </p:cNvGrpSpPr>
          <p:nvPr/>
        </p:nvGrpSpPr>
        <p:grpSpPr bwMode="auto">
          <a:xfrm>
            <a:off x="1993900" y="2038350"/>
            <a:ext cx="431800" cy="1208088"/>
            <a:chOff x="1256" y="1429"/>
            <a:chExt cx="272" cy="761"/>
          </a:xfrm>
        </p:grpSpPr>
        <p:sp>
          <p:nvSpPr>
            <p:cNvPr id="72932"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72933"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72934"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72935" name="Shape 222"/>
            <p:cNvCxnSpPr>
              <a:cxnSpLocks noChangeShapeType="1"/>
              <a:stCxn id="72936"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72771" name="Rectangle 398"/>
          <p:cNvSpPr>
            <a:spLocks noChangeArrowheads="1"/>
          </p:cNvSpPr>
          <p:nvPr/>
        </p:nvSpPr>
        <p:spPr bwMode="auto">
          <a:xfrm>
            <a:off x="2122488" y="1951038"/>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72" name="Rectangle 398"/>
          <p:cNvSpPr>
            <a:spLocks noChangeArrowheads="1"/>
          </p:cNvSpPr>
          <p:nvPr/>
        </p:nvSpPr>
        <p:spPr bwMode="auto">
          <a:xfrm>
            <a:off x="5202238" y="22590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73" name="Rectangle 398"/>
          <p:cNvSpPr>
            <a:spLocks noChangeArrowheads="1"/>
          </p:cNvSpPr>
          <p:nvPr/>
        </p:nvSpPr>
        <p:spPr bwMode="auto">
          <a:xfrm>
            <a:off x="3849688" y="22590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74" name="Rectangle 398"/>
          <p:cNvSpPr>
            <a:spLocks noChangeArrowheads="1"/>
          </p:cNvSpPr>
          <p:nvPr/>
        </p:nvSpPr>
        <p:spPr bwMode="auto">
          <a:xfrm>
            <a:off x="3859213" y="1820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75" name="Rectangle 398"/>
          <p:cNvSpPr>
            <a:spLocks noChangeArrowheads="1"/>
          </p:cNvSpPr>
          <p:nvPr/>
        </p:nvSpPr>
        <p:spPr bwMode="auto">
          <a:xfrm>
            <a:off x="5197475" y="1820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76" name="Text Box 325"/>
          <p:cNvSpPr txBox="1">
            <a:spLocks noChangeArrowheads="1"/>
          </p:cNvSpPr>
          <p:nvPr/>
        </p:nvSpPr>
        <p:spPr bwMode="auto">
          <a:xfrm>
            <a:off x="2763838" y="4335463"/>
            <a:ext cx="33496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grpSp>
        <p:nvGrpSpPr>
          <p:cNvPr id="72777" name="Group 92"/>
          <p:cNvGrpSpPr>
            <a:grpSpLocks/>
          </p:cNvGrpSpPr>
          <p:nvPr/>
        </p:nvGrpSpPr>
        <p:grpSpPr bwMode="auto">
          <a:xfrm>
            <a:off x="3106738" y="4146550"/>
            <a:ext cx="139700" cy="300038"/>
            <a:chOff x="1957" y="2757"/>
            <a:chExt cx="88" cy="189"/>
          </a:xfrm>
        </p:grpSpPr>
        <p:sp>
          <p:nvSpPr>
            <p:cNvPr id="72927" name="Line 284"/>
            <p:cNvSpPr>
              <a:spLocks noChangeShapeType="1"/>
            </p:cNvSpPr>
            <p:nvPr/>
          </p:nvSpPr>
          <p:spPr bwMode="auto">
            <a:xfrm rot="5400000" flipH="1">
              <a:off x="1944" y="2770"/>
              <a:ext cx="67" cy="42"/>
            </a:xfrm>
            <a:prstGeom prst="line">
              <a:avLst/>
            </a:prstGeom>
            <a:noFill/>
            <a:ln w="9525">
              <a:solidFill>
                <a:schemeClr val="tx1"/>
              </a:solidFill>
              <a:round/>
              <a:headEnd/>
              <a:tailEnd/>
            </a:ln>
          </p:spPr>
          <p:txBody>
            <a:bodyPr/>
            <a:lstStyle/>
            <a:p>
              <a:endParaRPr lang="en-US"/>
            </a:p>
          </p:txBody>
        </p:sp>
        <p:sp>
          <p:nvSpPr>
            <p:cNvPr id="72928" name="Line 285"/>
            <p:cNvSpPr>
              <a:spLocks noChangeShapeType="1"/>
            </p:cNvSpPr>
            <p:nvPr/>
          </p:nvSpPr>
          <p:spPr bwMode="auto">
            <a:xfrm rot="5400000" flipH="1" flipV="1">
              <a:off x="1991" y="2771"/>
              <a:ext cx="67" cy="41"/>
            </a:xfrm>
            <a:prstGeom prst="line">
              <a:avLst/>
            </a:prstGeom>
            <a:noFill/>
            <a:ln w="9525">
              <a:solidFill>
                <a:schemeClr val="tx1"/>
              </a:solidFill>
              <a:round/>
              <a:headEnd/>
              <a:tailEnd/>
            </a:ln>
          </p:spPr>
          <p:txBody>
            <a:bodyPr/>
            <a:lstStyle/>
            <a:p>
              <a:endParaRPr lang="en-US"/>
            </a:p>
          </p:txBody>
        </p:sp>
        <p:sp>
          <p:nvSpPr>
            <p:cNvPr id="72929" name="Line 287"/>
            <p:cNvSpPr>
              <a:spLocks noChangeShapeType="1"/>
            </p:cNvSpPr>
            <p:nvPr/>
          </p:nvSpPr>
          <p:spPr bwMode="auto">
            <a:xfrm rot="-5400000" flipH="1" flipV="1">
              <a:off x="1946" y="2892"/>
              <a:ext cx="67" cy="42"/>
            </a:xfrm>
            <a:prstGeom prst="line">
              <a:avLst/>
            </a:prstGeom>
            <a:noFill/>
            <a:ln w="9525">
              <a:solidFill>
                <a:schemeClr val="tx1"/>
              </a:solidFill>
              <a:round/>
              <a:headEnd/>
              <a:tailEnd/>
            </a:ln>
          </p:spPr>
          <p:txBody>
            <a:bodyPr/>
            <a:lstStyle/>
            <a:p>
              <a:endParaRPr lang="en-US"/>
            </a:p>
          </p:txBody>
        </p:sp>
        <p:sp>
          <p:nvSpPr>
            <p:cNvPr id="72930" name="Line 288"/>
            <p:cNvSpPr>
              <a:spLocks noChangeShapeType="1"/>
            </p:cNvSpPr>
            <p:nvPr/>
          </p:nvSpPr>
          <p:spPr bwMode="auto">
            <a:xfrm rot="16200000" flipH="1">
              <a:off x="1988" y="2891"/>
              <a:ext cx="67" cy="41"/>
            </a:xfrm>
            <a:prstGeom prst="line">
              <a:avLst/>
            </a:prstGeom>
            <a:noFill/>
            <a:ln w="9525">
              <a:solidFill>
                <a:schemeClr val="tx1"/>
              </a:solidFill>
              <a:round/>
              <a:headEnd/>
              <a:tailEnd/>
            </a:ln>
          </p:spPr>
          <p:txBody>
            <a:bodyPr/>
            <a:lstStyle/>
            <a:p>
              <a:endParaRPr lang="en-US"/>
            </a:p>
          </p:txBody>
        </p:sp>
        <p:cxnSp>
          <p:nvCxnSpPr>
            <p:cNvPr id="72931" name="Elbow Connector 351"/>
            <p:cNvCxnSpPr>
              <a:cxnSpLocks noChangeShapeType="1"/>
            </p:cNvCxnSpPr>
            <p:nvPr/>
          </p:nvCxnSpPr>
          <p:spPr bwMode="auto">
            <a:xfrm rot="-5400000">
              <a:off x="1909" y="2853"/>
              <a:ext cx="185" cy="0"/>
            </a:xfrm>
            <a:prstGeom prst="straightConnector1">
              <a:avLst/>
            </a:prstGeom>
            <a:noFill/>
            <a:ln w="9525" algn="ctr">
              <a:solidFill>
                <a:schemeClr val="tx1"/>
              </a:solidFill>
              <a:round/>
              <a:headEnd/>
              <a:tailEnd/>
            </a:ln>
          </p:spPr>
        </p:cxnSp>
      </p:grpSp>
      <p:grpSp>
        <p:nvGrpSpPr>
          <p:cNvPr id="72778" name="Group 136"/>
          <p:cNvGrpSpPr>
            <a:grpSpLocks/>
          </p:cNvGrpSpPr>
          <p:nvPr/>
        </p:nvGrpSpPr>
        <p:grpSpPr bwMode="auto">
          <a:xfrm>
            <a:off x="2789238" y="4445000"/>
            <a:ext cx="793750" cy="258763"/>
            <a:chOff x="1757" y="2945"/>
            <a:chExt cx="500" cy="163"/>
          </a:xfrm>
        </p:grpSpPr>
        <p:sp>
          <p:nvSpPr>
            <p:cNvPr id="72925" name="Rectangle 237"/>
            <p:cNvSpPr>
              <a:spLocks noChangeArrowheads="1"/>
            </p:cNvSpPr>
            <p:nvPr/>
          </p:nvSpPr>
          <p:spPr bwMode="auto">
            <a:xfrm>
              <a:off x="1757"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26" name="Rectangle 238"/>
            <p:cNvSpPr>
              <a:spLocks noChangeArrowheads="1"/>
            </p:cNvSpPr>
            <p:nvPr/>
          </p:nvSpPr>
          <p:spPr bwMode="auto">
            <a:xfrm>
              <a:off x="1758" y="2945"/>
              <a:ext cx="498"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a:solidFill>
                    <a:schemeClr val="tx1"/>
                  </a:solidFill>
                </a:rPr>
                <a:t>Management</a:t>
              </a:r>
            </a:p>
          </p:txBody>
        </p:sp>
      </p:grpSp>
      <p:grpSp>
        <p:nvGrpSpPr>
          <p:cNvPr id="72779" name="Group 137"/>
          <p:cNvGrpSpPr>
            <a:grpSpLocks/>
          </p:cNvGrpSpPr>
          <p:nvPr/>
        </p:nvGrpSpPr>
        <p:grpSpPr bwMode="auto">
          <a:xfrm>
            <a:off x="4321175" y="3427413"/>
            <a:ext cx="325438" cy="323850"/>
            <a:chOff x="2722" y="2304"/>
            <a:chExt cx="205" cy="204"/>
          </a:xfrm>
        </p:grpSpPr>
        <p:sp>
          <p:nvSpPr>
            <p:cNvPr id="72923"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2924"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grpSp>
        <p:nvGrpSpPr>
          <p:cNvPr id="72780" name="Group 140"/>
          <p:cNvGrpSpPr>
            <a:grpSpLocks/>
          </p:cNvGrpSpPr>
          <p:nvPr/>
        </p:nvGrpSpPr>
        <p:grpSpPr bwMode="auto">
          <a:xfrm>
            <a:off x="4408488" y="3408363"/>
            <a:ext cx="109537" cy="366712"/>
            <a:chOff x="2777" y="2292"/>
            <a:chExt cx="69" cy="231"/>
          </a:xfrm>
        </p:grpSpPr>
        <p:sp>
          <p:nvSpPr>
            <p:cNvPr id="72921"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2781" name="Group 116"/>
          <p:cNvGrpSpPr>
            <a:grpSpLocks/>
          </p:cNvGrpSpPr>
          <p:nvPr/>
        </p:nvGrpSpPr>
        <p:grpSpPr bwMode="auto">
          <a:xfrm>
            <a:off x="2446338" y="3771900"/>
            <a:ext cx="3521075" cy="379413"/>
            <a:chOff x="1541" y="2521"/>
            <a:chExt cx="2478" cy="239"/>
          </a:xfrm>
        </p:grpSpPr>
        <p:sp>
          <p:nvSpPr>
            <p:cNvPr id="72919"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20"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Employee</a:t>
              </a:r>
            </a:p>
          </p:txBody>
        </p:sp>
      </p:grpSp>
      <p:grpSp>
        <p:nvGrpSpPr>
          <p:cNvPr id="72782" name="Group 7"/>
          <p:cNvGrpSpPr>
            <a:grpSpLocks/>
          </p:cNvGrpSpPr>
          <p:nvPr/>
        </p:nvGrpSpPr>
        <p:grpSpPr bwMode="auto">
          <a:xfrm>
            <a:off x="4857750" y="4537075"/>
            <a:ext cx="433388" cy="139700"/>
            <a:chOff x="3060" y="3003"/>
            <a:chExt cx="273" cy="88"/>
          </a:xfrm>
        </p:grpSpPr>
        <p:sp>
          <p:nvSpPr>
            <p:cNvPr id="72914" name="Line 8"/>
            <p:cNvSpPr>
              <a:spLocks noChangeShapeType="1"/>
            </p:cNvSpPr>
            <p:nvPr/>
          </p:nvSpPr>
          <p:spPr bwMode="auto">
            <a:xfrm flipH="1">
              <a:off x="3060" y="3048"/>
              <a:ext cx="273" cy="0"/>
            </a:xfrm>
            <a:prstGeom prst="line">
              <a:avLst/>
            </a:prstGeom>
            <a:noFill/>
            <a:ln w="9525">
              <a:solidFill>
                <a:schemeClr val="tx1"/>
              </a:solidFill>
              <a:round/>
              <a:headEnd/>
              <a:tailEnd/>
            </a:ln>
          </p:spPr>
          <p:txBody>
            <a:bodyPr/>
            <a:lstStyle/>
            <a:p>
              <a:endParaRPr lang="en-US"/>
            </a:p>
          </p:txBody>
        </p:sp>
        <p:grpSp>
          <p:nvGrpSpPr>
            <p:cNvPr id="72915" name="Group 9"/>
            <p:cNvGrpSpPr>
              <a:grpSpLocks/>
            </p:cNvGrpSpPr>
            <p:nvPr/>
          </p:nvGrpSpPr>
          <p:grpSpPr bwMode="auto">
            <a:xfrm>
              <a:off x="3234" y="3003"/>
              <a:ext cx="97" cy="88"/>
              <a:chOff x="3234" y="3003"/>
              <a:chExt cx="97" cy="88"/>
            </a:xfrm>
          </p:grpSpPr>
          <p:sp>
            <p:nvSpPr>
              <p:cNvPr id="116832" name="Line 379"/>
              <p:cNvSpPr>
                <a:spLocks noChangeShapeType="1"/>
              </p:cNvSpPr>
              <p:nvPr/>
            </p:nvSpPr>
            <p:spPr bwMode="auto">
              <a:xfrm flipV="1">
                <a:off x="3259" y="3007"/>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259" y="3050"/>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2918" name="Straight Connector 222"/>
              <p:cNvCxnSpPr>
                <a:cxnSpLocks noChangeShapeType="1"/>
              </p:cNvCxnSpPr>
              <p:nvPr/>
            </p:nvCxnSpPr>
            <p:spPr bwMode="auto">
              <a:xfrm flipH="1">
                <a:off x="3234" y="3003"/>
                <a:ext cx="1" cy="84"/>
              </a:xfrm>
              <a:prstGeom prst="line">
                <a:avLst/>
              </a:prstGeom>
              <a:noFill/>
              <a:ln w="9525" algn="ctr">
                <a:solidFill>
                  <a:schemeClr val="tx1"/>
                </a:solidFill>
                <a:round/>
                <a:headEnd/>
                <a:tailEnd/>
              </a:ln>
            </p:spPr>
          </p:cxnSp>
        </p:grpSp>
      </p:grpSp>
      <p:grpSp>
        <p:nvGrpSpPr>
          <p:cNvPr id="72783" name="Group 155"/>
          <p:cNvGrpSpPr>
            <a:grpSpLocks/>
          </p:cNvGrpSpPr>
          <p:nvPr/>
        </p:nvGrpSpPr>
        <p:grpSpPr bwMode="auto">
          <a:xfrm>
            <a:off x="5281613" y="4276725"/>
            <a:ext cx="854075" cy="744538"/>
            <a:chOff x="3327" y="2839"/>
            <a:chExt cx="538" cy="469"/>
          </a:xfrm>
        </p:grpSpPr>
        <p:sp>
          <p:nvSpPr>
            <p:cNvPr id="72912" name="Rectangle 372"/>
            <p:cNvSpPr>
              <a:spLocks noChangeArrowheads="1"/>
            </p:cNvSpPr>
            <p:nvPr/>
          </p:nvSpPr>
          <p:spPr bwMode="auto">
            <a:xfrm>
              <a:off x="3327" y="2864"/>
              <a:ext cx="538" cy="4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13" name="Rectangle 373"/>
            <p:cNvSpPr>
              <a:spLocks noChangeArrowheads="1"/>
            </p:cNvSpPr>
            <p:nvPr/>
          </p:nvSpPr>
          <p:spPr bwMode="auto">
            <a:xfrm>
              <a:off x="3327" y="2839"/>
              <a:ext cx="538" cy="13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a:p>
              <a:pPr algn="ctr" defTabSz="914400">
                <a:lnSpc>
                  <a:spcPct val="81000"/>
                </a:lnSpc>
                <a:buClr>
                  <a:srgbClr val="000000"/>
                </a:buClr>
                <a:buSzPct val="100000"/>
                <a:buFont typeface="Times New Roman" pitchFamily="18" charset="0"/>
                <a:buNone/>
              </a:pPr>
              <a:r>
                <a:rPr lang="en-US" sz="700" b="1">
                  <a:solidFill>
                    <a:schemeClr val="tx1"/>
                  </a:solidFill>
                </a:rPr>
                <a:t> Condition</a:t>
              </a:r>
            </a:p>
          </p:txBody>
        </p:sp>
      </p:grpSp>
      <p:grpSp>
        <p:nvGrpSpPr>
          <p:cNvPr id="72784" name="Group 140"/>
          <p:cNvGrpSpPr>
            <a:grpSpLocks/>
          </p:cNvGrpSpPr>
          <p:nvPr/>
        </p:nvGrpSpPr>
        <p:grpSpPr bwMode="auto">
          <a:xfrm>
            <a:off x="2540000" y="5381625"/>
            <a:ext cx="1063625" cy="323850"/>
            <a:chOff x="1600" y="3535"/>
            <a:chExt cx="670" cy="204"/>
          </a:xfrm>
        </p:grpSpPr>
        <p:sp>
          <p:nvSpPr>
            <p:cNvPr id="72910" name="Rectangle 253"/>
            <p:cNvSpPr>
              <a:spLocks noChangeArrowheads="1"/>
            </p:cNvSpPr>
            <p:nvPr/>
          </p:nvSpPr>
          <p:spPr bwMode="auto">
            <a:xfrm>
              <a:off x="1601" y="3535"/>
              <a:ext cx="669" cy="20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11" name="Rectangle 254"/>
            <p:cNvSpPr>
              <a:spLocks noChangeArrowheads="1"/>
            </p:cNvSpPr>
            <p:nvPr/>
          </p:nvSpPr>
          <p:spPr bwMode="auto">
            <a:xfrm>
              <a:off x="1600" y="3535"/>
              <a:ext cx="669" cy="8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sp>
        <p:nvSpPr>
          <p:cNvPr id="72785" name="Rectangle 386"/>
          <p:cNvSpPr>
            <a:spLocks noChangeArrowheads="1"/>
          </p:cNvSpPr>
          <p:nvPr/>
        </p:nvSpPr>
        <p:spPr bwMode="auto">
          <a:xfrm>
            <a:off x="4413250" y="3321050"/>
            <a:ext cx="98425"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86"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72787" name="Rectangle 398"/>
          <p:cNvSpPr>
            <a:spLocks noChangeArrowheads="1"/>
          </p:cNvSpPr>
          <p:nvPr/>
        </p:nvSpPr>
        <p:spPr bwMode="auto">
          <a:xfrm>
            <a:off x="3856038" y="1819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88" name="Rectangle 398"/>
          <p:cNvSpPr>
            <a:spLocks noChangeArrowheads="1"/>
          </p:cNvSpPr>
          <p:nvPr/>
        </p:nvSpPr>
        <p:spPr bwMode="auto">
          <a:xfrm>
            <a:off x="3859213" y="22637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89" name="Rectangle 124"/>
          <p:cNvSpPr>
            <a:spLocks noChangeArrowheads="1"/>
          </p:cNvSpPr>
          <p:nvPr/>
        </p:nvSpPr>
        <p:spPr bwMode="auto">
          <a:xfrm>
            <a:off x="5194300" y="1778000"/>
            <a:ext cx="96838"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2790" name="Group 173"/>
          <p:cNvGrpSpPr>
            <a:grpSpLocks/>
          </p:cNvGrpSpPr>
          <p:nvPr/>
        </p:nvGrpSpPr>
        <p:grpSpPr bwMode="auto">
          <a:xfrm>
            <a:off x="5197475" y="1558925"/>
            <a:ext cx="873125" cy="1058863"/>
            <a:chOff x="3274" y="1127"/>
            <a:chExt cx="550" cy="667"/>
          </a:xfrm>
        </p:grpSpPr>
        <p:sp>
          <p:nvSpPr>
            <p:cNvPr id="72908"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09"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sp>
        <p:nvSpPr>
          <p:cNvPr id="72791" name="Rectangle 196"/>
          <p:cNvSpPr>
            <a:spLocks noChangeArrowheads="1"/>
          </p:cNvSpPr>
          <p:nvPr/>
        </p:nvSpPr>
        <p:spPr bwMode="auto">
          <a:xfrm>
            <a:off x="5237163" y="1104900"/>
            <a:ext cx="793750" cy="26193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792" name="Rectangle 197"/>
          <p:cNvSpPr>
            <a:spLocks noChangeArrowheads="1"/>
          </p:cNvSpPr>
          <p:nvPr/>
        </p:nvSpPr>
        <p:spPr bwMode="auto">
          <a:xfrm>
            <a:off x="5237163" y="1104900"/>
            <a:ext cx="790575"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Citizenship</a:t>
            </a:r>
            <a:endParaRPr lang="en-US" sz="700" b="1">
              <a:solidFill>
                <a:schemeClr val="tx1"/>
              </a:solidFill>
            </a:endParaRPr>
          </a:p>
        </p:txBody>
      </p:sp>
      <p:grpSp>
        <p:nvGrpSpPr>
          <p:cNvPr id="72793" name="Group 179"/>
          <p:cNvGrpSpPr>
            <a:grpSpLocks/>
          </p:cNvGrpSpPr>
          <p:nvPr/>
        </p:nvGrpSpPr>
        <p:grpSpPr bwMode="auto">
          <a:xfrm>
            <a:off x="1252538" y="1566863"/>
            <a:ext cx="1157287" cy="481012"/>
            <a:chOff x="789" y="1132"/>
            <a:chExt cx="729" cy="303"/>
          </a:xfrm>
        </p:grpSpPr>
        <p:sp>
          <p:nvSpPr>
            <p:cNvPr id="72906"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07"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Employer</a:t>
              </a:r>
            </a:p>
          </p:txBody>
        </p:sp>
      </p:grpSp>
      <p:grpSp>
        <p:nvGrpSpPr>
          <p:cNvPr id="72794" name="Group 183"/>
          <p:cNvGrpSpPr>
            <a:grpSpLocks/>
          </p:cNvGrpSpPr>
          <p:nvPr/>
        </p:nvGrpSpPr>
        <p:grpSpPr bwMode="auto">
          <a:xfrm>
            <a:off x="4240213" y="2125663"/>
            <a:ext cx="660400" cy="361950"/>
            <a:chOff x="2671" y="1484"/>
            <a:chExt cx="416" cy="228"/>
          </a:xfrm>
        </p:grpSpPr>
        <p:sp>
          <p:nvSpPr>
            <p:cNvPr id="72904" name="Rectangle 176"/>
            <p:cNvSpPr>
              <a:spLocks noChangeArrowheads="1"/>
            </p:cNvSpPr>
            <p:nvPr/>
          </p:nvSpPr>
          <p:spPr bwMode="auto">
            <a:xfrm>
              <a:off x="2671" y="1484"/>
              <a:ext cx="416" cy="22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905" name="Rectangle 177"/>
            <p:cNvSpPr>
              <a:spLocks noChangeArrowheads="1"/>
            </p:cNvSpPr>
            <p:nvPr/>
          </p:nvSpPr>
          <p:spPr bwMode="auto">
            <a:xfrm>
              <a:off x="2671" y="1484"/>
              <a:ext cx="414"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a:t>
              </a:r>
            </a:p>
          </p:txBody>
        </p:sp>
      </p:grpSp>
      <p:grpSp>
        <p:nvGrpSpPr>
          <p:cNvPr id="72795" name="Group 186"/>
          <p:cNvGrpSpPr>
            <a:grpSpLocks/>
          </p:cNvGrpSpPr>
          <p:nvPr/>
        </p:nvGrpSpPr>
        <p:grpSpPr bwMode="auto">
          <a:xfrm>
            <a:off x="4900613" y="2235200"/>
            <a:ext cx="300037" cy="133350"/>
            <a:chOff x="3087" y="1553"/>
            <a:chExt cx="189" cy="84"/>
          </a:xfrm>
        </p:grpSpPr>
        <p:sp>
          <p:nvSpPr>
            <p:cNvPr id="72901" name="Line 208"/>
            <p:cNvSpPr>
              <a:spLocks noChangeShapeType="1"/>
            </p:cNvSpPr>
            <p:nvPr/>
          </p:nvSpPr>
          <p:spPr bwMode="auto">
            <a:xfrm rot="10800000">
              <a:off x="3088" y="1553"/>
              <a:ext cx="67" cy="42"/>
            </a:xfrm>
            <a:prstGeom prst="line">
              <a:avLst/>
            </a:prstGeom>
            <a:noFill/>
            <a:ln w="9525">
              <a:solidFill>
                <a:schemeClr val="tx1"/>
              </a:solidFill>
              <a:round/>
              <a:headEnd/>
              <a:tailEnd/>
            </a:ln>
          </p:spPr>
          <p:txBody>
            <a:bodyPr/>
            <a:lstStyle/>
            <a:p>
              <a:endParaRPr lang="en-US"/>
            </a:p>
          </p:txBody>
        </p:sp>
        <p:sp>
          <p:nvSpPr>
            <p:cNvPr id="72902" name="Line 209"/>
            <p:cNvSpPr>
              <a:spLocks noChangeShapeType="1"/>
            </p:cNvSpPr>
            <p:nvPr/>
          </p:nvSpPr>
          <p:spPr bwMode="auto">
            <a:xfrm rot="10800000" flipV="1">
              <a:off x="3088" y="1595"/>
              <a:ext cx="67" cy="42"/>
            </a:xfrm>
            <a:prstGeom prst="line">
              <a:avLst/>
            </a:prstGeom>
            <a:noFill/>
            <a:ln w="9525">
              <a:solidFill>
                <a:schemeClr val="tx1"/>
              </a:solidFill>
              <a:round/>
              <a:headEnd/>
              <a:tailEnd/>
            </a:ln>
          </p:spPr>
          <p:txBody>
            <a:bodyPr/>
            <a:lstStyle/>
            <a:p>
              <a:endParaRPr lang="en-US"/>
            </a:p>
          </p:txBody>
        </p:sp>
        <p:sp>
          <p:nvSpPr>
            <p:cNvPr id="72903" name="Line 198"/>
            <p:cNvSpPr>
              <a:spLocks noChangeShapeType="1"/>
            </p:cNvSpPr>
            <p:nvPr/>
          </p:nvSpPr>
          <p:spPr bwMode="auto">
            <a:xfrm>
              <a:off x="3087" y="1596"/>
              <a:ext cx="189" cy="0"/>
            </a:xfrm>
            <a:prstGeom prst="line">
              <a:avLst/>
            </a:prstGeom>
            <a:noFill/>
            <a:ln w="9525">
              <a:solidFill>
                <a:schemeClr val="tx1"/>
              </a:solidFill>
              <a:round/>
              <a:headEnd/>
              <a:tailEnd/>
            </a:ln>
          </p:spPr>
          <p:txBody>
            <a:bodyPr/>
            <a:lstStyle/>
            <a:p>
              <a:endParaRPr lang="en-US"/>
            </a:p>
          </p:txBody>
        </p:sp>
      </p:grpSp>
      <p:grpSp>
        <p:nvGrpSpPr>
          <p:cNvPr id="72796" name="Group 183"/>
          <p:cNvGrpSpPr>
            <a:grpSpLocks/>
          </p:cNvGrpSpPr>
          <p:nvPr/>
        </p:nvGrpSpPr>
        <p:grpSpPr bwMode="auto">
          <a:xfrm>
            <a:off x="2438400" y="1608138"/>
            <a:ext cx="503238" cy="582612"/>
            <a:chOff x="1536" y="1158"/>
            <a:chExt cx="317" cy="367"/>
          </a:xfrm>
        </p:grpSpPr>
        <p:sp>
          <p:nvSpPr>
            <p:cNvPr id="72899" name="Text Box 145"/>
            <p:cNvSpPr txBox="1">
              <a:spLocks noChangeArrowheads="1"/>
            </p:cNvSpPr>
            <p:nvPr/>
          </p:nvSpPr>
          <p:spPr bwMode="auto">
            <a:xfrm>
              <a:off x="1536" y="1158"/>
              <a:ext cx="169" cy="54"/>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72900" name="Text Box 91"/>
            <p:cNvSpPr txBox="1">
              <a:spLocks noChangeArrowheads="1"/>
            </p:cNvSpPr>
            <p:nvPr/>
          </p:nvSpPr>
          <p:spPr bwMode="auto">
            <a:xfrm>
              <a:off x="1634" y="1363"/>
              <a:ext cx="219"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72797" name="Group 186"/>
          <p:cNvGrpSpPr>
            <a:grpSpLocks/>
          </p:cNvGrpSpPr>
          <p:nvPr/>
        </p:nvGrpSpPr>
        <p:grpSpPr bwMode="auto">
          <a:xfrm>
            <a:off x="2976563" y="1566863"/>
            <a:ext cx="971550" cy="993775"/>
            <a:chOff x="1875" y="1132"/>
            <a:chExt cx="612" cy="626"/>
          </a:xfrm>
        </p:grpSpPr>
        <p:sp>
          <p:nvSpPr>
            <p:cNvPr id="72897"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898"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Special License</a:t>
              </a:r>
            </a:p>
          </p:txBody>
        </p:sp>
      </p:grpSp>
      <p:grpSp>
        <p:nvGrpSpPr>
          <p:cNvPr id="72798" name="Group 194"/>
          <p:cNvGrpSpPr>
            <a:grpSpLocks/>
          </p:cNvGrpSpPr>
          <p:nvPr/>
        </p:nvGrpSpPr>
        <p:grpSpPr bwMode="auto">
          <a:xfrm>
            <a:off x="3943350" y="2244725"/>
            <a:ext cx="300038" cy="133350"/>
            <a:chOff x="2484" y="1559"/>
            <a:chExt cx="189" cy="84"/>
          </a:xfrm>
        </p:grpSpPr>
        <p:sp>
          <p:nvSpPr>
            <p:cNvPr id="72894" name="Line 208"/>
            <p:cNvSpPr>
              <a:spLocks noChangeShapeType="1"/>
            </p:cNvSpPr>
            <p:nvPr/>
          </p:nvSpPr>
          <p:spPr bwMode="auto">
            <a:xfrm rot="10800000">
              <a:off x="2488" y="1559"/>
              <a:ext cx="67" cy="42"/>
            </a:xfrm>
            <a:prstGeom prst="line">
              <a:avLst/>
            </a:prstGeom>
            <a:noFill/>
            <a:ln w="9525">
              <a:solidFill>
                <a:schemeClr val="tx1"/>
              </a:solidFill>
              <a:round/>
              <a:headEnd/>
              <a:tailEnd/>
            </a:ln>
          </p:spPr>
          <p:txBody>
            <a:bodyPr/>
            <a:lstStyle/>
            <a:p>
              <a:endParaRPr lang="en-US"/>
            </a:p>
          </p:txBody>
        </p:sp>
        <p:sp>
          <p:nvSpPr>
            <p:cNvPr id="72895" name="Line 209"/>
            <p:cNvSpPr>
              <a:spLocks noChangeShapeType="1"/>
            </p:cNvSpPr>
            <p:nvPr/>
          </p:nvSpPr>
          <p:spPr bwMode="auto">
            <a:xfrm rot="10800000" flipV="1">
              <a:off x="2488" y="1601"/>
              <a:ext cx="67" cy="42"/>
            </a:xfrm>
            <a:prstGeom prst="line">
              <a:avLst/>
            </a:prstGeom>
            <a:noFill/>
            <a:ln w="9525">
              <a:solidFill>
                <a:schemeClr val="tx1"/>
              </a:solidFill>
              <a:round/>
              <a:headEnd/>
              <a:tailEnd/>
            </a:ln>
          </p:spPr>
          <p:txBody>
            <a:bodyPr/>
            <a:lstStyle/>
            <a:p>
              <a:endParaRPr lang="en-US"/>
            </a:p>
          </p:txBody>
        </p:sp>
        <p:sp>
          <p:nvSpPr>
            <p:cNvPr id="72896" name="Line 200"/>
            <p:cNvSpPr>
              <a:spLocks noChangeShapeType="1"/>
            </p:cNvSpPr>
            <p:nvPr/>
          </p:nvSpPr>
          <p:spPr bwMode="auto">
            <a:xfrm>
              <a:off x="2484" y="1602"/>
              <a:ext cx="189" cy="0"/>
            </a:xfrm>
            <a:prstGeom prst="line">
              <a:avLst/>
            </a:prstGeom>
            <a:noFill/>
            <a:ln w="9525">
              <a:solidFill>
                <a:schemeClr val="tx1"/>
              </a:solidFill>
              <a:round/>
              <a:headEnd/>
              <a:tailEnd/>
            </a:ln>
          </p:spPr>
          <p:txBody>
            <a:bodyPr/>
            <a:lstStyle/>
            <a:p>
              <a:endParaRPr lang="en-US"/>
            </a:p>
          </p:txBody>
        </p:sp>
      </p:grpSp>
      <p:grpSp>
        <p:nvGrpSpPr>
          <p:cNvPr id="72799" name="Group 193"/>
          <p:cNvGrpSpPr>
            <a:grpSpLocks/>
          </p:cNvGrpSpPr>
          <p:nvPr/>
        </p:nvGrpSpPr>
        <p:grpSpPr bwMode="auto">
          <a:xfrm>
            <a:off x="1111250" y="2089150"/>
            <a:ext cx="3259138" cy="3848100"/>
            <a:chOff x="700" y="1461"/>
            <a:chExt cx="2053" cy="2424"/>
          </a:xfrm>
        </p:grpSpPr>
        <p:sp>
          <p:nvSpPr>
            <p:cNvPr id="72892" name="Text Box 9"/>
            <p:cNvSpPr txBox="1">
              <a:spLocks noChangeArrowheads="1"/>
            </p:cNvSpPr>
            <p:nvPr/>
          </p:nvSpPr>
          <p:spPr bwMode="auto">
            <a:xfrm>
              <a:off x="2239" y="3820"/>
              <a:ext cx="514"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72893" name="Text Box 9"/>
            <p:cNvSpPr txBox="1">
              <a:spLocks noChangeArrowheads="1"/>
            </p:cNvSpPr>
            <p:nvPr/>
          </p:nvSpPr>
          <p:spPr bwMode="auto">
            <a:xfrm>
              <a:off x="700" y="1461"/>
              <a:ext cx="418"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grpSp>
      <p:grpSp>
        <p:nvGrpSpPr>
          <p:cNvPr id="72800" name="Group 42"/>
          <p:cNvGrpSpPr>
            <a:grpSpLocks/>
          </p:cNvGrpSpPr>
          <p:nvPr/>
        </p:nvGrpSpPr>
        <p:grpSpPr bwMode="auto">
          <a:xfrm>
            <a:off x="6375400" y="3111500"/>
            <a:ext cx="425450" cy="133350"/>
            <a:chOff x="4016" y="2105"/>
            <a:chExt cx="268" cy="84"/>
          </a:xfrm>
        </p:grpSpPr>
        <p:grpSp>
          <p:nvGrpSpPr>
            <p:cNvPr id="72887" name="Group 43"/>
            <p:cNvGrpSpPr>
              <a:grpSpLocks/>
            </p:cNvGrpSpPr>
            <p:nvPr/>
          </p:nvGrpSpPr>
          <p:grpSpPr bwMode="auto">
            <a:xfrm>
              <a:off x="4188" y="2105"/>
              <a:ext cx="94" cy="84"/>
              <a:chOff x="1778" y="1120"/>
              <a:chExt cx="94" cy="84"/>
            </a:xfrm>
          </p:grpSpPr>
          <p:sp>
            <p:nvSpPr>
              <p:cNvPr id="72889"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72890"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72891"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72888" name="Line 47"/>
            <p:cNvSpPr>
              <a:spLocks noChangeShapeType="1"/>
            </p:cNvSpPr>
            <p:nvPr/>
          </p:nvSpPr>
          <p:spPr bwMode="auto">
            <a:xfrm flipH="1">
              <a:off x="4016" y="2147"/>
              <a:ext cx="268" cy="0"/>
            </a:xfrm>
            <a:prstGeom prst="line">
              <a:avLst/>
            </a:prstGeom>
            <a:noFill/>
            <a:ln w="9525">
              <a:solidFill>
                <a:schemeClr val="tx1"/>
              </a:solidFill>
              <a:round/>
              <a:headEnd/>
              <a:tailEnd/>
            </a:ln>
          </p:spPr>
          <p:txBody>
            <a:bodyPr/>
            <a:lstStyle/>
            <a:p>
              <a:endParaRPr lang="en-US"/>
            </a:p>
          </p:txBody>
        </p:sp>
      </p:grpSp>
      <p:grpSp>
        <p:nvGrpSpPr>
          <p:cNvPr id="72801" name="Group 212"/>
          <p:cNvGrpSpPr>
            <a:grpSpLocks/>
          </p:cNvGrpSpPr>
          <p:nvPr/>
        </p:nvGrpSpPr>
        <p:grpSpPr bwMode="auto">
          <a:xfrm>
            <a:off x="6796088" y="2728913"/>
            <a:ext cx="839787" cy="719137"/>
            <a:chOff x="4281" y="1864"/>
            <a:chExt cx="498" cy="453"/>
          </a:xfrm>
        </p:grpSpPr>
        <p:sp>
          <p:nvSpPr>
            <p:cNvPr id="72885" name="Rectangle 372"/>
            <p:cNvSpPr>
              <a:spLocks noChangeArrowheads="1"/>
            </p:cNvSpPr>
            <p:nvPr/>
          </p:nvSpPr>
          <p:spPr bwMode="auto">
            <a:xfrm>
              <a:off x="4281" y="1864"/>
              <a:ext cx="498" cy="45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886" name="Rectangle 373"/>
            <p:cNvSpPr>
              <a:spLocks noChangeArrowheads="1"/>
            </p:cNvSpPr>
            <p:nvPr/>
          </p:nvSpPr>
          <p:spPr bwMode="auto">
            <a:xfrm>
              <a:off x="4281" y="1864"/>
              <a:ext cx="498" cy="13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9900CC"/>
                  </a:solidFill>
                </a:rPr>
                <a:t>Special Work Term</a:t>
              </a:r>
            </a:p>
          </p:txBody>
        </p:sp>
      </p:grpSp>
      <p:grpSp>
        <p:nvGrpSpPr>
          <p:cNvPr id="72802" name="Group 205"/>
          <p:cNvGrpSpPr>
            <a:grpSpLocks/>
          </p:cNvGrpSpPr>
          <p:nvPr/>
        </p:nvGrpSpPr>
        <p:grpSpPr bwMode="auto">
          <a:xfrm>
            <a:off x="1868488" y="1190625"/>
            <a:ext cx="5775325" cy="341313"/>
            <a:chOff x="1177" y="895"/>
            <a:chExt cx="3638" cy="215"/>
          </a:xfrm>
        </p:grpSpPr>
        <p:sp>
          <p:nvSpPr>
            <p:cNvPr id="72883" name="Text Box 142"/>
            <p:cNvSpPr txBox="1">
              <a:spLocks noChangeArrowheads="1"/>
            </p:cNvSpPr>
            <p:nvPr/>
          </p:nvSpPr>
          <p:spPr bwMode="auto">
            <a:xfrm>
              <a:off x="1177" y="1056"/>
              <a:ext cx="143" cy="54"/>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issue</a:t>
              </a:r>
            </a:p>
          </p:txBody>
        </p:sp>
        <p:sp>
          <p:nvSpPr>
            <p:cNvPr id="72884" name="Text Box 343"/>
            <p:cNvSpPr txBox="1">
              <a:spLocks noChangeArrowheads="1"/>
            </p:cNvSpPr>
            <p:nvPr/>
          </p:nvSpPr>
          <p:spPr bwMode="auto">
            <a:xfrm>
              <a:off x="4638" y="895"/>
              <a:ext cx="177"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issued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72803" name="Group 208"/>
          <p:cNvGrpSpPr>
            <a:grpSpLocks/>
          </p:cNvGrpSpPr>
          <p:nvPr/>
        </p:nvGrpSpPr>
        <p:grpSpPr bwMode="auto">
          <a:xfrm>
            <a:off x="6299200" y="2273300"/>
            <a:ext cx="500063" cy="666750"/>
            <a:chOff x="3968" y="1577"/>
            <a:chExt cx="315" cy="420"/>
          </a:xfrm>
        </p:grpSpPr>
        <p:grpSp>
          <p:nvGrpSpPr>
            <p:cNvPr id="72879" name="Group 30"/>
            <p:cNvGrpSpPr>
              <a:grpSpLocks/>
            </p:cNvGrpSpPr>
            <p:nvPr/>
          </p:nvGrpSpPr>
          <p:grpSpPr bwMode="auto">
            <a:xfrm>
              <a:off x="4213" y="1577"/>
              <a:ext cx="67" cy="84"/>
              <a:chOff x="4034" y="1589"/>
              <a:chExt cx="67" cy="84"/>
            </a:xfrm>
          </p:grpSpPr>
          <p:sp>
            <p:nvSpPr>
              <p:cNvPr id="72881"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72882"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cxnSp>
          <p:nvCxnSpPr>
            <p:cNvPr id="72880" name="Elbow Connector 390"/>
            <p:cNvCxnSpPr>
              <a:cxnSpLocks noChangeShapeType="1"/>
            </p:cNvCxnSpPr>
            <p:nvPr/>
          </p:nvCxnSpPr>
          <p:spPr bwMode="auto">
            <a:xfrm rot="-5400000">
              <a:off x="3938" y="1651"/>
              <a:ext cx="376" cy="315"/>
            </a:xfrm>
            <a:prstGeom prst="bentConnector2">
              <a:avLst/>
            </a:prstGeom>
            <a:noFill/>
            <a:ln w="9525" algn="ctr">
              <a:solidFill>
                <a:srgbClr val="DDDDDD"/>
              </a:solidFill>
              <a:miter lim="800000"/>
              <a:headEnd/>
              <a:tailEnd/>
            </a:ln>
          </p:spPr>
        </p:cxnSp>
      </p:grpSp>
      <p:grpSp>
        <p:nvGrpSpPr>
          <p:cNvPr id="72804" name="Group 213"/>
          <p:cNvGrpSpPr>
            <a:grpSpLocks/>
          </p:cNvGrpSpPr>
          <p:nvPr/>
        </p:nvGrpSpPr>
        <p:grpSpPr bwMode="auto">
          <a:xfrm>
            <a:off x="1831975" y="1330325"/>
            <a:ext cx="5521325" cy="236538"/>
            <a:chOff x="1154" y="983"/>
            <a:chExt cx="3478" cy="149"/>
          </a:xfrm>
        </p:grpSpPr>
        <p:grpSp>
          <p:nvGrpSpPr>
            <p:cNvPr id="72874" name="Group 238"/>
            <p:cNvGrpSpPr>
              <a:grpSpLocks/>
            </p:cNvGrpSpPr>
            <p:nvPr/>
          </p:nvGrpSpPr>
          <p:grpSpPr bwMode="auto">
            <a:xfrm>
              <a:off x="4546" y="983"/>
              <a:ext cx="86" cy="89"/>
              <a:chOff x="4581" y="448"/>
              <a:chExt cx="86" cy="89"/>
            </a:xfrm>
          </p:grpSpPr>
          <p:sp>
            <p:nvSpPr>
              <p:cNvPr id="72876" name="Line 401"/>
              <p:cNvSpPr>
                <a:spLocks noChangeShapeType="1"/>
              </p:cNvSpPr>
              <p:nvPr/>
            </p:nvSpPr>
            <p:spPr bwMode="auto">
              <a:xfrm rot="16200000" flipH="1">
                <a:off x="4611" y="481"/>
                <a:ext cx="68" cy="44"/>
              </a:xfrm>
              <a:prstGeom prst="line">
                <a:avLst/>
              </a:prstGeom>
              <a:noFill/>
              <a:ln w="9525">
                <a:solidFill>
                  <a:srgbClr val="DDDDDD"/>
                </a:solidFill>
                <a:round/>
                <a:headEnd/>
                <a:tailEnd/>
              </a:ln>
            </p:spPr>
            <p:txBody>
              <a:bodyPr/>
              <a:lstStyle/>
              <a:p>
                <a:endParaRPr lang="en-US"/>
              </a:p>
            </p:txBody>
          </p:sp>
          <p:sp>
            <p:nvSpPr>
              <p:cNvPr id="72877" name="Line 402"/>
              <p:cNvSpPr>
                <a:spLocks noChangeShapeType="1"/>
              </p:cNvSpPr>
              <p:nvPr/>
            </p:nvSpPr>
            <p:spPr bwMode="auto">
              <a:xfrm rot="-5400000" flipH="1" flipV="1">
                <a:off x="4569" y="481"/>
                <a:ext cx="67" cy="43"/>
              </a:xfrm>
              <a:prstGeom prst="line">
                <a:avLst/>
              </a:prstGeom>
              <a:noFill/>
              <a:ln w="9525">
                <a:solidFill>
                  <a:srgbClr val="DDDDDD"/>
                </a:solidFill>
                <a:round/>
                <a:headEnd/>
                <a:tailEnd/>
              </a:ln>
            </p:spPr>
            <p:txBody>
              <a:bodyPr/>
              <a:lstStyle/>
              <a:p>
                <a:endParaRPr lang="en-US"/>
              </a:p>
            </p:txBody>
          </p:sp>
          <p:sp>
            <p:nvSpPr>
              <p:cNvPr id="72878" name="Line 403"/>
              <p:cNvSpPr>
                <a:spLocks noChangeShapeType="1"/>
              </p:cNvSpPr>
              <p:nvPr/>
            </p:nvSpPr>
            <p:spPr bwMode="auto">
              <a:xfrm flipH="1">
                <a:off x="4588" y="448"/>
                <a:ext cx="72" cy="0"/>
              </a:xfrm>
              <a:prstGeom prst="line">
                <a:avLst/>
              </a:prstGeom>
              <a:noFill/>
              <a:ln w="9525">
                <a:solidFill>
                  <a:srgbClr val="DDDDDD"/>
                </a:solidFill>
                <a:round/>
                <a:headEnd/>
                <a:tailEnd/>
              </a:ln>
            </p:spPr>
            <p:txBody>
              <a:bodyPr/>
              <a:lstStyle/>
              <a:p>
                <a:endParaRPr lang="en-US"/>
              </a:p>
            </p:txBody>
          </p:sp>
        </p:grpSp>
        <p:cxnSp>
          <p:nvCxnSpPr>
            <p:cNvPr id="72875" name="AutoShape 140"/>
            <p:cNvCxnSpPr>
              <a:cxnSpLocks noChangeShapeType="1"/>
              <a:stCxn id="72907" idx="0"/>
              <a:endCxn id="72971" idx="0"/>
            </p:cNvCxnSpPr>
            <p:nvPr/>
          </p:nvCxnSpPr>
          <p:spPr bwMode="auto">
            <a:xfrm rot="-5400000">
              <a:off x="2841" y="-616"/>
              <a:ext cx="61" cy="3435"/>
            </a:xfrm>
            <a:prstGeom prst="bentConnector3">
              <a:avLst>
                <a:gd name="adj1" fmla="val 568852"/>
              </a:avLst>
            </a:prstGeom>
            <a:noFill/>
            <a:ln w="9525">
              <a:solidFill>
                <a:srgbClr val="DDDDDD"/>
              </a:solidFill>
              <a:miter lim="800000"/>
              <a:headEnd/>
              <a:tailEnd/>
            </a:ln>
          </p:spPr>
        </p:cxnSp>
      </p:grpSp>
      <p:grpSp>
        <p:nvGrpSpPr>
          <p:cNvPr id="72805" name="Group 219"/>
          <p:cNvGrpSpPr>
            <a:grpSpLocks/>
          </p:cNvGrpSpPr>
          <p:nvPr/>
        </p:nvGrpSpPr>
        <p:grpSpPr bwMode="auto">
          <a:xfrm>
            <a:off x="6003925" y="1751013"/>
            <a:ext cx="854075" cy="615950"/>
            <a:chOff x="3782" y="1248"/>
            <a:chExt cx="538" cy="388"/>
          </a:xfrm>
        </p:grpSpPr>
        <p:sp>
          <p:nvSpPr>
            <p:cNvPr id="72872"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solidFill>
                    <a:srgbClr val="DDDDDD"/>
                  </a:solidFill>
                </a:rPr>
                <a:t>identify</a:t>
              </a:r>
            </a:p>
          </p:txBody>
        </p:sp>
        <p:sp>
          <p:nvSpPr>
            <p:cNvPr id="72873"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solidFill>
                    <a:srgbClr val="DDDDDD"/>
                  </a:solidFill>
                </a:rPr>
                <a:t>be</a:t>
              </a:r>
            </a:p>
            <a:p>
              <a:pPr algn="ctr"/>
              <a:r>
                <a:rPr lang="en-US" sz="700" b="1">
                  <a:solidFill>
                    <a:srgbClr val="DDDDDD"/>
                  </a:solidFill>
                </a:rPr>
                <a:t>identified</a:t>
              </a:r>
            </a:p>
            <a:p>
              <a:pPr algn="ctr"/>
              <a:r>
                <a:rPr lang="en-US" sz="700" b="1">
                  <a:solidFill>
                    <a:srgbClr val="DDDDDD"/>
                  </a:solidFill>
                </a:rPr>
                <a:t>by</a:t>
              </a:r>
            </a:p>
          </p:txBody>
        </p:sp>
      </p:grpSp>
      <p:sp>
        <p:nvSpPr>
          <p:cNvPr id="72806" name="Text Box 263"/>
          <p:cNvSpPr txBox="1">
            <a:spLocks noChangeArrowheads="1"/>
          </p:cNvSpPr>
          <p:nvPr/>
        </p:nvSpPr>
        <p:spPr bwMode="auto">
          <a:xfrm>
            <a:off x="5254625" y="5568950"/>
            <a:ext cx="963613"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72807" name="Text Box 271"/>
          <p:cNvSpPr txBox="1">
            <a:spLocks noChangeArrowheads="1"/>
          </p:cNvSpPr>
          <p:nvPr/>
        </p:nvSpPr>
        <p:spPr bwMode="auto">
          <a:xfrm>
            <a:off x="4110038" y="5519738"/>
            <a:ext cx="611187"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activity identifier</a:t>
            </a:r>
          </a:p>
          <a:p>
            <a:pPr defTabSz="914400">
              <a:buClr>
                <a:srgbClr val="000000"/>
              </a:buClr>
              <a:buSzPct val="100000"/>
              <a:buFont typeface="Times New Roman" pitchFamily="18" charset="0"/>
              <a:buNone/>
            </a:pPr>
            <a:r>
              <a:rPr lang="en-US" sz="600">
                <a:solidFill>
                  <a:srgbClr val="DDDDDD"/>
                </a:solidFill>
              </a:rPr>
              <a:t>function</a:t>
            </a:r>
            <a:endParaRPr lang="en-US" u="sng">
              <a:solidFill>
                <a:srgbClr val="DDDDDD"/>
              </a:solidFill>
            </a:endParaRPr>
          </a:p>
        </p:txBody>
      </p:sp>
      <p:sp>
        <p:nvSpPr>
          <p:cNvPr id="72808" name="Text Box 218"/>
          <p:cNvSpPr txBox="1">
            <a:spLocks noChangeArrowheads="1"/>
          </p:cNvSpPr>
          <p:nvPr/>
        </p:nvSpPr>
        <p:spPr bwMode="auto">
          <a:xfrm>
            <a:off x="2482850" y="3943350"/>
            <a:ext cx="677863" cy="166688"/>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position type</a:t>
            </a:r>
          </a:p>
          <a:p>
            <a:pPr defTabSz="914400">
              <a:buClr>
                <a:srgbClr val="000000"/>
              </a:buClr>
              <a:buSzPct val="100000"/>
              <a:buFont typeface="Times New Roman" pitchFamily="18" charset="0"/>
              <a:buNone/>
            </a:pPr>
            <a:endParaRPr lang="en-US" sz="600">
              <a:solidFill>
                <a:srgbClr val="DDDDDD"/>
              </a:solidFill>
            </a:endParaRPr>
          </a:p>
        </p:txBody>
      </p:sp>
      <p:sp>
        <p:nvSpPr>
          <p:cNvPr id="72809" name="Text Box 374"/>
          <p:cNvSpPr txBox="1">
            <a:spLocks noChangeArrowheads="1"/>
          </p:cNvSpPr>
          <p:nvPr/>
        </p:nvSpPr>
        <p:spPr bwMode="auto">
          <a:xfrm>
            <a:off x="5294313" y="4521200"/>
            <a:ext cx="803275" cy="460375"/>
          </a:xfrm>
          <a:prstGeom prst="rect">
            <a:avLst/>
          </a:prstGeom>
          <a:noFill/>
          <a:ln w="9525">
            <a:noFill/>
            <a:miter lim="800000"/>
            <a:headEnd/>
            <a:tailEnd/>
          </a:ln>
        </p:spPr>
        <p:txBody>
          <a:bodyPr wrap="none" lIns="0" tIns="0" rIns="0" bIns="0">
            <a:spAutoFit/>
          </a:bodyPr>
          <a:lstStyle/>
          <a:p>
            <a:pPr defTabSz="914400"/>
            <a:r>
              <a:rPr lang="en-US" sz="600" b="1" u="sng">
                <a:solidFill>
                  <a:srgbClr val="FF0000"/>
                </a:solidFill>
              </a:rPr>
              <a:t>Location Type</a:t>
            </a:r>
            <a:r>
              <a:rPr lang="en-US" sz="600">
                <a:solidFill>
                  <a:schemeClr val="tx1"/>
                </a:solidFill>
              </a:rPr>
              <a:t> </a:t>
            </a:r>
          </a:p>
          <a:p>
            <a:pPr defTabSz="914400"/>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72810" name="Text Box 41"/>
          <p:cNvSpPr txBox="1">
            <a:spLocks noChangeArrowheads="1"/>
          </p:cNvSpPr>
          <p:nvPr/>
        </p:nvSpPr>
        <p:spPr bwMode="auto">
          <a:xfrm>
            <a:off x="2984500" y="1703388"/>
            <a:ext cx="896938"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72811" name="Text Box 198"/>
          <p:cNvSpPr txBox="1">
            <a:spLocks noChangeArrowheads="1"/>
          </p:cNvSpPr>
          <p:nvPr/>
        </p:nvSpPr>
        <p:spPr bwMode="auto">
          <a:xfrm>
            <a:off x="5267325" y="1254125"/>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72812" name="Text Box 338"/>
          <p:cNvSpPr txBox="1">
            <a:spLocks noChangeArrowheads="1"/>
          </p:cNvSpPr>
          <p:nvPr/>
        </p:nvSpPr>
        <p:spPr bwMode="auto">
          <a:xfrm>
            <a:off x="6808788" y="1624013"/>
            <a:ext cx="935037"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72813" name="Text Box 374"/>
          <p:cNvSpPr txBox="1">
            <a:spLocks noChangeArrowheads="1"/>
          </p:cNvSpPr>
          <p:nvPr/>
        </p:nvSpPr>
        <p:spPr bwMode="auto">
          <a:xfrm>
            <a:off x="6826250" y="2954338"/>
            <a:ext cx="722313"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72814" name="Text Box 218"/>
          <p:cNvSpPr txBox="1">
            <a:spLocks noChangeArrowheads="1"/>
          </p:cNvSpPr>
          <p:nvPr/>
        </p:nvSpPr>
        <p:spPr bwMode="auto">
          <a:xfrm>
            <a:off x="4749800" y="3128963"/>
            <a:ext cx="1241425" cy="241300"/>
          </a:xfrm>
          <a:prstGeom prst="rect">
            <a:avLst/>
          </a:prstGeom>
          <a:noFill/>
          <a:ln w="9525">
            <a:noFill/>
            <a:miter lim="800000"/>
            <a:headEnd/>
            <a:tailEnd/>
          </a:ln>
        </p:spPr>
        <p:txBody>
          <a:bodyPr lIns="0" tIns="0" rIns="0" bIns="0">
            <a:spAutoFit/>
          </a:bodyPr>
          <a:lstStyle/>
          <a:p>
            <a:pPr defTabSz="914400">
              <a:lnSpc>
                <a:spcPct val="81000"/>
              </a:lnSpc>
              <a:spcBef>
                <a:spcPts val="300"/>
              </a:spcBef>
              <a:buClr>
                <a:srgbClr val="000000"/>
              </a:buClr>
              <a:buSzPct val="100000"/>
              <a:buFont typeface="Times New Roman" pitchFamily="18" charset="0"/>
              <a:buNone/>
            </a:pPr>
            <a:r>
              <a:rPr lang="en-US" sz="600" b="1">
                <a:solidFill>
                  <a:srgbClr val="FF0000"/>
                </a:solidFill>
              </a:rPr>
              <a:t>Employment Type</a:t>
            </a:r>
            <a:endParaRPr lang="en-US" b="1">
              <a:solidFill>
                <a:srgbClr val="FF0000"/>
              </a:solidFill>
            </a:endParaRPr>
          </a:p>
          <a:p>
            <a:pPr defTabSz="914400">
              <a:lnSpc>
                <a:spcPct val="81000"/>
              </a:lnSpc>
              <a:buClr>
                <a:srgbClr val="000000"/>
              </a:buClr>
              <a:buSzPct val="100000"/>
              <a:buFont typeface="Times New Roman" pitchFamily="18" charset="0"/>
              <a:buNone/>
            </a:pPr>
            <a:endParaRPr lang="en-US" sz="600">
              <a:solidFill>
                <a:schemeClr val="tx1"/>
              </a:solidFill>
            </a:endParaRPr>
          </a:p>
          <a:p>
            <a:pPr defTabSz="914400">
              <a:buClr>
                <a:srgbClr val="000000"/>
              </a:buClr>
              <a:buSzPct val="100000"/>
              <a:buFont typeface="Times New Roman" pitchFamily="18" charset="0"/>
              <a:buNone/>
            </a:pPr>
            <a:endParaRPr lang="en-US" sz="600">
              <a:solidFill>
                <a:schemeClr val="tx1"/>
              </a:solidFill>
            </a:endParaRPr>
          </a:p>
        </p:txBody>
      </p:sp>
      <p:sp>
        <p:nvSpPr>
          <p:cNvPr id="72815" name="Text Box 347"/>
          <p:cNvSpPr txBox="1">
            <a:spLocks noChangeArrowheads="1"/>
          </p:cNvSpPr>
          <p:nvPr/>
        </p:nvSpPr>
        <p:spPr bwMode="auto">
          <a:xfrm>
            <a:off x="2482850" y="3143250"/>
            <a:ext cx="1211263"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b="1" u="sng">
                <a:solidFill>
                  <a:srgbClr val="FF0000"/>
                </a:solidFill>
              </a:rPr>
              <a:t>Unique identifier</a:t>
            </a:r>
          </a:p>
        </p:txBody>
      </p:sp>
      <p:sp>
        <p:nvSpPr>
          <p:cNvPr id="72816" name="Rectangle 245"/>
          <p:cNvSpPr>
            <a:spLocks noChangeArrowheads="1"/>
          </p:cNvSpPr>
          <p:nvPr/>
        </p:nvSpPr>
        <p:spPr bwMode="auto">
          <a:xfrm>
            <a:off x="4062413" y="4445000"/>
            <a:ext cx="793750" cy="3492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817" name="Rectangle 246"/>
          <p:cNvSpPr>
            <a:spLocks noChangeArrowheads="1"/>
          </p:cNvSpPr>
          <p:nvPr/>
        </p:nvSpPr>
        <p:spPr bwMode="auto">
          <a:xfrm>
            <a:off x="4062413" y="4445000"/>
            <a:ext cx="795337" cy="10636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600" b="1">
                <a:solidFill>
                  <a:srgbClr val="FF0000"/>
                </a:solidFill>
              </a:rPr>
              <a:t>Employment Activity</a:t>
            </a:r>
          </a:p>
        </p:txBody>
      </p:sp>
      <p:grpSp>
        <p:nvGrpSpPr>
          <p:cNvPr id="72818" name="Group 209"/>
          <p:cNvGrpSpPr>
            <a:grpSpLocks/>
          </p:cNvGrpSpPr>
          <p:nvPr/>
        </p:nvGrpSpPr>
        <p:grpSpPr bwMode="auto">
          <a:xfrm>
            <a:off x="4400550" y="4151313"/>
            <a:ext cx="130175" cy="293687"/>
            <a:chOff x="2772" y="2760"/>
            <a:chExt cx="82" cy="185"/>
          </a:xfrm>
        </p:grpSpPr>
        <p:grpSp>
          <p:nvGrpSpPr>
            <p:cNvPr id="72867" name="Group 210"/>
            <p:cNvGrpSpPr>
              <a:grpSpLocks/>
            </p:cNvGrpSpPr>
            <p:nvPr/>
          </p:nvGrpSpPr>
          <p:grpSpPr bwMode="auto">
            <a:xfrm>
              <a:off x="2772" y="2862"/>
              <a:ext cx="82" cy="83"/>
              <a:chOff x="3324" y="2862"/>
              <a:chExt cx="82" cy="83"/>
            </a:xfrm>
          </p:grpSpPr>
          <p:sp>
            <p:nvSpPr>
              <p:cNvPr id="116821" name="Line 292"/>
              <p:cNvSpPr>
                <a:spLocks noChangeShapeType="1"/>
              </p:cNvSpPr>
              <p:nvPr/>
            </p:nvSpPr>
            <p:spPr bwMode="auto">
              <a:xfrm rot="16200000" flipH="1" flipV="1">
                <a:off x="3313" y="2888"/>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3352" y="289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3333" y="2862"/>
                <a:ext cx="63"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2868"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grpSp>
      <p:sp>
        <p:nvSpPr>
          <p:cNvPr id="72819" name="Text Box 247"/>
          <p:cNvSpPr txBox="1">
            <a:spLocks noChangeArrowheads="1"/>
          </p:cNvSpPr>
          <p:nvPr/>
        </p:nvSpPr>
        <p:spPr bwMode="auto">
          <a:xfrm>
            <a:off x="4065588" y="4595813"/>
            <a:ext cx="774700" cy="1492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b="1" u="sng">
                <a:solidFill>
                  <a:srgbClr val="FF0000"/>
                </a:solidFill>
              </a:rPr>
              <a:t>Authorized Purpose</a:t>
            </a:r>
          </a:p>
          <a:p>
            <a:pPr defTabSz="914400">
              <a:lnSpc>
                <a:spcPct val="81000"/>
              </a:lnSpc>
              <a:buClr>
                <a:srgbClr val="000000"/>
              </a:buClr>
              <a:buSzPct val="100000"/>
              <a:buFont typeface="Times New Roman" pitchFamily="18" charset="0"/>
              <a:buNone/>
            </a:pPr>
            <a:r>
              <a:rPr lang="en-US" sz="600" b="1">
                <a:solidFill>
                  <a:srgbClr val="FF0000"/>
                </a:solidFill>
              </a:rPr>
              <a:t>Physical Location</a:t>
            </a:r>
            <a:endParaRPr lang="en-US" b="1">
              <a:solidFill>
                <a:schemeClr val="tx1"/>
              </a:solidFill>
            </a:endParaRPr>
          </a:p>
        </p:txBody>
      </p:sp>
      <p:sp>
        <p:nvSpPr>
          <p:cNvPr id="72820" name="Text Box 123"/>
          <p:cNvSpPr txBox="1">
            <a:spLocks noChangeArrowheads="1"/>
          </p:cNvSpPr>
          <p:nvPr/>
        </p:nvSpPr>
        <p:spPr bwMode="auto">
          <a:xfrm>
            <a:off x="7499350" y="5726113"/>
            <a:ext cx="1400175" cy="715962"/>
          </a:xfrm>
          <a:prstGeom prst="rect">
            <a:avLst/>
          </a:prstGeom>
          <a:noFill/>
          <a:ln w="9398">
            <a:solidFill>
              <a:srgbClr val="000000"/>
            </a:solidFill>
            <a:miter lim="800000"/>
            <a:headEnd/>
            <a:tailEnd/>
          </a:ln>
        </p:spPr>
        <p:txBody>
          <a:bodyPr lIns="0" tIns="0"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Primary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FF0000"/>
                </a:solidFill>
              </a:rPr>
              <a:t>    </a:t>
            </a:r>
            <a:r>
              <a:rPr lang="en-GB" sz="1000" b="1">
                <a:solidFill>
                  <a:srgbClr val="9900CC"/>
                </a:solidFill>
              </a:rPr>
              <a:t>Mapped Secondary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CC"/>
                </a:solidFill>
              </a:rPr>
              <a:t>    Added</a:t>
            </a:r>
          </a:p>
        </p:txBody>
      </p:sp>
      <p:grpSp>
        <p:nvGrpSpPr>
          <p:cNvPr id="72821" name="Group 221"/>
          <p:cNvGrpSpPr>
            <a:grpSpLocks/>
          </p:cNvGrpSpPr>
          <p:nvPr/>
        </p:nvGrpSpPr>
        <p:grpSpPr bwMode="auto">
          <a:xfrm>
            <a:off x="6797675" y="4464050"/>
            <a:ext cx="1065213" cy="263525"/>
            <a:chOff x="988" y="2980"/>
            <a:chExt cx="671" cy="166"/>
          </a:xfrm>
        </p:grpSpPr>
        <p:sp>
          <p:nvSpPr>
            <p:cNvPr id="72864" name="Rectangle 118"/>
            <p:cNvSpPr>
              <a:spLocks noChangeArrowheads="1"/>
            </p:cNvSpPr>
            <p:nvPr/>
          </p:nvSpPr>
          <p:spPr bwMode="auto">
            <a:xfrm>
              <a:off x="988" y="2986"/>
              <a:ext cx="671" cy="160"/>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2865" name="Rectangle 119"/>
            <p:cNvSpPr>
              <a:spLocks noChangeArrowheads="1"/>
            </p:cNvSpPr>
            <p:nvPr/>
          </p:nvSpPr>
          <p:spPr bwMode="auto">
            <a:xfrm>
              <a:off x="988" y="2980"/>
              <a:ext cx="669"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Clearance</a:t>
              </a:r>
            </a:p>
          </p:txBody>
        </p:sp>
        <p:sp>
          <p:nvSpPr>
            <p:cNvPr id="72866" name="Text Box 121"/>
            <p:cNvSpPr txBox="1">
              <a:spLocks noChangeArrowheads="1"/>
            </p:cNvSpPr>
            <p:nvPr/>
          </p:nvSpPr>
          <p:spPr bwMode="auto">
            <a:xfrm>
              <a:off x="1014" y="3064"/>
              <a:ext cx="624" cy="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Active Clearance</a:t>
              </a:r>
            </a:p>
          </p:txBody>
        </p:sp>
      </p:grpSp>
      <p:sp>
        <p:nvSpPr>
          <p:cNvPr id="72822" name="Text Box 120"/>
          <p:cNvSpPr txBox="1">
            <a:spLocks noChangeArrowheads="1"/>
          </p:cNvSpPr>
          <p:nvPr/>
        </p:nvSpPr>
        <p:spPr bwMode="auto">
          <a:xfrm>
            <a:off x="6664325" y="4030663"/>
            <a:ext cx="103188" cy="103187"/>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2823" name="Text Box 122"/>
          <p:cNvSpPr txBox="1">
            <a:spLocks noChangeArrowheads="1"/>
          </p:cNvSpPr>
          <p:nvPr/>
        </p:nvSpPr>
        <p:spPr bwMode="auto">
          <a:xfrm>
            <a:off x="6677025" y="4408488"/>
            <a:ext cx="115888"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cxnSp>
        <p:nvCxnSpPr>
          <p:cNvPr id="72824" name="AutoShape 249"/>
          <p:cNvCxnSpPr>
            <a:cxnSpLocks noChangeShapeType="1"/>
            <a:stCxn id="72716" idx="1"/>
            <a:endCxn id="72865" idx="1"/>
          </p:cNvCxnSpPr>
          <p:nvPr/>
        </p:nvCxnSpPr>
        <p:spPr bwMode="auto">
          <a:xfrm rot="10800000" flipV="1">
            <a:off x="6797675" y="4159250"/>
            <a:ext cx="12700" cy="369888"/>
          </a:xfrm>
          <a:prstGeom prst="bentConnector3">
            <a:avLst>
              <a:gd name="adj1" fmla="val 1900144"/>
            </a:avLst>
          </a:prstGeom>
          <a:noFill/>
          <a:ln w="9525">
            <a:solidFill>
              <a:schemeClr val="tx1"/>
            </a:solidFill>
            <a:miter lim="800000"/>
            <a:headEnd/>
            <a:tailEnd/>
          </a:ln>
        </p:spPr>
      </p:cxnSp>
      <p:cxnSp>
        <p:nvCxnSpPr>
          <p:cNvPr id="72825" name="AutoShape 250"/>
          <p:cNvCxnSpPr>
            <a:cxnSpLocks noChangeShapeType="1"/>
            <a:stCxn id="72714" idx="1"/>
            <a:endCxn id="72717" idx="1"/>
          </p:cNvCxnSpPr>
          <p:nvPr/>
        </p:nvCxnSpPr>
        <p:spPr bwMode="auto">
          <a:xfrm rot="10800000" flipH="1" flipV="1">
            <a:off x="6789738" y="4675188"/>
            <a:ext cx="11112" cy="441325"/>
          </a:xfrm>
          <a:prstGeom prst="bentConnector3">
            <a:avLst>
              <a:gd name="adj1" fmla="val -1200005"/>
            </a:avLst>
          </a:prstGeom>
          <a:noFill/>
          <a:ln w="9525">
            <a:solidFill>
              <a:schemeClr val="tx1"/>
            </a:solidFill>
            <a:miter lim="800000"/>
            <a:headEnd/>
            <a:tailEnd/>
          </a:ln>
        </p:spPr>
      </p:cxnSp>
      <p:sp>
        <p:nvSpPr>
          <p:cNvPr id="72826" name="Text Box 120"/>
          <p:cNvSpPr txBox="1">
            <a:spLocks noChangeArrowheads="1"/>
          </p:cNvSpPr>
          <p:nvPr/>
        </p:nvSpPr>
        <p:spPr bwMode="auto">
          <a:xfrm>
            <a:off x="6669088" y="4667250"/>
            <a:ext cx="103187" cy="103188"/>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2827" name="Text Box 122"/>
          <p:cNvSpPr txBox="1">
            <a:spLocks noChangeArrowheads="1"/>
          </p:cNvSpPr>
          <p:nvPr/>
        </p:nvSpPr>
        <p:spPr bwMode="auto">
          <a:xfrm>
            <a:off x="6681788" y="5002213"/>
            <a:ext cx="115887"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2828" name="Text Box 142"/>
          <p:cNvSpPr txBox="1">
            <a:spLocks noChangeArrowheads="1"/>
          </p:cNvSpPr>
          <p:nvPr/>
        </p:nvSpPr>
        <p:spPr bwMode="auto">
          <a:xfrm>
            <a:off x="841375" y="1236663"/>
            <a:ext cx="723900" cy="873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FF0000"/>
                </a:solidFill>
              </a:rPr>
              <a:t>Sub-group</a:t>
            </a:r>
            <a:endParaRPr lang="en-US" sz="700" b="1">
              <a:solidFill>
                <a:schemeClr val="tx1"/>
              </a:solidFill>
            </a:endParaRPr>
          </a:p>
        </p:txBody>
      </p:sp>
      <p:sp>
        <p:nvSpPr>
          <p:cNvPr id="72829" name="Text Box 324"/>
          <p:cNvSpPr txBox="1">
            <a:spLocks noChangeArrowheads="1"/>
          </p:cNvSpPr>
          <p:nvPr/>
        </p:nvSpPr>
        <p:spPr bwMode="auto">
          <a:xfrm>
            <a:off x="3278188" y="4170363"/>
            <a:ext cx="612775"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FF0000"/>
                </a:solidFill>
              </a:rPr>
              <a:t>Direct Reports</a:t>
            </a:r>
          </a:p>
        </p:txBody>
      </p:sp>
      <p:sp>
        <p:nvSpPr>
          <p:cNvPr id="72830" name="Text Box 239"/>
          <p:cNvSpPr txBox="1">
            <a:spLocks noChangeArrowheads="1"/>
          </p:cNvSpPr>
          <p:nvPr/>
        </p:nvSpPr>
        <p:spPr bwMode="auto">
          <a:xfrm>
            <a:off x="2797175" y="4597400"/>
            <a:ext cx="795338"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b="1">
                <a:solidFill>
                  <a:srgbClr val="FF0000"/>
                </a:solidFill>
              </a:rPr>
              <a:t>Management Level</a:t>
            </a:r>
            <a:endParaRPr lang="en-US" b="1" u="sng">
              <a:solidFill>
                <a:srgbClr val="FF0000"/>
              </a:solidFill>
            </a:endParaRPr>
          </a:p>
        </p:txBody>
      </p:sp>
      <p:sp>
        <p:nvSpPr>
          <p:cNvPr id="72831" name="Text Box 218"/>
          <p:cNvSpPr txBox="1">
            <a:spLocks noChangeArrowheads="1"/>
          </p:cNvSpPr>
          <p:nvPr/>
        </p:nvSpPr>
        <p:spPr bwMode="auto">
          <a:xfrm>
            <a:off x="4711700" y="3924300"/>
            <a:ext cx="1050925" cy="92075"/>
          </a:xfrm>
          <a:prstGeom prst="rect">
            <a:avLst/>
          </a:prstGeom>
          <a:noFill/>
          <a:ln w="9525">
            <a:noFill/>
            <a:miter lim="800000"/>
            <a:headEnd/>
            <a:tailEnd/>
          </a:ln>
        </p:spPr>
        <p:txBody>
          <a:bodyPr lIns="0" tIns="0" rIns="0" bIns="0">
            <a:spAutoFit/>
          </a:bodyPr>
          <a:lstStyle/>
          <a:p>
            <a:pPr defTabSz="914400"/>
            <a:r>
              <a:rPr lang="en-US" sz="600" b="1">
                <a:solidFill>
                  <a:srgbClr val="FF0000"/>
                </a:solidFill>
              </a:rPr>
              <a:t>Job Name / Job Designation</a:t>
            </a:r>
          </a:p>
        </p:txBody>
      </p:sp>
      <p:sp>
        <p:nvSpPr>
          <p:cNvPr id="72832" name="Text Box 279"/>
          <p:cNvSpPr txBox="1">
            <a:spLocks noChangeArrowheads="1"/>
          </p:cNvSpPr>
          <p:nvPr/>
        </p:nvSpPr>
        <p:spPr bwMode="auto">
          <a:xfrm>
            <a:off x="6848475" y="502602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b="1" u="sng">
                <a:solidFill>
                  <a:srgbClr val="FF0000"/>
                </a:solidFill>
              </a:rPr>
              <a:t>Special Authority</a:t>
            </a:r>
          </a:p>
          <a:p>
            <a:pPr defTabSz="914400">
              <a:buClr>
                <a:srgbClr val="000000"/>
              </a:buClr>
              <a:buSzPct val="100000"/>
            </a:pPr>
            <a:r>
              <a:rPr lang="en-US" sz="600">
                <a:solidFill>
                  <a:srgbClr val="DDDDDD"/>
                </a:solidFill>
              </a:rPr>
              <a:t>assign entitle type</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sp>
        <p:nvSpPr>
          <p:cNvPr id="72833" name="Text Box 263"/>
          <p:cNvSpPr txBox="1">
            <a:spLocks noChangeArrowheads="1"/>
          </p:cNvSpPr>
          <p:nvPr/>
        </p:nvSpPr>
        <p:spPr bwMode="auto">
          <a:xfrm>
            <a:off x="2595563" y="5575300"/>
            <a:ext cx="996950"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b="1" u="sng">
                <a:solidFill>
                  <a:srgbClr val="9900CC"/>
                </a:solidFill>
              </a:rPr>
              <a:t>Work Assignment</a:t>
            </a:r>
          </a:p>
        </p:txBody>
      </p:sp>
      <p:sp>
        <p:nvSpPr>
          <p:cNvPr id="72834" name="Text Box 135"/>
          <p:cNvSpPr txBox="1">
            <a:spLocks noChangeArrowheads="1"/>
          </p:cNvSpPr>
          <p:nvPr/>
        </p:nvSpPr>
        <p:spPr bwMode="auto">
          <a:xfrm>
            <a:off x="4259263" y="2276475"/>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b="1" u="sng">
                <a:solidFill>
                  <a:srgbClr val="9900CC"/>
                </a:solidFill>
              </a:rPr>
              <a:t>Skill</a:t>
            </a:r>
          </a:p>
          <a:p>
            <a:pPr defTabSz="914400">
              <a:buClr>
                <a:srgbClr val="000000"/>
              </a:buClr>
              <a:buSzPct val="100000"/>
              <a:buFont typeface="Times New Roman" pitchFamily="18" charset="0"/>
              <a:buNone/>
            </a:pPr>
            <a:r>
              <a:rPr lang="en-US" sz="600" b="1">
                <a:solidFill>
                  <a:srgbClr val="9900CC"/>
                </a:solidFill>
              </a:rPr>
              <a:t>Skill level</a:t>
            </a:r>
            <a:endParaRPr lang="en-US" b="1" u="sng">
              <a:solidFill>
                <a:srgbClr val="9900CC"/>
              </a:solidFill>
            </a:endParaRPr>
          </a:p>
        </p:txBody>
      </p:sp>
      <p:sp>
        <p:nvSpPr>
          <p:cNvPr id="72835" name="Text Box 35"/>
          <p:cNvSpPr txBox="1">
            <a:spLocks noChangeArrowheads="1"/>
          </p:cNvSpPr>
          <p:nvPr/>
        </p:nvSpPr>
        <p:spPr bwMode="auto">
          <a:xfrm>
            <a:off x="5230813" y="1728788"/>
            <a:ext cx="798512" cy="301625"/>
          </a:xfrm>
          <a:prstGeom prst="rect">
            <a:avLst/>
          </a:prstGeom>
          <a:noFill/>
          <a:ln w="9525">
            <a:noFill/>
            <a:miter lim="800000"/>
            <a:headEnd/>
            <a:tailEnd/>
          </a:ln>
        </p:spPr>
        <p:txBody>
          <a:bodyPr wrap="none" lIns="0" tIns="0" rIns="0" bIns="0">
            <a:spAutoFit/>
          </a:bodyPr>
          <a:lstStyle/>
          <a:p>
            <a:pPr defTabSz="914400">
              <a:spcBef>
                <a:spcPts val="100"/>
              </a:spcBef>
              <a:buClr>
                <a:srgbClr val="000000"/>
              </a:buClr>
              <a:buSzPct val="100000"/>
              <a:buFont typeface="Times New Roman" pitchFamily="18" charset="0"/>
              <a:buNone/>
            </a:pPr>
            <a:r>
              <a:rPr lang="en-US" sz="600" u="sng">
                <a:solidFill>
                  <a:schemeClr val="tx1"/>
                </a:solidFill>
              </a:rPr>
              <a:t>person unique identifier</a:t>
            </a:r>
          </a:p>
          <a:p>
            <a:pPr defTabSz="914400">
              <a:spcBef>
                <a:spcPts val="100"/>
              </a:spcBef>
              <a:buClr>
                <a:srgbClr val="000000"/>
              </a:buClr>
              <a:buSzPct val="100000"/>
              <a:buFont typeface="Times New Roman" pitchFamily="18" charset="0"/>
              <a:buNone/>
            </a:pPr>
            <a:r>
              <a:rPr lang="en-GB" sz="600" b="1">
                <a:solidFill>
                  <a:srgbClr val="FF0000"/>
                </a:solidFill>
              </a:rPr>
              <a:t>(Personal </a:t>
            </a:r>
          </a:p>
          <a:p>
            <a:pPr defTabSz="914400">
              <a:spcBef>
                <a:spcPts val="100"/>
              </a:spcBef>
              <a:buClr>
                <a:srgbClr val="000000"/>
              </a:buClr>
              <a:buSzPct val="100000"/>
              <a:buFont typeface="Times New Roman" pitchFamily="18" charset="0"/>
              <a:buNone/>
            </a:pPr>
            <a:r>
              <a:rPr lang="en-GB" sz="600" b="1">
                <a:solidFill>
                  <a:srgbClr val="FF0000"/>
                </a:solidFill>
              </a:rPr>
              <a:t>Characteristics)</a:t>
            </a:r>
          </a:p>
        </p:txBody>
      </p:sp>
      <p:sp>
        <p:nvSpPr>
          <p:cNvPr id="72836" name="Text Box 52"/>
          <p:cNvSpPr txBox="1">
            <a:spLocks noChangeArrowheads="1"/>
          </p:cNvSpPr>
          <p:nvPr/>
        </p:nvSpPr>
        <p:spPr bwMode="auto">
          <a:xfrm>
            <a:off x="1282700" y="1731963"/>
            <a:ext cx="1049338"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organization unique identifier</a:t>
            </a:r>
            <a:endParaRPr lang="en-US" sz="600">
              <a:solidFill>
                <a:srgbClr val="DDDDDD"/>
              </a:solidFill>
            </a:endParaRPr>
          </a:p>
          <a:p>
            <a:pPr defTabSz="914400">
              <a:buClr>
                <a:srgbClr val="000000"/>
              </a:buClr>
              <a:buSzPct val="100000"/>
              <a:buFont typeface="Times New Roman" pitchFamily="18" charset="0"/>
              <a:buNone/>
            </a:pPr>
            <a:r>
              <a:rPr lang="en-US" sz="600" b="1">
                <a:solidFill>
                  <a:srgbClr val="FF0000"/>
                </a:solidFill>
              </a:rPr>
              <a:t>Employer Type</a:t>
            </a:r>
          </a:p>
          <a:p>
            <a:pPr defTabSz="914400">
              <a:buClr>
                <a:srgbClr val="000000"/>
              </a:buClr>
              <a:buSzPct val="100000"/>
              <a:buFont typeface="Times New Roman" pitchFamily="18" charset="0"/>
              <a:buNone/>
            </a:pPr>
            <a:r>
              <a:rPr lang="en-US" sz="600" b="1">
                <a:solidFill>
                  <a:srgbClr val="FF0000"/>
                </a:solidFill>
              </a:rPr>
              <a:t>Employer Name</a:t>
            </a:r>
          </a:p>
        </p:txBody>
      </p:sp>
      <p:graphicFrame>
        <p:nvGraphicFramePr>
          <p:cNvPr id="72984" name="Group 280"/>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764103F7-D31B-4739-B73F-25F08C0F4560}"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30</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72840"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t>Waterman &amp; Hammer Values</a:t>
            </a:r>
          </a:p>
        </p:txBody>
      </p:sp>
      <p:sp>
        <p:nvSpPr>
          <p:cNvPr id="72841" name="AutoShape 189"/>
          <p:cNvSpPr>
            <a:spLocks noChangeArrowheads="1"/>
          </p:cNvSpPr>
          <p:nvPr/>
        </p:nvSpPr>
        <p:spPr bwMode="auto">
          <a:xfrm>
            <a:off x="3527425" y="3106738"/>
            <a:ext cx="711200" cy="354012"/>
          </a:xfrm>
          <a:prstGeom prst="wedgeRoundRectCallout">
            <a:avLst>
              <a:gd name="adj1" fmla="val 118079"/>
              <a:gd name="adj2" fmla="val -39236"/>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Employee,</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Contractor,</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Detail</a:t>
            </a:r>
          </a:p>
        </p:txBody>
      </p:sp>
      <p:sp>
        <p:nvSpPr>
          <p:cNvPr id="72842" name="AutoShape 187"/>
          <p:cNvSpPr>
            <a:spLocks noChangeArrowheads="1"/>
          </p:cNvSpPr>
          <p:nvPr/>
        </p:nvSpPr>
        <p:spPr bwMode="auto">
          <a:xfrm>
            <a:off x="6034088" y="4264025"/>
            <a:ext cx="712787" cy="354013"/>
          </a:xfrm>
          <a:prstGeom prst="wedgeRoundRectCallout">
            <a:avLst>
              <a:gd name="adj1" fmla="val -78954"/>
              <a:gd name="adj2" fmla="val 37894"/>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Permanent, Temporary, Virtual</a:t>
            </a:r>
          </a:p>
        </p:txBody>
      </p:sp>
      <p:sp>
        <p:nvSpPr>
          <p:cNvPr id="72843" name="AutoShape 194"/>
          <p:cNvSpPr>
            <a:spLocks noChangeArrowheads="1"/>
          </p:cNvSpPr>
          <p:nvPr/>
        </p:nvSpPr>
        <p:spPr bwMode="auto">
          <a:xfrm>
            <a:off x="3117850" y="4886325"/>
            <a:ext cx="954088" cy="354013"/>
          </a:xfrm>
          <a:prstGeom prst="wedgeRoundRectCallout">
            <a:avLst>
              <a:gd name="adj1" fmla="val 49667"/>
              <a:gd name="adj2" fmla="val -124440"/>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Rater/Reviewer,</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Sworn Law Enforcement Officer</a:t>
            </a:r>
          </a:p>
        </p:txBody>
      </p:sp>
      <p:sp>
        <p:nvSpPr>
          <p:cNvPr id="72844" name="AutoShape 187"/>
          <p:cNvSpPr>
            <a:spLocks noChangeArrowheads="1"/>
          </p:cNvSpPr>
          <p:nvPr/>
        </p:nvSpPr>
        <p:spPr bwMode="auto">
          <a:xfrm>
            <a:off x="2833688" y="1157288"/>
            <a:ext cx="1306512" cy="247650"/>
          </a:xfrm>
          <a:prstGeom prst="wedgeRoundRectCallout">
            <a:avLst>
              <a:gd name="adj1" fmla="val 1153"/>
              <a:gd name="adj2" fmla="val 121153"/>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Drive hazardous materials truck, prescribe narcotics</a:t>
            </a:r>
          </a:p>
        </p:txBody>
      </p:sp>
      <p:sp>
        <p:nvSpPr>
          <p:cNvPr id="72845" name="AutoShape 189"/>
          <p:cNvSpPr>
            <a:spLocks noChangeArrowheads="1"/>
          </p:cNvSpPr>
          <p:nvPr/>
        </p:nvSpPr>
        <p:spPr bwMode="auto">
          <a:xfrm>
            <a:off x="7783513" y="2527300"/>
            <a:ext cx="711200" cy="354013"/>
          </a:xfrm>
          <a:prstGeom prst="wedgeRoundRectCallout">
            <a:avLst>
              <a:gd name="adj1" fmla="val -76787"/>
              <a:gd name="adj2" fmla="val 50898"/>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Probation,</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Disciplined,</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Weekend Shift</a:t>
            </a:r>
          </a:p>
        </p:txBody>
      </p:sp>
      <p:sp>
        <p:nvSpPr>
          <p:cNvPr id="72846" name="AutoShape 189"/>
          <p:cNvSpPr>
            <a:spLocks noChangeArrowheads="1"/>
          </p:cNvSpPr>
          <p:nvPr/>
        </p:nvSpPr>
        <p:spPr bwMode="auto">
          <a:xfrm>
            <a:off x="5651500" y="2659063"/>
            <a:ext cx="849313" cy="460375"/>
          </a:xfrm>
          <a:prstGeom prst="wedgeRoundRectCallout">
            <a:avLst>
              <a:gd name="adj1" fmla="val -99532"/>
              <a:gd name="adj2" fmla="val 20343"/>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Veteran, Volunteer, </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Advisory Board Member</a:t>
            </a:r>
          </a:p>
        </p:txBody>
      </p:sp>
      <p:sp>
        <p:nvSpPr>
          <p:cNvPr id="72847" name="AutoShape 192"/>
          <p:cNvSpPr>
            <a:spLocks noChangeArrowheads="1"/>
          </p:cNvSpPr>
          <p:nvPr/>
        </p:nvSpPr>
        <p:spPr bwMode="auto">
          <a:xfrm>
            <a:off x="4633913" y="3527425"/>
            <a:ext cx="1466850" cy="141288"/>
          </a:xfrm>
          <a:prstGeom prst="wedgeRoundRectCallout">
            <a:avLst>
              <a:gd name="adj1" fmla="val 1625"/>
              <a:gd name="adj2" fmla="val 236519"/>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OPM Occupational Series</a:t>
            </a:r>
          </a:p>
        </p:txBody>
      </p:sp>
      <p:sp>
        <p:nvSpPr>
          <p:cNvPr id="72848" name="AutoShape 193"/>
          <p:cNvSpPr>
            <a:spLocks noChangeArrowheads="1"/>
          </p:cNvSpPr>
          <p:nvPr/>
        </p:nvSpPr>
        <p:spPr bwMode="auto">
          <a:xfrm>
            <a:off x="1809750" y="4348163"/>
            <a:ext cx="773113" cy="650875"/>
          </a:xfrm>
          <a:prstGeom prst="wedgeRoundRectCallout">
            <a:avLst>
              <a:gd name="adj1" fmla="val 74639"/>
              <a:gd name="adj2" fmla="val -9023"/>
              <a:gd name="adj3" fmla="val 16667"/>
            </a:avLst>
          </a:prstGeom>
          <a:solidFill>
            <a:srgbClr val="BBE0E3">
              <a:alpha val="70195"/>
            </a:srgbClr>
          </a:solidFill>
          <a:ln w="9398">
            <a:solidFill>
              <a:srgbClr val="000000"/>
            </a:solidFill>
            <a:miter lim="800000"/>
            <a:headEnd/>
            <a:tailEnd/>
          </a:ln>
        </p:spPr>
        <p:txBody>
          <a:bodyPr lIns="0" tIns="15173" rIns="0" bIns="9000"/>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Supervisor,</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Program Lead,</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Senior Executive</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Team Leader,</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Military Rank</a:t>
            </a:r>
          </a:p>
        </p:txBody>
      </p:sp>
      <p:sp>
        <p:nvSpPr>
          <p:cNvPr id="72849" name="AutoShape 188"/>
          <p:cNvSpPr>
            <a:spLocks noChangeArrowheads="1"/>
          </p:cNvSpPr>
          <p:nvPr/>
        </p:nvSpPr>
        <p:spPr bwMode="auto">
          <a:xfrm>
            <a:off x="127000" y="1946275"/>
            <a:ext cx="1019175" cy="460375"/>
          </a:xfrm>
          <a:prstGeom prst="wedgeRoundRectCallout">
            <a:avLst>
              <a:gd name="adj1" fmla="val 65889"/>
              <a:gd name="adj2" fmla="val -68620"/>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State Government</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Local Government</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Private industry</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Foreign Government</a:t>
            </a:r>
          </a:p>
        </p:txBody>
      </p:sp>
      <p:sp>
        <p:nvSpPr>
          <p:cNvPr id="72850" name="AutoShape 187"/>
          <p:cNvSpPr>
            <a:spLocks noChangeArrowheads="1"/>
          </p:cNvSpPr>
          <p:nvPr/>
        </p:nvSpPr>
        <p:spPr bwMode="auto">
          <a:xfrm>
            <a:off x="5162550" y="5111750"/>
            <a:ext cx="1306513" cy="354013"/>
          </a:xfrm>
          <a:prstGeom prst="wedgeRoundRectCallout">
            <a:avLst>
              <a:gd name="adj1" fmla="val 78556"/>
              <a:gd name="adj2" fmla="val -54931"/>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Perform arrests, conduct criminal investigations, system admin</a:t>
            </a:r>
          </a:p>
        </p:txBody>
      </p:sp>
      <p:sp>
        <p:nvSpPr>
          <p:cNvPr id="72851" name="AutoShape 190"/>
          <p:cNvSpPr>
            <a:spLocks noChangeArrowheads="1"/>
          </p:cNvSpPr>
          <p:nvPr/>
        </p:nvSpPr>
        <p:spPr bwMode="auto">
          <a:xfrm>
            <a:off x="1438275" y="5376863"/>
            <a:ext cx="1006475" cy="460375"/>
          </a:xfrm>
          <a:prstGeom prst="wedgeRoundRectCallout">
            <a:avLst>
              <a:gd name="adj1" fmla="val 63407"/>
              <a:gd name="adj2" fmla="val -4829"/>
              <a:gd name="adj3" fmla="val 16667"/>
            </a:avLst>
          </a:prstGeom>
          <a:solidFill>
            <a:srgbClr val="BBE0E3">
              <a:alpha val="70195"/>
            </a:srgbClr>
          </a:solidFill>
          <a:ln w="9360">
            <a:solidFill>
              <a:srgbClr val="000000"/>
            </a:solidFill>
            <a:miter lim="800000"/>
            <a:headEnd/>
            <a:tailEnd/>
          </a:ln>
        </p:spPr>
        <p:txBody>
          <a:bodyPr lIns="0" tIns="15173" rIns="0" bIns="9000">
            <a:spAutoFit/>
          </a:bodyP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Al Queda,</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Mexican Border,</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Enron Investigation,</a:t>
            </a:r>
          </a:p>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etc.</a:t>
            </a:r>
          </a:p>
        </p:txBody>
      </p:sp>
      <p:sp>
        <p:nvSpPr>
          <p:cNvPr id="72852" name="Text Box 39"/>
          <p:cNvSpPr txBox="1">
            <a:spLocks noChangeArrowheads="1"/>
          </p:cNvSpPr>
          <p:nvPr/>
        </p:nvSpPr>
        <p:spPr bwMode="auto">
          <a:xfrm>
            <a:off x="7735888" y="400050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72853" name="Text Box 40"/>
          <p:cNvSpPr txBox="1">
            <a:spLocks noChangeArrowheads="1"/>
          </p:cNvSpPr>
          <p:nvPr/>
        </p:nvSpPr>
        <p:spPr bwMode="auto">
          <a:xfrm>
            <a:off x="7593013" y="16827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2854" name="Text Box 39"/>
          <p:cNvSpPr txBox="1">
            <a:spLocks noChangeArrowheads="1"/>
          </p:cNvSpPr>
          <p:nvPr/>
        </p:nvSpPr>
        <p:spPr bwMode="auto">
          <a:xfrm>
            <a:off x="7834313" y="516890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72855" name="Group 49"/>
          <p:cNvGrpSpPr>
            <a:grpSpLocks/>
          </p:cNvGrpSpPr>
          <p:nvPr/>
        </p:nvGrpSpPr>
        <p:grpSpPr bwMode="auto">
          <a:xfrm>
            <a:off x="6648450" y="3908425"/>
            <a:ext cx="149225" cy="133350"/>
            <a:chOff x="1778" y="1120"/>
            <a:chExt cx="94" cy="84"/>
          </a:xfrm>
        </p:grpSpPr>
        <p:sp>
          <p:nvSpPr>
            <p:cNvPr id="72861"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72862"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72863"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grpSp>
        <p:nvGrpSpPr>
          <p:cNvPr id="72856" name="Group 286"/>
          <p:cNvGrpSpPr>
            <a:grpSpLocks/>
          </p:cNvGrpSpPr>
          <p:nvPr/>
        </p:nvGrpSpPr>
        <p:grpSpPr bwMode="auto">
          <a:xfrm>
            <a:off x="6796088" y="3586163"/>
            <a:ext cx="914400" cy="776287"/>
            <a:chOff x="6796088" y="3810001"/>
            <a:chExt cx="928687" cy="776288"/>
          </a:xfrm>
        </p:grpSpPr>
        <p:sp>
          <p:nvSpPr>
            <p:cNvPr id="72859" name="Rectangle 277"/>
            <p:cNvSpPr>
              <a:spLocks noChangeArrowheads="1"/>
            </p:cNvSpPr>
            <p:nvPr/>
          </p:nvSpPr>
          <p:spPr bwMode="auto">
            <a:xfrm>
              <a:off x="6796088" y="3810001"/>
              <a:ext cx="928687" cy="77628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860" name="Rectangle 278"/>
            <p:cNvSpPr>
              <a:spLocks noChangeArrowheads="1"/>
            </p:cNvSpPr>
            <p:nvPr/>
          </p:nvSpPr>
          <p:spPr bwMode="auto">
            <a:xfrm>
              <a:off x="6796089" y="3811585"/>
              <a:ext cx="928686" cy="19844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grpSp>
      <p:sp>
        <p:nvSpPr>
          <p:cNvPr id="72857" name="Rectangle 398"/>
          <p:cNvSpPr>
            <a:spLocks noChangeArrowheads="1"/>
          </p:cNvSpPr>
          <p:nvPr/>
        </p:nvSpPr>
        <p:spPr bwMode="auto">
          <a:xfrm>
            <a:off x="6159500" y="33226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2858" name="Text Box 279"/>
          <p:cNvSpPr txBox="1">
            <a:spLocks noChangeArrowheads="1"/>
          </p:cNvSpPr>
          <p:nvPr/>
        </p:nvSpPr>
        <p:spPr bwMode="auto">
          <a:xfrm>
            <a:off x="6821488" y="3800475"/>
            <a:ext cx="874712"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sp>
        <p:nvSpPr>
          <p:cNvPr id="74754" name="Line 292"/>
          <p:cNvSpPr>
            <a:spLocks noChangeShapeType="1"/>
          </p:cNvSpPr>
          <p:nvPr/>
        </p:nvSpPr>
        <p:spPr bwMode="auto">
          <a:xfrm rot="-5400000" flipH="1" flipV="1">
            <a:off x="5549106" y="3080544"/>
            <a:ext cx="106363" cy="66675"/>
          </a:xfrm>
          <a:prstGeom prst="line">
            <a:avLst/>
          </a:prstGeom>
          <a:noFill/>
          <a:ln w="9525">
            <a:solidFill>
              <a:srgbClr val="DDDDDD"/>
            </a:solidFill>
            <a:round/>
            <a:headEnd/>
            <a:tailEnd/>
          </a:ln>
        </p:spPr>
        <p:txBody>
          <a:bodyPr/>
          <a:lstStyle/>
          <a:p>
            <a:endParaRPr lang="en-US"/>
          </a:p>
        </p:txBody>
      </p:sp>
      <p:sp>
        <p:nvSpPr>
          <p:cNvPr id="74755" name="Line 293"/>
          <p:cNvSpPr>
            <a:spLocks noChangeShapeType="1"/>
          </p:cNvSpPr>
          <p:nvPr/>
        </p:nvSpPr>
        <p:spPr bwMode="auto">
          <a:xfrm rot="16200000" flipH="1">
            <a:off x="5617369" y="3080544"/>
            <a:ext cx="106363" cy="66675"/>
          </a:xfrm>
          <a:prstGeom prst="line">
            <a:avLst/>
          </a:prstGeom>
          <a:noFill/>
          <a:ln w="9525">
            <a:solidFill>
              <a:srgbClr val="DDDDDD"/>
            </a:solidFill>
            <a:round/>
            <a:headEnd/>
            <a:tailEnd/>
          </a:ln>
        </p:spPr>
        <p:txBody>
          <a:bodyPr/>
          <a:lstStyle/>
          <a:p>
            <a:endParaRPr lang="en-US"/>
          </a:p>
        </p:txBody>
      </p:sp>
      <p:grpSp>
        <p:nvGrpSpPr>
          <p:cNvPr id="74756" name="Group 42"/>
          <p:cNvGrpSpPr>
            <a:grpSpLocks/>
          </p:cNvGrpSpPr>
          <p:nvPr/>
        </p:nvGrpSpPr>
        <p:grpSpPr bwMode="auto">
          <a:xfrm>
            <a:off x="6375400" y="3341688"/>
            <a:ext cx="425450" cy="133350"/>
            <a:chOff x="4016" y="2105"/>
            <a:chExt cx="268" cy="84"/>
          </a:xfrm>
        </p:grpSpPr>
        <p:grpSp>
          <p:nvGrpSpPr>
            <p:cNvPr id="75022" name="Group 43"/>
            <p:cNvGrpSpPr>
              <a:grpSpLocks/>
            </p:cNvGrpSpPr>
            <p:nvPr/>
          </p:nvGrpSpPr>
          <p:grpSpPr bwMode="auto">
            <a:xfrm>
              <a:off x="4188" y="2105"/>
              <a:ext cx="94" cy="84"/>
              <a:chOff x="1778" y="1120"/>
              <a:chExt cx="94" cy="84"/>
            </a:xfrm>
          </p:grpSpPr>
          <p:sp>
            <p:nvSpPr>
              <p:cNvPr id="75024"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75025"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75026"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75023"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grpSp>
        <p:nvGrpSpPr>
          <p:cNvPr id="74757" name="Group 30"/>
          <p:cNvGrpSpPr>
            <a:grpSpLocks/>
          </p:cNvGrpSpPr>
          <p:nvPr/>
        </p:nvGrpSpPr>
        <p:grpSpPr bwMode="auto">
          <a:xfrm>
            <a:off x="6688138" y="2503488"/>
            <a:ext cx="106362" cy="133350"/>
            <a:chOff x="4034" y="1589"/>
            <a:chExt cx="67" cy="84"/>
          </a:xfrm>
        </p:grpSpPr>
        <p:sp>
          <p:nvSpPr>
            <p:cNvPr id="75020"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75021"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grpSp>
        <p:nvGrpSpPr>
          <p:cNvPr id="74758" name="Group 30"/>
          <p:cNvGrpSpPr>
            <a:grpSpLocks/>
          </p:cNvGrpSpPr>
          <p:nvPr/>
        </p:nvGrpSpPr>
        <p:grpSpPr bwMode="auto">
          <a:xfrm>
            <a:off x="6677025" y="2163763"/>
            <a:ext cx="106363" cy="133350"/>
            <a:chOff x="4034" y="1589"/>
            <a:chExt cx="67" cy="84"/>
          </a:xfrm>
        </p:grpSpPr>
        <p:sp>
          <p:nvSpPr>
            <p:cNvPr id="75018"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75019"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grpSp>
        <p:nvGrpSpPr>
          <p:cNvPr id="74759" name="Group 145"/>
          <p:cNvGrpSpPr>
            <a:grpSpLocks/>
          </p:cNvGrpSpPr>
          <p:nvPr/>
        </p:nvGrpSpPr>
        <p:grpSpPr bwMode="auto">
          <a:xfrm>
            <a:off x="4408488" y="3638550"/>
            <a:ext cx="109537" cy="366713"/>
            <a:chOff x="2777" y="2292"/>
            <a:chExt cx="69" cy="231"/>
          </a:xfrm>
        </p:grpSpPr>
        <p:sp>
          <p:nvSpPr>
            <p:cNvPr id="75016"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4760" name="Group 13"/>
          <p:cNvGrpSpPr>
            <a:grpSpLocks/>
          </p:cNvGrpSpPr>
          <p:nvPr/>
        </p:nvGrpSpPr>
        <p:grpSpPr bwMode="auto">
          <a:xfrm>
            <a:off x="3595688" y="5708650"/>
            <a:ext cx="476250" cy="128588"/>
            <a:chOff x="2265" y="3596"/>
            <a:chExt cx="300" cy="81"/>
          </a:xfrm>
        </p:grpSpPr>
        <p:sp>
          <p:nvSpPr>
            <p:cNvPr id="75012" name="Line 14"/>
            <p:cNvSpPr>
              <a:spLocks noChangeShapeType="1"/>
            </p:cNvSpPr>
            <p:nvPr/>
          </p:nvSpPr>
          <p:spPr bwMode="auto">
            <a:xfrm>
              <a:off x="2265" y="3636"/>
              <a:ext cx="300" cy="0"/>
            </a:xfrm>
            <a:prstGeom prst="line">
              <a:avLst/>
            </a:prstGeom>
            <a:noFill/>
            <a:ln w="9525">
              <a:solidFill>
                <a:schemeClr val="tx1"/>
              </a:solidFill>
              <a:round/>
              <a:headEnd/>
              <a:tailEnd/>
            </a:ln>
          </p:spPr>
          <p:txBody>
            <a:bodyPr/>
            <a:lstStyle/>
            <a:p>
              <a:endParaRPr lang="en-US"/>
            </a:p>
          </p:txBody>
        </p:sp>
        <p:grpSp>
          <p:nvGrpSpPr>
            <p:cNvPr id="75013" name="Group 15"/>
            <p:cNvGrpSpPr>
              <a:grpSpLocks/>
            </p:cNvGrpSpPr>
            <p:nvPr/>
          </p:nvGrpSpPr>
          <p:grpSpPr bwMode="auto">
            <a:xfrm>
              <a:off x="2270" y="3596"/>
              <a:ext cx="68" cy="81"/>
              <a:chOff x="2825" y="3596"/>
              <a:chExt cx="68" cy="81"/>
            </a:xfrm>
          </p:grpSpPr>
          <p:sp>
            <p:nvSpPr>
              <p:cNvPr id="75014"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75015"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grpSp>
        <p:nvGrpSpPr>
          <p:cNvPr id="74761" name="Group 277"/>
          <p:cNvGrpSpPr>
            <a:grpSpLocks/>
          </p:cNvGrpSpPr>
          <p:nvPr/>
        </p:nvGrpSpPr>
        <p:grpSpPr bwMode="auto">
          <a:xfrm>
            <a:off x="3419475" y="5284788"/>
            <a:ext cx="1092200" cy="450850"/>
            <a:chOff x="2158" y="3195"/>
            <a:chExt cx="688" cy="284"/>
          </a:xfrm>
        </p:grpSpPr>
        <p:cxnSp>
          <p:nvCxnSpPr>
            <p:cNvPr id="75006" name="AutoShape 186"/>
            <p:cNvCxnSpPr>
              <a:cxnSpLocks noChangeShapeType="1"/>
            </p:cNvCxnSpPr>
            <p:nvPr/>
          </p:nvCxnSpPr>
          <p:spPr bwMode="auto">
            <a:xfrm rot="-5400000" flipH="1" flipV="1">
              <a:off x="2585" y="3383"/>
              <a:ext cx="49" cy="64"/>
            </a:xfrm>
            <a:prstGeom prst="bentConnector4">
              <a:avLst>
                <a:gd name="adj1" fmla="val -293889"/>
                <a:gd name="adj2" fmla="val 325023"/>
              </a:avLst>
            </a:prstGeom>
            <a:noFill/>
            <a:ln w="9525">
              <a:solidFill>
                <a:srgbClr val="DDDDDD"/>
              </a:solidFill>
              <a:miter lim="800000"/>
              <a:headEnd/>
              <a:tailEnd/>
            </a:ln>
          </p:spPr>
        </p:cxnSp>
        <p:grpSp>
          <p:nvGrpSpPr>
            <p:cNvPr id="75007" name="Group 263"/>
            <p:cNvGrpSpPr>
              <a:grpSpLocks/>
            </p:cNvGrpSpPr>
            <p:nvPr/>
          </p:nvGrpSpPr>
          <p:grpSpPr bwMode="auto">
            <a:xfrm>
              <a:off x="2504" y="3396"/>
              <a:ext cx="67" cy="83"/>
              <a:chOff x="3831154" y="5612341"/>
              <a:chExt cx="106362" cy="131762"/>
            </a:xfrm>
          </p:grpSpPr>
          <p:sp>
            <p:nvSpPr>
              <p:cNvPr id="75010"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75011"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75008" name="Text Box 142"/>
            <p:cNvSpPr txBox="1">
              <a:spLocks noChangeArrowheads="1"/>
            </p:cNvSpPr>
            <p:nvPr/>
          </p:nvSpPr>
          <p:spPr bwMode="auto">
            <a:xfrm>
              <a:off x="2158" y="3261"/>
              <a:ext cx="350" cy="138"/>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DDDDDD"/>
                  </a:solidFill>
                </a:rPr>
                <a:t>be a </a:t>
              </a:r>
            </a:p>
            <a:p>
              <a:pPr algn="ctr" defTabSz="914400">
                <a:lnSpc>
                  <a:spcPct val="80000"/>
                </a:lnSpc>
                <a:buClr>
                  <a:srgbClr val="000000"/>
                </a:buClr>
                <a:buSzPct val="100000"/>
                <a:buFont typeface="Times New Roman" pitchFamily="18" charset="0"/>
                <a:buNone/>
              </a:pPr>
              <a:r>
                <a:rPr lang="en-US" sz="600" b="1">
                  <a:solidFill>
                    <a:srgbClr val="DDDDDD"/>
                  </a:solidFill>
                </a:rPr>
                <a:t>member </a:t>
              </a:r>
            </a:p>
            <a:p>
              <a:pPr algn="ctr" defTabSz="914400">
                <a:lnSpc>
                  <a:spcPct val="80000"/>
                </a:lnSpc>
                <a:buClr>
                  <a:srgbClr val="000000"/>
                </a:buClr>
                <a:buSzPct val="100000"/>
                <a:buFont typeface="Times New Roman" pitchFamily="18" charset="0"/>
                <a:buNone/>
              </a:pPr>
              <a:r>
                <a:rPr lang="en-US" sz="600" b="1">
                  <a:solidFill>
                    <a:srgbClr val="DDDDDD"/>
                  </a:solidFill>
                </a:rPr>
                <a:t>of</a:t>
              </a:r>
            </a:p>
          </p:txBody>
        </p:sp>
        <p:sp>
          <p:nvSpPr>
            <p:cNvPr id="75009" name="Text Box 142"/>
            <p:cNvSpPr txBox="1">
              <a:spLocks noChangeArrowheads="1"/>
            </p:cNvSpPr>
            <p:nvPr/>
          </p:nvSpPr>
          <p:spPr bwMode="auto">
            <a:xfrm>
              <a:off x="2506" y="3195"/>
              <a:ext cx="340" cy="94"/>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DDDDDD"/>
                  </a:solidFill>
                </a:rPr>
                <a:t>composed</a:t>
              </a:r>
            </a:p>
            <a:p>
              <a:pPr algn="ctr" defTabSz="914400">
                <a:lnSpc>
                  <a:spcPct val="81000"/>
                </a:lnSpc>
                <a:buClr>
                  <a:srgbClr val="000000"/>
                </a:buClr>
                <a:buSzPct val="100000"/>
                <a:buFont typeface="Times New Roman" pitchFamily="18" charset="0"/>
                <a:buNone/>
              </a:pPr>
              <a:r>
                <a:rPr lang="en-US" sz="600" b="1">
                  <a:solidFill>
                    <a:srgbClr val="DDDDDD"/>
                  </a:solidFill>
                </a:rPr>
                <a:t> of</a:t>
              </a:r>
            </a:p>
          </p:txBody>
        </p:sp>
      </p:grpSp>
      <p:sp>
        <p:nvSpPr>
          <p:cNvPr id="74762" name="Rectangle 398"/>
          <p:cNvSpPr>
            <a:spLocks noChangeArrowheads="1"/>
          </p:cNvSpPr>
          <p:nvPr/>
        </p:nvSpPr>
        <p:spPr bwMode="auto">
          <a:xfrm>
            <a:off x="2052638" y="37703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763" name="Rectangle 398"/>
          <p:cNvSpPr>
            <a:spLocks noChangeArrowheads="1"/>
          </p:cNvSpPr>
          <p:nvPr/>
        </p:nvSpPr>
        <p:spPr bwMode="auto">
          <a:xfrm>
            <a:off x="2508250" y="35560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764" name="Line 290"/>
          <p:cNvSpPr>
            <a:spLocks noChangeShapeType="1"/>
          </p:cNvSpPr>
          <p:nvPr/>
        </p:nvSpPr>
        <p:spPr bwMode="auto">
          <a:xfrm>
            <a:off x="4508500" y="3024188"/>
            <a:ext cx="0" cy="155575"/>
          </a:xfrm>
          <a:prstGeom prst="line">
            <a:avLst/>
          </a:prstGeom>
          <a:noFill/>
          <a:ln w="9525">
            <a:solidFill>
              <a:schemeClr val="tx1"/>
            </a:solidFill>
            <a:round/>
            <a:headEnd/>
            <a:tailEnd/>
          </a:ln>
        </p:spPr>
        <p:txBody>
          <a:bodyPr/>
          <a:lstStyle/>
          <a:p>
            <a:endParaRPr lang="en-US"/>
          </a:p>
        </p:txBody>
      </p:sp>
      <p:sp>
        <p:nvSpPr>
          <p:cNvPr id="74765" name="Line 288"/>
          <p:cNvSpPr>
            <a:spLocks noChangeShapeType="1"/>
          </p:cNvSpPr>
          <p:nvPr/>
        </p:nvSpPr>
        <p:spPr bwMode="auto">
          <a:xfrm>
            <a:off x="6907213" y="5640388"/>
            <a:ext cx="0" cy="407987"/>
          </a:xfrm>
          <a:prstGeom prst="line">
            <a:avLst/>
          </a:prstGeom>
          <a:noFill/>
          <a:ln w="9525">
            <a:solidFill>
              <a:schemeClr val="tx1"/>
            </a:solidFill>
            <a:round/>
            <a:headEnd/>
            <a:tailEnd/>
          </a:ln>
        </p:spPr>
        <p:txBody>
          <a:bodyPr/>
          <a:lstStyle/>
          <a:p>
            <a:endParaRPr lang="en-US"/>
          </a:p>
        </p:txBody>
      </p:sp>
      <p:sp>
        <p:nvSpPr>
          <p:cNvPr id="74766" name="Line 282"/>
          <p:cNvSpPr>
            <a:spLocks noChangeShapeType="1"/>
          </p:cNvSpPr>
          <p:nvPr/>
        </p:nvSpPr>
        <p:spPr bwMode="auto">
          <a:xfrm>
            <a:off x="7540625" y="1525588"/>
            <a:ext cx="0" cy="184150"/>
          </a:xfrm>
          <a:prstGeom prst="line">
            <a:avLst/>
          </a:prstGeom>
          <a:noFill/>
          <a:ln w="9525">
            <a:solidFill>
              <a:schemeClr val="tx1"/>
            </a:solidFill>
            <a:round/>
            <a:headEnd/>
            <a:tailEnd/>
          </a:ln>
        </p:spPr>
        <p:txBody>
          <a:bodyPr/>
          <a:lstStyle/>
          <a:p>
            <a:endParaRPr lang="en-US"/>
          </a:p>
        </p:txBody>
      </p:sp>
      <p:grpSp>
        <p:nvGrpSpPr>
          <p:cNvPr id="74767" name="Group 2"/>
          <p:cNvGrpSpPr>
            <a:grpSpLocks/>
          </p:cNvGrpSpPr>
          <p:nvPr/>
        </p:nvGrpSpPr>
        <p:grpSpPr bwMode="auto">
          <a:xfrm>
            <a:off x="3571875" y="4762500"/>
            <a:ext cx="490538" cy="133350"/>
            <a:chOff x="2250" y="3000"/>
            <a:chExt cx="309" cy="84"/>
          </a:xfrm>
        </p:grpSpPr>
        <p:sp>
          <p:nvSpPr>
            <p:cNvPr id="75004"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75005"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74768" name="Group 5"/>
          <p:cNvGrpSpPr>
            <a:grpSpLocks/>
          </p:cNvGrpSpPr>
          <p:nvPr/>
        </p:nvGrpSpPr>
        <p:grpSpPr bwMode="auto">
          <a:xfrm>
            <a:off x="1654175" y="2090738"/>
            <a:ext cx="2806700" cy="3757612"/>
            <a:chOff x="1042" y="1317"/>
            <a:chExt cx="1768" cy="2367"/>
          </a:xfrm>
        </p:grpSpPr>
        <p:cxnSp>
          <p:nvCxnSpPr>
            <p:cNvPr id="75001" name="Elbow Connector 215"/>
            <p:cNvCxnSpPr>
              <a:cxnSpLocks noChangeShapeType="1"/>
            </p:cNvCxnSpPr>
            <p:nvPr/>
          </p:nvCxnSpPr>
          <p:spPr bwMode="auto">
            <a:xfrm rot="5400000" flipH="1">
              <a:off x="763" y="1638"/>
              <a:ext cx="2367" cy="1726"/>
            </a:xfrm>
            <a:prstGeom prst="bentConnector3">
              <a:avLst>
                <a:gd name="adj1" fmla="val -9338"/>
              </a:avLst>
            </a:prstGeom>
            <a:noFill/>
            <a:ln w="9525" algn="ctr">
              <a:solidFill>
                <a:srgbClr val="DDDDDD"/>
              </a:solidFill>
              <a:round/>
              <a:headEnd/>
              <a:tailEnd/>
            </a:ln>
          </p:spPr>
        </p:cxnSp>
        <p:sp>
          <p:nvSpPr>
            <p:cNvPr id="75002" name="Line 249"/>
            <p:cNvSpPr>
              <a:spLocks noChangeShapeType="1"/>
            </p:cNvSpPr>
            <p:nvPr/>
          </p:nvSpPr>
          <p:spPr bwMode="auto">
            <a:xfrm rot="16200000" flipH="1">
              <a:off x="1029" y="1449"/>
              <a:ext cx="67" cy="42"/>
            </a:xfrm>
            <a:prstGeom prst="line">
              <a:avLst/>
            </a:prstGeom>
            <a:noFill/>
            <a:ln w="9525">
              <a:solidFill>
                <a:srgbClr val="DDDDDD"/>
              </a:solidFill>
              <a:round/>
              <a:headEnd/>
              <a:tailEnd/>
            </a:ln>
          </p:spPr>
          <p:txBody>
            <a:bodyPr/>
            <a:lstStyle/>
            <a:p>
              <a:endParaRPr lang="en-US"/>
            </a:p>
          </p:txBody>
        </p:sp>
        <p:sp>
          <p:nvSpPr>
            <p:cNvPr id="75003" name="Line 250"/>
            <p:cNvSpPr>
              <a:spLocks noChangeShapeType="1"/>
            </p:cNvSpPr>
            <p:nvPr/>
          </p:nvSpPr>
          <p:spPr bwMode="auto">
            <a:xfrm rot="-5400000" flipH="1" flipV="1">
              <a:off x="1073" y="1451"/>
              <a:ext cx="67" cy="41"/>
            </a:xfrm>
            <a:prstGeom prst="line">
              <a:avLst/>
            </a:prstGeom>
            <a:noFill/>
            <a:ln w="9525">
              <a:solidFill>
                <a:srgbClr val="DDDDDD"/>
              </a:solidFill>
              <a:round/>
              <a:headEnd/>
              <a:tailEnd/>
            </a:ln>
          </p:spPr>
          <p:txBody>
            <a:bodyPr/>
            <a:lstStyle/>
            <a:p>
              <a:endParaRPr lang="en-US"/>
            </a:p>
          </p:txBody>
        </p:sp>
      </p:grpSp>
      <p:sp>
        <p:nvSpPr>
          <p:cNvPr id="74769" name="Line 2"/>
          <p:cNvSpPr>
            <a:spLocks noChangeShapeType="1"/>
          </p:cNvSpPr>
          <p:nvPr/>
        </p:nvSpPr>
        <p:spPr bwMode="auto">
          <a:xfrm>
            <a:off x="3943350" y="2098675"/>
            <a:ext cx="1265238" cy="0"/>
          </a:xfrm>
          <a:prstGeom prst="line">
            <a:avLst/>
          </a:prstGeom>
          <a:noFill/>
          <a:ln w="9525">
            <a:solidFill>
              <a:schemeClr val="tx1"/>
            </a:solidFill>
            <a:round/>
            <a:headEnd/>
            <a:tailEnd/>
          </a:ln>
        </p:spPr>
        <p:txBody>
          <a:bodyPr/>
          <a:lstStyle/>
          <a:p>
            <a:endParaRPr lang="en-US"/>
          </a:p>
        </p:txBody>
      </p:sp>
      <p:sp>
        <p:nvSpPr>
          <p:cNvPr id="74770" name="Line 208"/>
          <p:cNvSpPr>
            <a:spLocks noChangeShapeType="1"/>
          </p:cNvSpPr>
          <p:nvPr/>
        </p:nvSpPr>
        <p:spPr bwMode="auto">
          <a:xfrm rot="10800000">
            <a:off x="3948113" y="2028825"/>
            <a:ext cx="106362" cy="66675"/>
          </a:xfrm>
          <a:prstGeom prst="line">
            <a:avLst/>
          </a:prstGeom>
          <a:noFill/>
          <a:ln w="9525">
            <a:solidFill>
              <a:schemeClr val="tx1"/>
            </a:solidFill>
            <a:round/>
            <a:headEnd/>
            <a:tailEnd/>
          </a:ln>
        </p:spPr>
        <p:txBody>
          <a:bodyPr/>
          <a:lstStyle/>
          <a:p>
            <a:endParaRPr lang="en-US"/>
          </a:p>
        </p:txBody>
      </p:sp>
      <p:sp>
        <p:nvSpPr>
          <p:cNvPr id="74771" name="Line 209"/>
          <p:cNvSpPr>
            <a:spLocks noChangeShapeType="1"/>
          </p:cNvSpPr>
          <p:nvPr/>
        </p:nvSpPr>
        <p:spPr bwMode="auto">
          <a:xfrm rot="10800000" flipV="1">
            <a:off x="3948113" y="2095500"/>
            <a:ext cx="106362" cy="66675"/>
          </a:xfrm>
          <a:prstGeom prst="line">
            <a:avLst/>
          </a:prstGeom>
          <a:noFill/>
          <a:ln w="9525">
            <a:solidFill>
              <a:schemeClr val="tx1"/>
            </a:solidFill>
            <a:round/>
            <a:headEnd/>
            <a:tailEnd/>
          </a:ln>
        </p:spPr>
        <p:txBody>
          <a:bodyPr/>
          <a:lstStyle/>
          <a:p>
            <a:endParaRPr lang="en-US"/>
          </a:p>
        </p:txBody>
      </p:sp>
      <p:grpSp>
        <p:nvGrpSpPr>
          <p:cNvPr id="74772" name="Group 8"/>
          <p:cNvGrpSpPr>
            <a:grpSpLocks/>
          </p:cNvGrpSpPr>
          <p:nvPr/>
        </p:nvGrpSpPr>
        <p:grpSpPr bwMode="auto">
          <a:xfrm>
            <a:off x="2390775" y="1960563"/>
            <a:ext cx="585788" cy="141287"/>
            <a:chOff x="1506" y="1235"/>
            <a:chExt cx="369" cy="89"/>
          </a:xfrm>
        </p:grpSpPr>
        <p:sp>
          <p:nvSpPr>
            <p:cNvPr id="74997" name="Line 74"/>
            <p:cNvSpPr>
              <a:spLocks noChangeShapeType="1"/>
            </p:cNvSpPr>
            <p:nvPr/>
          </p:nvSpPr>
          <p:spPr bwMode="auto">
            <a:xfrm flipH="1">
              <a:off x="1506" y="1281"/>
              <a:ext cx="369" cy="0"/>
            </a:xfrm>
            <a:prstGeom prst="line">
              <a:avLst/>
            </a:prstGeom>
            <a:noFill/>
            <a:ln w="9525">
              <a:solidFill>
                <a:schemeClr val="tx1"/>
              </a:solidFill>
              <a:round/>
              <a:headEnd/>
              <a:tailEnd/>
            </a:ln>
          </p:spPr>
          <p:txBody>
            <a:bodyPr/>
            <a:lstStyle/>
            <a:p>
              <a:endParaRPr lang="en-US"/>
            </a:p>
          </p:txBody>
        </p:sp>
        <p:sp>
          <p:nvSpPr>
            <p:cNvPr id="74998" name="Line 93"/>
            <p:cNvSpPr>
              <a:spLocks noChangeShapeType="1"/>
            </p:cNvSpPr>
            <p:nvPr/>
          </p:nvSpPr>
          <p:spPr bwMode="auto">
            <a:xfrm rot="10800000" flipH="1">
              <a:off x="1805" y="1235"/>
              <a:ext cx="67" cy="42"/>
            </a:xfrm>
            <a:prstGeom prst="line">
              <a:avLst/>
            </a:prstGeom>
            <a:noFill/>
            <a:ln w="9525">
              <a:solidFill>
                <a:schemeClr val="tx1"/>
              </a:solidFill>
              <a:round/>
              <a:headEnd/>
              <a:tailEnd/>
            </a:ln>
          </p:spPr>
          <p:txBody>
            <a:bodyPr/>
            <a:lstStyle/>
            <a:p>
              <a:endParaRPr lang="en-US"/>
            </a:p>
          </p:txBody>
        </p:sp>
        <p:sp>
          <p:nvSpPr>
            <p:cNvPr id="74999" name="Line 94"/>
            <p:cNvSpPr>
              <a:spLocks noChangeShapeType="1"/>
            </p:cNvSpPr>
            <p:nvPr/>
          </p:nvSpPr>
          <p:spPr bwMode="auto">
            <a:xfrm rot="10800000" flipH="1" flipV="1">
              <a:off x="1805" y="1282"/>
              <a:ext cx="67" cy="42"/>
            </a:xfrm>
            <a:prstGeom prst="line">
              <a:avLst/>
            </a:prstGeom>
            <a:noFill/>
            <a:ln w="9525">
              <a:solidFill>
                <a:schemeClr val="tx1"/>
              </a:solidFill>
              <a:round/>
              <a:headEnd/>
              <a:tailEnd/>
            </a:ln>
          </p:spPr>
          <p:txBody>
            <a:bodyPr/>
            <a:lstStyle/>
            <a:p>
              <a:endParaRPr lang="en-US"/>
            </a:p>
          </p:txBody>
        </p:sp>
        <p:sp>
          <p:nvSpPr>
            <p:cNvPr id="75000" name="Line 95"/>
            <p:cNvSpPr>
              <a:spLocks noChangeShapeType="1"/>
            </p:cNvSpPr>
            <p:nvPr/>
          </p:nvSpPr>
          <p:spPr bwMode="auto">
            <a:xfrm rot="5400000" flipH="1">
              <a:off x="1743" y="1279"/>
              <a:ext cx="70" cy="0"/>
            </a:xfrm>
            <a:prstGeom prst="line">
              <a:avLst/>
            </a:prstGeom>
            <a:noFill/>
            <a:ln w="9525">
              <a:solidFill>
                <a:schemeClr val="tx1"/>
              </a:solidFill>
              <a:round/>
              <a:headEnd/>
              <a:tailEnd/>
            </a:ln>
          </p:spPr>
          <p:txBody>
            <a:bodyPr/>
            <a:lstStyle/>
            <a:p>
              <a:endParaRPr lang="en-US"/>
            </a:p>
          </p:txBody>
        </p:sp>
      </p:grpSp>
      <p:sp>
        <p:nvSpPr>
          <p:cNvPr id="74773"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sp>
        <p:nvSpPr>
          <p:cNvPr id="74774" name="Line 199"/>
          <p:cNvSpPr>
            <a:spLocks noChangeShapeType="1"/>
          </p:cNvSpPr>
          <p:nvPr/>
        </p:nvSpPr>
        <p:spPr bwMode="auto">
          <a:xfrm>
            <a:off x="5634038" y="1600200"/>
            <a:ext cx="0" cy="200025"/>
          </a:xfrm>
          <a:prstGeom prst="line">
            <a:avLst/>
          </a:prstGeom>
          <a:noFill/>
          <a:ln w="9525">
            <a:solidFill>
              <a:schemeClr val="tx1"/>
            </a:solidFill>
            <a:round/>
            <a:headEnd/>
            <a:tailEnd/>
          </a:ln>
        </p:spPr>
        <p:txBody>
          <a:bodyPr/>
          <a:lstStyle/>
          <a:p>
            <a:endParaRPr lang="en-US"/>
          </a:p>
        </p:txBody>
      </p:sp>
      <p:sp>
        <p:nvSpPr>
          <p:cNvPr id="74775" name="Line 203"/>
          <p:cNvSpPr>
            <a:spLocks noChangeShapeType="1"/>
          </p:cNvSpPr>
          <p:nvPr/>
        </p:nvSpPr>
        <p:spPr bwMode="auto">
          <a:xfrm rot="5400000" flipH="1">
            <a:off x="5544344" y="1620044"/>
            <a:ext cx="107950" cy="65088"/>
          </a:xfrm>
          <a:prstGeom prst="line">
            <a:avLst/>
          </a:prstGeom>
          <a:noFill/>
          <a:ln w="9525">
            <a:solidFill>
              <a:srgbClr val="DDDDDD"/>
            </a:solidFill>
            <a:round/>
            <a:headEnd/>
            <a:tailEnd/>
          </a:ln>
        </p:spPr>
        <p:txBody>
          <a:bodyPr/>
          <a:lstStyle/>
          <a:p>
            <a:endParaRPr lang="en-US"/>
          </a:p>
        </p:txBody>
      </p:sp>
      <p:sp>
        <p:nvSpPr>
          <p:cNvPr id="74776" name="Line 204"/>
          <p:cNvSpPr>
            <a:spLocks noChangeShapeType="1"/>
          </p:cNvSpPr>
          <p:nvPr/>
        </p:nvSpPr>
        <p:spPr bwMode="auto">
          <a:xfrm rot="5400000" flipH="1" flipV="1">
            <a:off x="5616576" y="1620837"/>
            <a:ext cx="107950" cy="66675"/>
          </a:xfrm>
          <a:prstGeom prst="line">
            <a:avLst/>
          </a:prstGeom>
          <a:noFill/>
          <a:ln w="9525">
            <a:solidFill>
              <a:srgbClr val="DDDDDD"/>
            </a:solidFill>
            <a:round/>
            <a:headEnd/>
            <a:tailEnd/>
          </a:ln>
        </p:spPr>
        <p:txBody>
          <a:bodyPr/>
          <a:lstStyle/>
          <a:p>
            <a:endParaRPr lang="en-US"/>
          </a:p>
        </p:txBody>
      </p:sp>
      <p:sp>
        <p:nvSpPr>
          <p:cNvPr id="74777"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cxnSp>
        <p:nvCxnSpPr>
          <p:cNvPr id="74778" name="AutoShape 208"/>
          <p:cNvCxnSpPr>
            <a:cxnSpLocks noChangeShapeType="1"/>
            <a:stCxn id="74899" idx="3"/>
            <a:endCxn id="74903" idx="3"/>
          </p:cNvCxnSpPr>
          <p:nvPr/>
        </p:nvCxnSpPr>
        <p:spPr bwMode="auto">
          <a:xfrm flipV="1">
            <a:off x="7710488" y="2613025"/>
            <a:ext cx="50800" cy="1585913"/>
          </a:xfrm>
          <a:prstGeom prst="bentConnector3">
            <a:avLst>
              <a:gd name="adj1" fmla="val 831292"/>
            </a:avLst>
          </a:prstGeom>
          <a:noFill/>
          <a:ln w="9525">
            <a:solidFill>
              <a:srgbClr val="DDDDDD"/>
            </a:solidFill>
            <a:miter lim="800000"/>
            <a:headEnd/>
            <a:tailEnd/>
          </a:ln>
        </p:spPr>
      </p:cxnSp>
      <p:grpSp>
        <p:nvGrpSpPr>
          <p:cNvPr id="74779" name="Group 48"/>
          <p:cNvGrpSpPr>
            <a:grpSpLocks/>
          </p:cNvGrpSpPr>
          <p:nvPr/>
        </p:nvGrpSpPr>
        <p:grpSpPr bwMode="auto">
          <a:xfrm>
            <a:off x="7767638" y="2203450"/>
            <a:ext cx="112712" cy="3101975"/>
            <a:chOff x="4893" y="1388"/>
            <a:chExt cx="71" cy="1954"/>
          </a:xfrm>
        </p:grpSpPr>
        <p:sp>
          <p:nvSpPr>
            <p:cNvPr id="74994" name="Line 257"/>
            <p:cNvSpPr>
              <a:spLocks noChangeShapeType="1"/>
            </p:cNvSpPr>
            <p:nvPr/>
          </p:nvSpPr>
          <p:spPr bwMode="auto">
            <a:xfrm flipH="1">
              <a:off x="4893" y="1432"/>
              <a:ext cx="67" cy="42"/>
            </a:xfrm>
            <a:prstGeom prst="line">
              <a:avLst/>
            </a:prstGeom>
            <a:noFill/>
            <a:ln w="9525">
              <a:solidFill>
                <a:srgbClr val="DDDDDD"/>
              </a:solidFill>
              <a:round/>
              <a:headEnd/>
              <a:tailEnd/>
            </a:ln>
          </p:spPr>
          <p:txBody>
            <a:bodyPr/>
            <a:lstStyle/>
            <a:p>
              <a:endParaRPr lang="en-US"/>
            </a:p>
          </p:txBody>
        </p:sp>
        <p:sp>
          <p:nvSpPr>
            <p:cNvPr id="74995" name="Line 258"/>
            <p:cNvSpPr>
              <a:spLocks noChangeShapeType="1"/>
            </p:cNvSpPr>
            <p:nvPr/>
          </p:nvSpPr>
          <p:spPr bwMode="auto">
            <a:xfrm flipH="1" flipV="1">
              <a:off x="4897" y="1388"/>
              <a:ext cx="67" cy="41"/>
            </a:xfrm>
            <a:prstGeom prst="line">
              <a:avLst/>
            </a:prstGeom>
            <a:noFill/>
            <a:ln w="9525">
              <a:solidFill>
                <a:srgbClr val="DDDDDD"/>
              </a:solidFill>
              <a:round/>
              <a:headEnd/>
              <a:tailEnd/>
            </a:ln>
          </p:spPr>
          <p:txBody>
            <a:bodyPr/>
            <a:lstStyle/>
            <a:p>
              <a:endParaRPr lang="en-US"/>
            </a:p>
          </p:txBody>
        </p:sp>
        <p:cxnSp>
          <p:nvCxnSpPr>
            <p:cNvPr id="74996" name="AutoShape 29"/>
            <p:cNvCxnSpPr>
              <a:cxnSpLocks noChangeShapeType="1"/>
            </p:cNvCxnSpPr>
            <p:nvPr/>
          </p:nvCxnSpPr>
          <p:spPr bwMode="auto">
            <a:xfrm flipV="1">
              <a:off x="4895" y="1433"/>
              <a:ext cx="3" cy="1909"/>
            </a:xfrm>
            <a:prstGeom prst="bentConnector3">
              <a:avLst>
                <a:gd name="adj1" fmla="val 11133333"/>
              </a:avLst>
            </a:prstGeom>
            <a:noFill/>
            <a:ln w="9525">
              <a:solidFill>
                <a:srgbClr val="DDDDDD"/>
              </a:solidFill>
              <a:miter lim="800000"/>
              <a:headEnd/>
              <a:tailEnd/>
            </a:ln>
          </p:spPr>
        </p:cxnSp>
      </p:grpSp>
      <p:sp>
        <p:nvSpPr>
          <p:cNvPr id="74780" name="Rectangle 398"/>
          <p:cNvSpPr>
            <a:spLocks noChangeArrowheads="1"/>
          </p:cNvSpPr>
          <p:nvPr/>
        </p:nvSpPr>
        <p:spPr bwMode="auto">
          <a:xfrm>
            <a:off x="7681913" y="52593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781"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782"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783" name="Line 379"/>
          <p:cNvSpPr>
            <a:spLocks noChangeShapeType="1"/>
          </p:cNvSpPr>
          <p:nvPr/>
        </p:nvSpPr>
        <p:spPr bwMode="auto">
          <a:xfrm flipV="1">
            <a:off x="6686550" y="5322888"/>
            <a:ext cx="114300" cy="66675"/>
          </a:xfrm>
          <a:prstGeom prst="line">
            <a:avLst/>
          </a:prstGeom>
          <a:noFill/>
          <a:ln w="9525">
            <a:solidFill>
              <a:srgbClr val="DDDDDD"/>
            </a:solidFill>
            <a:round/>
            <a:headEnd/>
            <a:tailEnd/>
          </a:ln>
        </p:spPr>
        <p:txBody>
          <a:bodyPr/>
          <a:lstStyle/>
          <a:p>
            <a:endParaRPr lang="en-US"/>
          </a:p>
        </p:txBody>
      </p:sp>
      <p:sp>
        <p:nvSpPr>
          <p:cNvPr id="74784" name="Line 380"/>
          <p:cNvSpPr>
            <a:spLocks noChangeShapeType="1"/>
          </p:cNvSpPr>
          <p:nvPr/>
        </p:nvSpPr>
        <p:spPr bwMode="auto">
          <a:xfrm>
            <a:off x="6686550" y="5389563"/>
            <a:ext cx="114300" cy="65087"/>
          </a:xfrm>
          <a:prstGeom prst="line">
            <a:avLst/>
          </a:prstGeom>
          <a:noFill/>
          <a:ln w="9525">
            <a:solidFill>
              <a:srgbClr val="DDDDDD"/>
            </a:solidFill>
            <a:round/>
            <a:headEnd/>
            <a:tailEnd/>
          </a:ln>
        </p:spPr>
        <p:txBody>
          <a:bodyPr/>
          <a:lstStyle/>
          <a:p>
            <a:endParaRPr lang="en-US"/>
          </a:p>
        </p:txBody>
      </p:sp>
      <p:cxnSp>
        <p:nvCxnSpPr>
          <p:cNvPr id="74785" name="Straight Connector 222"/>
          <p:cNvCxnSpPr>
            <a:cxnSpLocks noChangeShapeType="1"/>
          </p:cNvCxnSpPr>
          <p:nvPr/>
        </p:nvCxnSpPr>
        <p:spPr bwMode="auto">
          <a:xfrm flipH="1">
            <a:off x="6646863" y="5321300"/>
            <a:ext cx="1587" cy="133350"/>
          </a:xfrm>
          <a:prstGeom prst="line">
            <a:avLst/>
          </a:prstGeom>
          <a:noFill/>
          <a:ln w="9525" algn="ctr">
            <a:solidFill>
              <a:schemeClr val="tx1"/>
            </a:solidFill>
            <a:round/>
            <a:headEnd/>
            <a:tailEnd/>
          </a:ln>
        </p:spPr>
      </p:cxnSp>
      <p:cxnSp>
        <p:nvCxnSpPr>
          <p:cNvPr id="74786" name="AutoShape 232"/>
          <p:cNvCxnSpPr>
            <a:cxnSpLocks noChangeShapeType="1"/>
          </p:cNvCxnSpPr>
          <p:nvPr/>
        </p:nvCxnSpPr>
        <p:spPr bwMode="auto">
          <a:xfrm rot="10800000">
            <a:off x="4722813" y="4919663"/>
            <a:ext cx="2089150" cy="468312"/>
          </a:xfrm>
          <a:prstGeom prst="bentConnector2">
            <a:avLst/>
          </a:prstGeom>
          <a:noFill/>
          <a:ln w="9525">
            <a:solidFill>
              <a:schemeClr val="tx1"/>
            </a:solidFill>
            <a:miter lim="800000"/>
            <a:headEnd/>
            <a:tailEnd/>
          </a:ln>
        </p:spPr>
      </p:cxnSp>
      <p:grpSp>
        <p:nvGrpSpPr>
          <p:cNvPr id="74787" name="Group 58"/>
          <p:cNvGrpSpPr>
            <a:grpSpLocks/>
          </p:cNvGrpSpPr>
          <p:nvPr/>
        </p:nvGrpSpPr>
        <p:grpSpPr bwMode="auto">
          <a:xfrm>
            <a:off x="6805613" y="4903788"/>
            <a:ext cx="1058862" cy="746125"/>
            <a:chOff x="4287" y="3089"/>
            <a:chExt cx="654" cy="470"/>
          </a:xfrm>
        </p:grpSpPr>
        <p:sp>
          <p:nvSpPr>
            <p:cNvPr id="74992" name="Rectangle 277"/>
            <p:cNvSpPr>
              <a:spLocks noChangeArrowheads="1"/>
            </p:cNvSpPr>
            <p:nvPr/>
          </p:nvSpPr>
          <p:spPr bwMode="auto">
            <a:xfrm>
              <a:off x="4287" y="3089"/>
              <a:ext cx="654" cy="47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93" name="Rectangle 278"/>
            <p:cNvSpPr>
              <a:spLocks noChangeArrowheads="1"/>
            </p:cNvSpPr>
            <p:nvPr/>
          </p:nvSpPr>
          <p:spPr bwMode="auto">
            <a:xfrm>
              <a:off x="4287" y="3089"/>
              <a:ext cx="653" cy="114"/>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cxnSp>
        <p:nvCxnSpPr>
          <p:cNvPr id="74788" name="Shape 246"/>
          <p:cNvCxnSpPr>
            <a:cxnSpLocks noChangeShapeType="1"/>
          </p:cNvCxnSpPr>
          <p:nvPr/>
        </p:nvCxnSpPr>
        <p:spPr bwMode="auto">
          <a:xfrm rot="10800000" flipH="1" flipV="1">
            <a:off x="1276350" y="2093913"/>
            <a:ext cx="6051550" cy="3556000"/>
          </a:xfrm>
          <a:prstGeom prst="bentConnector4">
            <a:avLst>
              <a:gd name="adj1" fmla="val -15639"/>
              <a:gd name="adj2" fmla="val 123481"/>
            </a:avLst>
          </a:prstGeom>
          <a:noFill/>
          <a:ln w="9525" algn="ctr">
            <a:solidFill>
              <a:schemeClr val="tx1"/>
            </a:solidFill>
            <a:round/>
            <a:headEnd/>
            <a:tailEnd/>
          </a:ln>
        </p:spPr>
      </p:cxnSp>
      <p:sp>
        <p:nvSpPr>
          <p:cNvPr id="74789" name="Line 249"/>
          <p:cNvSpPr>
            <a:spLocks noChangeShapeType="1"/>
          </p:cNvSpPr>
          <p:nvPr/>
        </p:nvSpPr>
        <p:spPr bwMode="auto">
          <a:xfrm rot="16200000" flipH="1">
            <a:off x="7241381" y="5671344"/>
            <a:ext cx="106363" cy="66675"/>
          </a:xfrm>
          <a:prstGeom prst="line">
            <a:avLst/>
          </a:prstGeom>
          <a:noFill/>
          <a:ln w="9525">
            <a:solidFill>
              <a:srgbClr val="DDDDDD"/>
            </a:solidFill>
            <a:round/>
            <a:headEnd/>
            <a:tailEnd/>
          </a:ln>
        </p:spPr>
        <p:txBody>
          <a:bodyPr/>
          <a:lstStyle/>
          <a:p>
            <a:endParaRPr lang="en-US"/>
          </a:p>
        </p:txBody>
      </p:sp>
      <p:sp>
        <p:nvSpPr>
          <p:cNvPr id="74790" name="Line 250"/>
          <p:cNvSpPr>
            <a:spLocks noChangeShapeType="1"/>
          </p:cNvSpPr>
          <p:nvPr/>
        </p:nvSpPr>
        <p:spPr bwMode="auto">
          <a:xfrm rot="-5400000" flipH="1" flipV="1">
            <a:off x="7305676" y="5673725"/>
            <a:ext cx="106362" cy="65087"/>
          </a:xfrm>
          <a:prstGeom prst="line">
            <a:avLst/>
          </a:prstGeom>
          <a:noFill/>
          <a:ln w="9525">
            <a:solidFill>
              <a:srgbClr val="DDDDDD"/>
            </a:solidFill>
            <a:round/>
            <a:headEnd/>
            <a:tailEnd/>
          </a:ln>
        </p:spPr>
        <p:txBody>
          <a:bodyPr/>
          <a:lstStyle/>
          <a:p>
            <a:endParaRPr lang="en-US"/>
          </a:p>
        </p:txBody>
      </p:sp>
      <p:sp>
        <p:nvSpPr>
          <p:cNvPr id="116816" name="Line 298"/>
          <p:cNvSpPr>
            <a:spLocks noChangeShapeType="1"/>
          </p:cNvSpPr>
          <p:nvPr/>
        </p:nvSpPr>
        <p:spPr bwMode="auto">
          <a:xfrm>
            <a:off x="7277100" y="5794375"/>
            <a:ext cx="98425"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nvGrpSpPr>
          <p:cNvPr id="74792" name="Group 64"/>
          <p:cNvGrpSpPr>
            <a:grpSpLocks/>
          </p:cNvGrpSpPr>
          <p:nvPr/>
        </p:nvGrpSpPr>
        <p:grpSpPr bwMode="auto">
          <a:xfrm>
            <a:off x="4772025" y="5708650"/>
            <a:ext cx="476250" cy="128588"/>
            <a:chOff x="3006" y="3596"/>
            <a:chExt cx="300" cy="81"/>
          </a:xfrm>
        </p:grpSpPr>
        <p:sp>
          <p:nvSpPr>
            <p:cNvPr id="74989"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74990"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74991"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74793" name="Group 105"/>
          <p:cNvGrpSpPr>
            <a:grpSpLocks/>
          </p:cNvGrpSpPr>
          <p:nvPr/>
        </p:nvGrpSpPr>
        <p:grpSpPr bwMode="auto">
          <a:xfrm>
            <a:off x="5222875" y="5611813"/>
            <a:ext cx="1062038" cy="323850"/>
            <a:chOff x="3290" y="3535"/>
            <a:chExt cx="669" cy="204"/>
          </a:xfrm>
        </p:grpSpPr>
        <p:sp>
          <p:nvSpPr>
            <p:cNvPr id="74987" name="Rectangle 253"/>
            <p:cNvSpPr>
              <a:spLocks noChangeArrowheads="1"/>
            </p:cNvSpPr>
            <p:nvPr/>
          </p:nvSpPr>
          <p:spPr bwMode="auto">
            <a:xfrm>
              <a:off x="3290"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4988" name="Rectangle 254"/>
            <p:cNvSpPr>
              <a:spLocks noChangeArrowheads="1"/>
            </p:cNvSpPr>
            <p:nvPr/>
          </p:nvSpPr>
          <p:spPr bwMode="auto">
            <a:xfrm>
              <a:off x="3291" y="3535"/>
              <a:ext cx="667"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74794" name="Rectangle 398"/>
          <p:cNvSpPr>
            <a:spLocks noChangeArrowheads="1"/>
          </p:cNvSpPr>
          <p:nvPr/>
        </p:nvSpPr>
        <p:spPr bwMode="auto">
          <a:xfrm>
            <a:off x="4416425" y="58547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795" name="Line 69"/>
          <p:cNvSpPr>
            <a:spLocks noChangeShapeType="1"/>
          </p:cNvSpPr>
          <p:nvPr/>
        </p:nvSpPr>
        <p:spPr bwMode="auto">
          <a:xfrm>
            <a:off x="4465638" y="4940300"/>
            <a:ext cx="0" cy="660400"/>
          </a:xfrm>
          <a:prstGeom prst="line">
            <a:avLst/>
          </a:prstGeom>
          <a:noFill/>
          <a:ln w="9525">
            <a:solidFill>
              <a:schemeClr val="tx1"/>
            </a:solidFill>
            <a:round/>
            <a:headEnd/>
            <a:tailEnd/>
          </a:ln>
        </p:spPr>
        <p:txBody>
          <a:bodyPr/>
          <a:lstStyle/>
          <a:p>
            <a:endParaRPr lang="en-US"/>
          </a:p>
        </p:txBody>
      </p:sp>
      <p:sp>
        <p:nvSpPr>
          <p:cNvPr id="12" name="Line 249"/>
          <p:cNvSpPr>
            <a:spLocks noChangeShapeType="1"/>
          </p:cNvSpPr>
          <p:nvPr/>
        </p:nvSpPr>
        <p:spPr bwMode="auto">
          <a:xfrm rot="16200000" flipH="1">
            <a:off x="4380707" y="4939506"/>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4443412" y="4945063"/>
            <a:ext cx="106363" cy="65088"/>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4414838" y="5065713"/>
            <a:ext cx="98425"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nvGrpSpPr>
          <p:cNvPr id="74799" name="Group 112"/>
          <p:cNvGrpSpPr>
            <a:grpSpLocks/>
          </p:cNvGrpSpPr>
          <p:nvPr/>
        </p:nvGrpSpPr>
        <p:grpSpPr bwMode="auto">
          <a:xfrm>
            <a:off x="4064000" y="5597525"/>
            <a:ext cx="788988" cy="354013"/>
            <a:chOff x="2560" y="3526"/>
            <a:chExt cx="497" cy="223"/>
          </a:xfrm>
        </p:grpSpPr>
        <p:sp>
          <p:nvSpPr>
            <p:cNvPr id="74985"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86"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74800"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1" name="Rectangle 398"/>
          <p:cNvSpPr>
            <a:spLocks noChangeArrowheads="1"/>
          </p:cNvSpPr>
          <p:nvPr/>
        </p:nvSpPr>
        <p:spPr bwMode="auto">
          <a:xfrm>
            <a:off x="6254750" y="31702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2" name="Rectangle 398"/>
          <p:cNvSpPr>
            <a:spLocks noChangeArrowheads="1"/>
          </p:cNvSpPr>
          <p:nvPr/>
        </p:nvSpPr>
        <p:spPr bwMode="auto">
          <a:xfrm>
            <a:off x="6799263" y="25273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4803" name="Group 96"/>
          <p:cNvGrpSpPr>
            <a:grpSpLocks/>
          </p:cNvGrpSpPr>
          <p:nvPr/>
        </p:nvGrpSpPr>
        <p:grpSpPr bwMode="auto">
          <a:xfrm>
            <a:off x="3606800" y="4700588"/>
            <a:ext cx="427038" cy="285750"/>
            <a:chOff x="2272" y="2961"/>
            <a:chExt cx="269" cy="180"/>
          </a:xfrm>
        </p:grpSpPr>
        <p:sp>
          <p:nvSpPr>
            <p:cNvPr id="74983"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74984"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grpSp>
      <p:sp>
        <p:nvSpPr>
          <p:cNvPr id="74804" name="Rectangle 398"/>
          <p:cNvSpPr>
            <a:spLocks noChangeArrowheads="1"/>
          </p:cNvSpPr>
          <p:nvPr/>
        </p:nvSpPr>
        <p:spPr bwMode="auto">
          <a:xfrm>
            <a:off x="1676400" y="2195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5" name="Rectangle 398"/>
          <p:cNvSpPr>
            <a:spLocks noChangeArrowheads="1"/>
          </p:cNvSpPr>
          <p:nvPr/>
        </p:nvSpPr>
        <p:spPr bwMode="auto">
          <a:xfrm>
            <a:off x="1949450" y="2176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6" name="Rectangle 398"/>
          <p:cNvSpPr>
            <a:spLocks noChangeArrowheads="1"/>
          </p:cNvSpPr>
          <p:nvPr/>
        </p:nvSpPr>
        <p:spPr bwMode="auto">
          <a:xfrm>
            <a:off x="6799263" y="25225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7" name="Rectangle 398"/>
          <p:cNvSpPr>
            <a:spLocks noChangeArrowheads="1"/>
          </p:cNvSpPr>
          <p:nvPr/>
        </p:nvSpPr>
        <p:spPr bwMode="auto">
          <a:xfrm>
            <a:off x="7686675" y="22288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8"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09"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4810" name="Group 106"/>
          <p:cNvGrpSpPr>
            <a:grpSpLocks/>
          </p:cNvGrpSpPr>
          <p:nvPr/>
        </p:nvGrpSpPr>
        <p:grpSpPr bwMode="auto">
          <a:xfrm>
            <a:off x="1147763" y="1797050"/>
            <a:ext cx="319087" cy="177800"/>
            <a:chOff x="723" y="1132"/>
            <a:chExt cx="201" cy="112"/>
          </a:xfrm>
        </p:grpSpPr>
        <p:cxnSp>
          <p:nvCxnSpPr>
            <p:cNvPr id="74980"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rgbClr val="DDDDDD"/>
              </a:solidFill>
              <a:miter lim="800000"/>
              <a:headEnd/>
              <a:tailEnd/>
            </a:ln>
          </p:spPr>
        </p:cxnSp>
        <p:sp>
          <p:nvSpPr>
            <p:cNvPr id="74981" name="Line 358"/>
            <p:cNvSpPr>
              <a:spLocks noChangeShapeType="1"/>
            </p:cNvSpPr>
            <p:nvPr/>
          </p:nvSpPr>
          <p:spPr bwMode="auto">
            <a:xfrm>
              <a:off x="723" y="1203"/>
              <a:ext cx="67" cy="41"/>
            </a:xfrm>
            <a:prstGeom prst="line">
              <a:avLst/>
            </a:prstGeom>
            <a:noFill/>
            <a:ln w="9525">
              <a:solidFill>
                <a:srgbClr val="DDDDDD"/>
              </a:solidFill>
              <a:round/>
              <a:headEnd/>
              <a:tailEnd/>
            </a:ln>
          </p:spPr>
          <p:txBody>
            <a:bodyPr/>
            <a:lstStyle/>
            <a:p>
              <a:endParaRPr lang="en-US"/>
            </a:p>
          </p:txBody>
        </p:sp>
        <p:sp>
          <p:nvSpPr>
            <p:cNvPr id="74982" name="Line 359"/>
            <p:cNvSpPr>
              <a:spLocks noChangeShapeType="1"/>
            </p:cNvSpPr>
            <p:nvPr/>
          </p:nvSpPr>
          <p:spPr bwMode="auto">
            <a:xfrm flipV="1">
              <a:off x="723" y="1161"/>
              <a:ext cx="67" cy="42"/>
            </a:xfrm>
            <a:prstGeom prst="line">
              <a:avLst/>
            </a:prstGeom>
            <a:noFill/>
            <a:ln w="9525">
              <a:solidFill>
                <a:srgbClr val="DDDDDD"/>
              </a:solidFill>
              <a:round/>
              <a:headEnd/>
              <a:tailEnd/>
            </a:ln>
          </p:spPr>
          <p:txBody>
            <a:bodyPr/>
            <a:lstStyle/>
            <a:p>
              <a:endParaRPr lang="en-US"/>
            </a:p>
          </p:txBody>
        </p:sp>
      </p:grpSp>
      <p:grpSp>
        <p:nvGrpSpPr>
          <p:cNvPr id="74811" name="Group 110"/>
          <p:cNvGrpSpPr>
            <a:grpSpLocks/>
          </p:cNvGrpSpPr>
          <p:nvPr/>
        </p:nvGrpSpPr>
        <p:grpSpPr bwMode="auto">
          <a:xfrm>
            <a:off x="811213" y="1443038"/>
            <a:ext cx="944562" cy="295275"/>
            <a:chOff x="511" y="909"/>
            <a:chExt cx="595" cy="186"/>
          </a:xfrm>
        </p:grpSpPr>
        <p:sp>
          <p:nvSpPr>
            <p:cNvPr id="74978" name="Text Box 142"/>
            <p:cNvSpPr txBox="1">
              <a:spLocks noChangeArrowheads="1"/>
            </p:cNvSpPr>
            <p:nvPr/>
          </p:nvSpPr>
          <p:spPr bwMode="auto">
            <a:xfrm>
              <a:off x="511" y="909"/>
              <a:ext cx="456" cy="5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be a subgroup of</a:t>
              </a:r>
            </a:p>
          </p:txBody>
        </p:sp>
        <p:sp>
          <p:nvSpPr>
            <p:cNvPr id="74979" name="Text Box 142"/>
            <p:cNvSpPr txBox="1">
              <a:spLocks noChangeArrowheads="1"/>
            </p:cNvSpPr>
            <p:nvPr/>
          </p:nvSpPr>
          <p:spPr bwMode="auto">
            <a:xfrm>
              <a:off x="948" y="1041"/>
              <a:ext cx="158" cy="54"/>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group</a:t>
              </a:r>
            </a:p>
          </p:txBody>
        </p:sp>
      </p:grpSp>
      <p:sp>
        <p:nvSpPr>
          <p:cNvPr id="74812"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13" name="Rectangle 398"/>
          <p:cNvSpPr>
            <a:spLocks noChangeArrowheads="1"/>
          </p:cNvSpPr>
          <p:nvPr/>
        </p:nvSpPr>
        <p:spPr bwMode="auto">
          <a:xfrm>
            <a:off x="1504950" y="21812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14" name="Rectangle 233"/>
          <p:cNvSpPr>
            <a:spLocks noChangeArrowheads="1"/>
          </p:cNvSpPr>
          <p:nvPr/>
        </p:nvSpPr>
        <p:spPr bwMode="auto">
          <a:xfrm>
            <a:off x="1255713" y="21066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15"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4816" name="Group 117"/>
          <p:cNvGrpSpPr>
            <a:grpSpLocks/>
          </p:cNvGrpSpPr>
          <p:nvPr/>
        </p:nvGrpSpPr>
        <p:grpSpPr bwMode="auto">
          <a:xfrm>
            <a:off x="2424113" y="3168650"/>
            <a:ext cx="3949700" cy="476250"/>
            <a:chOff x="1527" y="1996"/>
            <a:chExt cx="2488" cy="300"/>
          </a:xfrm>
        </p:grpSpPr>
        <p:sp>
          <p:nvSpPr>
            <p:cNvPr id="74976"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77"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74817" name="Group 120"/>
          <p:cNvGrpSpPr>
            <a:grpSpLocks/>
          </p:cNvGrpSpPr>
          <p:nvPr/>
        </p:nvGrpSpPr>
        <p:grpSpPr bwMode="auto">
          <a:xfrm>
            <a:off x="1993900" y="2268538"/>
            <a:ext cx="431800" cy="1208087"/>
            <a:chOff x="1256" y="1429"/>
            <a:chExt cx="272" cy="761"/>
          </a:xfrm>
        </p:grpSpPr>
        <p:sp>
          <p:nvSpPr>
            <p:cNvPr id="74972"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74973"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74974"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74975" name="Shape 222"/>
            <p:cNvCxnSpPr>
              <a:cxnSpLocks noChangeShapeType="1"/>
              <a:stCxn id="74976"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74818" name="Rectangle 398"/>
          <p:cNvSpPr>
            <a:spLocks noChangeArrowheads="1"/>
          </p:cNvSpPr>
          <p:nvPr/>
        </p:nvSpPr>
        <p:spPr bwMode="auto">
          <a:xfrm>
            <a:off x="2122488" y="2181225"/>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19" name="Rectangle 398"/>
          <p:cNvSpPr>
            <a:spLocks noChangeArrowheads="1"/>
          </p:cNvSpPr>
          <p:nvPr/>
        </p:nvSpPr>
        <p:spPr bwMode="auto">
          <a:xfrm>
            <a:off x="520223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20" name="Rectangle 398"/>
          <p:cNvSpPr>
            <a:spLocks noChangeArrowheads="1"/>
          </p:cNvSpPr>
          <p:nvPr/>
        </p:nvSpPr>
        <p:spPr bwMode="auto">
          <a:xfrm>
            <a:off x="384968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21" name="Rectangle 398"/>
          <p:cNvSpPr>
            <a:spLocks noChangeArrowheads="1"/>
          </p:cNvSpPr>
          <p:nvPr/>
        </p:nvSpPr>
        <p:spPr bwMode="auto">
          <a:xfrm>
            <a:off x="3859213"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22" name="Rectangle 398"/>
          <p:cNvSpPr>
            <a:spLocks noChangeArrowheads="1"/>
          </p:cNvSpPr>
          <p:nvPr/>
        </p:nvSpPr>
        <p:spPr bwMode="auto">
          <a:xfrm>
            <a:off x="5197475"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4823" name="Group 130"/>
          <p:cNvGrpSpPr>
            <a:grpSpLocks/>
          </p:cNvGrpSpPr>
          <p:nvPr/>
        </p:nvGrpSpPr>
        <p:grpSpPr bwMode="auto">
          <a:xfrm>
            <a:off x="2763838" y="4410075"/>
            <a:ext cx="1138237" cy="241300"/>
            <a:chOff x="1741" y="2778"/>
            <a:chExt cx="717" cy="152"/>
          </a:xfrm>
        </p:grpSpPr>
        <p:sp>
          <p:nvSpPr>
            <p:cNvPr id="74970" name="Text Box 324"/>
            <p:cNvSpPr txBox="1">
              <a:spLocks noChangeArrowheads="1"/>
            </p:cNvSpPr>
            <p:nvPr/>
          </p:nvSpPr>
          <p:spPr bwMode="auto">
            <a:xfrm>
              <a:off x="2051" y="2778"/>
              <a:ext cx="407"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74971" name="Text Box 325"/>
            <p:cNvSpPr txBox="1">
              <a:spLocks noChangeArrowheads="1"/>
            </p:cNvSpPr>
            <p:nvPr/>
          </p:nvSpPr>
          <p:spPr bwMode="auto">
            <a:xfrm>
              <a:off x="1741" y="2876"/>
              <a:ext cx="211"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grpSp>
      <p:grpSp>
        <p:nvGrpSpPr>
          <p:cNvPr id="74824" name="Group 92"/>
          <p:cNvGrpSpPr>
            <a:grpSpLocks/>
          </p:cNvGrpSpPr>
          <p:nvPr/>
        </p:nvGrpSpPr>
        <p:grpSpPr bwMode="auto">
          <a:xfrm>
            <a:off x="3106738" y="4376738"/>
            <a:ext cx="139700" cy="300037"/>
            <a:chOff x="1957" y="2757"/>
            <a:chExt cx="88" cy="189"/>
          </a:xfrm>
        </p:grpSpPr>
        <p:sp>
          <p:nvSpPr>
            <p:cNvPr id="74965" name="Line 284"/>
            <p:cNvSpPr>
              <a:spLocks noChangeShapeType="1"/>
            </p:cNvSpPr>
            <p:nvPr/>
          </p:nvSpPr>
          <p:spPr bwMode="auto">
            <a:xfrm rot="5400000" flipH="1">
              <a:off x="1944" y="2770"/>
              <a:ext cx="67" cy="42"/>
            </a:xfrm>
            <a:prstGeom prst="line">
              <a:avLst/>
            </a:prstGeom>
            <a:noFill/>
            <a:ln w="9525">
              <a:solidFill>
                <a:srgbClr val="DDDDDD"/>
              </a:solidFill>
              <a:round/>
              <a:headEnd/>
              <a:tailEnd/>
            </a:ln>
          </p:spPr>
          <p:txBody>
            <a:bodyPr/>
            <a:lstStyle/>
            <a:p>
              <a:endParaRPr lang="en-US"/>
            </a:p>
          </p:txBody>
        </p:sp>
        <p:sp>
          <p:nvSpPr>
            <p:cNvPr id="74966" name="Line 285"/>
            <p:cNvSpPr>
              <a:spLocks noChangeShapeType="1"/>
            </p:cNvSpPr>
            <p:nvPr/>
          </p:nvSpPr>
          <p:spPr bwMode="auto">
            <a:xfrm rot="5400000" flipH="1" flipV="1">
              <a:off x="1991" y="2771"/>
              <a:ext cx="67" cy="41"/>
            </a:xfrm>
            <a:prstGeom prst="line">
              <a:avLst/>
            </a:prstGeom>
            <a:noFill/>
            <a:ln w="9525">
              <a:solidFill>
                <a:srgbClr val="DDDDDD"/>
              </a:solidFill>
              <a:round/>
              <a:headEnd/>
              <a:tailEnd/>
            </a:ln>
          </p:spPr>
          <p:txBody>
            <a:bodyPr/>
            <a:lstStyle/>
            <a:p>
              <a:endParaRPr lang="en-US"/>
            </a:p>
          </p:txBody>
        </p:sp>
        <p:sp>
          <p:nvSpPr>
            <p:cNvPr id="74967" name="Line 287"/>
            <p:cNvSpPr>
              <a:spLocks noChangeShapeType="1"/>
            </p:cNvSpPr>
            <p:nvPr/>
          </p:nvSpPr>
          <p:spPr bwMode="auto">
            <a:xfrm rot="-5400000" flipH="1" flipV="1">
              <a:off x="1946" y="2892"/>
              <a:ext cx="67" cy="42"/>
            </a:xfrm>
            <a:prstGeom prst="line">
              <a:avLst/>
            </a:prstGeom>
            <a:noFill/>
            <a:ln w="9525">
              <a:solidFill>
                <a:srgbClr val="DDDDDD"/>
              </a:solidFill>
              <a:round/>
              <a:headEnd/>
              <a:tailEnd/>
            </a:ln>
          </p:spPr>
          <p:txBody>
            <a:bodyPr/>
            <a:lstStyle/>
            <a:p>
              <a:endParaRPr lang="en-US"/>
            </a:p>
          </p:txBody>
        </p:sp>
        <p:sp>
          <p:nvSpPr>
            <p:cNvPr id="74968" name="Line 288"/>
            <p:cNvSpPr>
              <a:spLocks noChangeShapeType="1"/>
            </p:cNvSpPr>
            <p:nvPr/>
          </p:nvSpPr>
          <p:spPr bwMode="auto">
            <a:xfrm rot="16200000" flipH="1">
              <a:off x="1988" y="2891"/>
              <a:ext cx="67" cy="41"/>
            </a:xfrm>
            <a:prstGeom prst="line">
              <a:avLst/>
            </a:prstGeom>
            <a:noFill/>
            <a:ln w="9525">
              <a:solidFill>
                <a:srgbClr val="DDDDDD"/>
              </a:solidFill>
              <a:round/>
              <a:headEnd/>
              <a:tailEnd/>
            </a:ln>
          </p:spPr>
          <p:txBody>
            <a:bodyPr/>
            <a:lstStyle/>
            <a:p>
              <a:endParaRPr lang="en-US"/>
            </a:p>
          </p:txBody>
        </p:sp>
        <p:cxnSp>
          <p:nvCxnSpPr>
            <p:cNvPr id="74969" name="Elbow Connector 351"/>
            <p:cNvCxnSpPr>
              <a:cxnSpLocks noChangeShapeType="1"/>
            </p:cNvCxnSpPr>
            <p:nvPr/>
          </p:nvCxnSpPr>
          <p:spPr bwMode="auto">
            <a:xfrm rot="-5400000">
              <a:off x="1909" y="2853"/>
              <a:ext cx="185" cy="0"/>
            </a:xfrm>
            <a:prstGeom prst="straightConnector1">
              <a:avLst/>
            </a:prstGeom>
            <a:noFill/>
            <a:ln w="9525" algn="ctr">
              <a:solidFill>
                <a:srgbClr val="DDDDDD"/>
              </a:solidFill>
              <a:round/>
              <a:headEnd/>
              <a:tailEnd/>
            </a:ln>
          </p:spPr>
        </p:cxnSp>
      </p:grpSp>
      <p:grpSp>
        <p:nvGrpSpPr>
          <p:cNvPr id="74825" name="Group 136"/>
          <p:cNvGrpSpPr>
            <a:grpSpLocks/>
          </p:cNvGrpSpPr>
          <p:nvPr/>
        </p:nvGrpSpPr>
        <p:grpSpPr bwMode="auto">
          <a:xfrm>
            <a:off x="2789238" y="4675188"/>
            <a:ext cx="793750" cy="258762"/>
            <a:chOff x="1757" y="2945"/>
            <a:chExt cx="500" cy="163"/>
          </a:xfrm>
        </p:grpSpPr>
        <p:sp>
          <p:nvSpPr>
            <p:cNvPr id="74963" name="Rectangle 237"/>
            <p:cNvSpPr>
              <a:spLocks noChangeArrowheads="1"/>
            </p:cNvSpPr>
            <p:nvPr/>
          </p:nvSpPr>
          <p:spPr bwMode="auto">
            <a:xfrm>
              <a:off x="1757" y="2945"/>
              <a:ext cx="500" cy="16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4964" name="Rectangle 238"/>
            <p:cNvSpPr>
              <a:spLocks noChangeArrowheads="1"/>
            </p:cNvSpPr>
            <p:nvPr/>
          </p:nvSpPr>
          <p:spPr bwMode="auto">
            <a:xfrm>
              <a:off x="1758" y="2945"/>
              <a:ext cx="498" cy="82"/>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a:solidFill>
                    <a:srgbClr val="DDDDDD"/>
                  </a:solidFill>
                </a:rPr>
                <a:t>Management</a:t>
              </a:r>
            </a:p>
          </p:txBody>
        </p:sp>
      </p:grpSp>
      <p:grpSp>
        <p:nvGrpSpPr>
          <p:cNvPr id="74826" name="Group 142"/>
          <p:cNvGrpSpPr>
            <a:grpSpLocks/>
          </p:cNvGrpSpPr>
          <p:nvPr/>
        </p:nvGrpSpPr>
        <p:grpSpPr bwMode="auto">
          <a:xfrm>
            <a:off x="4321175" y="3657600"/>
            <a:ext cx="325438" cy="323850"/>
            <a:chOff x="2722" y="2304"/>
            <a:chExt cx="205" cy="204"/>
          </a:xfrm>
        </p:grpSpPr>
        <p:sp>
          <p:nvSpPr>
            <p:cNvPr id="74961"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4962"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grpSp>
        <p:nvGrpSpPr>
          <p:cNvPr id="74827" name="Group 116"/>
          <p:cNvGrpSpPr>
            <a:grpSpLocks/>
          </p:cNvGrpSpPr>
          <p:nvPr/>
        </p:nvGrpSpPr>
        <p:grpSpPr bwMode="auto">
          <a:xfrm>
            <a:off x="2446338" y="4002088"/>
            <a:ext cx="3521075" cy="379412"/>
            <a:chOff x="1541" y="2521"/>
            <a:chExt cx="2478" cy="239"/>
          </a:xfrm>
        </p:grpSpPr>
        <p:sp>
          <p:nvSpPr>
            <p:cNvPr id="74959"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60"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74828" name="Group 7"/>
          <p:cNvGrpSpPr>
            <a:grpSpLocks/>
          </p:cNvGrpSpPr>
          <p:nvPr/>
        </p:nvGrpSpPr>
        <p:grpSpPr bwMode="auto">
          <a:xfrm>
            <a:off x="4857750" y="4767263"/>
            <a:ext cx="433388" cy="139700"/>
            <a:chOff x="3060" y="3003"/>
            <a:chExt cx="273" cy="88"/>
          </a:xfrm>
        </p:grpSpPr>
        <p:sp>
          <p:nvSpPr>
            <p:cNvPr id="74954" name="Line 8"/>
            <p:cNvSpPr>
              <a:spLocks noChangeShapeType="1"/>
            </p:cNvSpPr>
            <p:nvPr/>
          </p:nvSpPr>
          <p:spPr bwMode="auto">
            <a:xfrm flipH="1">
              <a:off x="3060" y="3048"/>
              <a:ext cx="273" cy="0"/>
            </a:xfrm>
            <a:prstGeom prst="line">
              <a:avLst/>
            </a:prstGeom>
            <a:noFill/>
            <a:ln w="9525">
              <a:solidFill>
                <a:srgbClr val="DDDDDD"/>
              </a:solidFill>
              <a:round/>
              <a:headEnd/>
              <a:tailEnd/>
            </a:ln>
          </p:spPr>
          <p:txBody>
            <a:bodyPr/>
            <a:lstStyle/>
            <a:p>
              <a:endParaRPr lang="en-US"/>
            </a:p>
          </p:txBody>
        </p:sp>
        <p:grpSp>
          <p:nvGrpSpPr>
            <p:cNvPr id="74955" name="Group 9"/>
            <p:cNvGrpSpPr>
              <a:grpSpLocks/>
            </p:cNvGrpSpPr>
            <p:nvPr/>
          </p:nvGrpSpPr>
          <p:grpSpPr bwMode="auto">
            <a:xfrm>
              <a:off x="3234" y="3003"/>
              <a:ext cx="97" cy="88"/>
              <a:chOff x="3234" y="3003"/>
              <a:chExt cx="97" cy="88"/>
            </a:xfrm>
          </p:grpSpPr>
          <p:sp>
            <p:nvSpPr>
              <p:cNvPr id="74956"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endParaRPr lang="en-US"/>
              </a:p>
            </p:txBody>
          </p:sp>
          <p:sp>
            <p:nvSpPr>
              <p:cNvPr id="74957"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endParaRPr lang="en-US"/>
              </a:p>
            </p:txBody>
          </p:sp>
          <p:cxnSp>
            <p:nvCxnSpPr>
              <p:cNvPr id="74958"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74829" name="Group 155"/>
          <p:cNvGrpSpPr>
            <a:grpSpLocks/>
          </p:cNvGrpSpPr>
          <p:nvPr/>
        </p:nvGrpSpPr>
        <p:grpSpPr bwMode="auto">
          <a:xfrm>
            <a:off x="5281613" y="4506913"/>
            <a:ext cx="854075" cy="744537"/>
            <a:chOff x="3327" y="2839"/>
            <a:chExt cx="538" cy="469"/>
          </a:xfrm>
        </p:grpSpPr>
        <p:sp>
          <p:nvSpPr>
            <p:cNvPr id="74952" name="Rectangle 372"/>
            <p:cNvSpPr>
              <a:spLocks noChangeArrowheads="1"/>
            </p:cNvSpPr>
            <p:nvPr/>
          </p:nvSpPr>
          <p:spPr bwMode="auto">
            <a:xfrm>
              <a:off x="3327" y="2864"/>
              <a:ext cx="538" cy="44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4953" name="Rectangle 373"/>
            <p:cNvSpPr>
              <a:spLocks noChangeArrowheads="1"/>
            </p:cNvSpPr>
            <p:nvPr/>
          </p:nvSpPr>
          <p:spPr bwMode="auto">
            <a:xfrm>
              <a:off x="3327" y="2839"/>
              <a:ext cx="53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a:t>
              </a:r>
            </a:p>
            <a:p>
              <a:pPr algn="ctr" defTabSz="914400">
                <a:lnSpc>
                  <a:spcPct val="81000"/>
                </a:lnSpc>
                <a:buClr>
                  <a:srgbClr val="000000"/>
                </a:buClr>
                <a:buSzPct val="100000"/>
                <a:buFont typeface="Times New Roman" pitchFamily="18" charset="0"/>
                <a:buNone/>
              </a:pPr>
              <a:r>
                <a:rPr lang="en-US" sz="700" b="1">
                  <a:solidFill>
                    <a:srgbClr val="DDDDDD"/>
                  </a:solidFill>
                </a:rPr>
                <a:t> Condition</a:t>
              </a:r>
            </a:p>
          </p:txBody>
        </p:sp>
      </p:grpSp>
      <p:grpSp>
        <p:nvGrpSpPr>
          <p:cNvPr id="74830" name="Group 140"/>
          <p:cNvGrpSpPr>
            <a:grpSpLocks/>
          </p:cNvGrpSpPr>
          <p:nvPr/>
        </p:nvGrpSpPr>
        <p:grpSpPr bwMode="auto">
          <a:xfrm>
            <a:off x="2540000" y="5611813"/>
            <a:ext cx="1063625" cy="323850"/>
            <a:chOff x="1600" y="3535"/>
            <a:chExt cx="670" cy="204"/>
          </a:xfrm>
        </p:grpSpPr>
        <p:sp>
          <p:nvSpPr>
            <p:cNvPr id="74950" name="Rectangle 253"/>
            <p:cNvSpPr>
              <a:spLocks noChangeArrowheads="1"/>
            </p:cNvSpPr>
            <p:nvPr/>
          </p:nvSpPr>
          <p:spPr bwMode="auto">
            <a:xfrm>
              <a:off x="1601" y="3535"/>
              <a:ext cx="669" cy="20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51" name="Rectangle 254"/>
            <p:cNvSpPr>
              <a:spLocks noChangeArrowheads="1"/>
            </p:cNvSpPr>
            <p:nvPr/>
          </p:nvSpPr>
          <p:spPr bwMode="auto">
            <a:xfrm>
              <a:off x="1600" y="3535"/>
              <a:ext cx="669" cy="8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sp>
        <p:nvSpPr>
          <p:cNvPr id="74831" name="Rectangle 386"/>
          <p:cNvSpPr>
            <a:spLocks noChangeArrowheads="1"/>
          </p:cNvSpPr>
          <p:nvPr/>
        </p:nvSpPr>
        <p:spPr bwMode="auto">
          <a:xfrm>
            <a:off x="4413250" y="3551238"/>
            <a:ext cx="98425" cy="90487"/>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32"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74833" name="Rectangle 398"/>
          <p:cNvSpPr>
            <a:spLocks noChangeArrowheads="1"/>
          </p:cNvSpPr>
          <p:nvPr/>
        </p:nvSpPr>
        <p:spPr bwMode="auto">
          <a:xfrm>
            <a:off x="3856038" y="2049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34" name="Rectangle 398"/>
          <p:cNvSpPr>
            <a:spLocks noChangeArrowheads="1"/>
          </p:cNvSpPr>
          <p:nvPr/>
        </p:nvSpPr>
        <p:spPr bwMode="auto">
          <a:xfrm>
            <a:off x="3859213" y="2493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35" name="Rectangle 124"/>
          <p:cNvSpPr>
            <a:spLocks noChangeArrowheads="1"/>
          </p:cNvSpPr>
          <p:nvPr/>
        </p:nvSpPr>
        <p:spPr bwMode="auto">
          <a:xfrm>
            <a:off x="5194300" y="2008188"/>
            <a:ext cx="96838" cy="90487"/>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4836" name="Group 173"/>
          <p:cNvGrpSpPr>
            <a:grpSpLocks/>
          </p:cNvGrpSpPr>
          <p:nvPr/>
        </p:nvGrpSpPr>
        <p:grpSpPr bwMode="auto">
          <a:xfrm>
            <a:off x="5197475" y="1789113"/>
            <a:ext cx="873125" cy="1058862"/>
            <a:chOff x="3274" y="1127"/>
            <a:chExt cx="550" cy="667"/>
          </a:xfrm>
        </p:grpSpPr>
        <p:sp>
          <p:nvSpPr>
            <p:cNvPr id="74948"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49"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74837" name="Group 179"/>
          <p:cNvGrpSpPr>
            <a:grpSpLocks/>
          </p:cNvGrpSpPr>
          <p:nvPr/>
        </p:nvGrpSpPr>
        <p:grpSpPr bwMode="auto">
          <a:xfrm>
            <a:off x="1252538" y="1797050"/>
            <a:ext cx="1157287" cy="481013"/>
            <a:chOff x="789" y="1132"/>
            <a:chExt cx="729" cy="303"/>
          </a:xfrm>
        </p:grpSpPr>
        <p:sp>
          <p:nvSpPr>
            <p:cNvPr id="74946"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47"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grpSp>
        <p:nvGrpSpPr>
          <p:cNvPr id="74838" name="Group 183"/>
          <p:cNvGrpSpPr>
            <a:grpSpLocks/>
          </p:cNvGrpSpPr>
          <p:nvPr/>
        </p:nvGrpSpPr>
        <p:grpSpPr bwMode="auto">
          <a:xfrm>
            <a:off x="4240213" y="2355850"/>
            <a:ext cx="660400" cy="361950"/>
            <a:chOff x="2671" y="1484"/>
            <a:chExt cx="416" cy="228"/>
          </a:xfrm>
        </p:grpSpPr>
        <p:sp>
          <p:nvSpPr>
            <p:cNvPr id="74944" name="Rectangle 176"/>
            <p:cNvSpPr>
              <a:spLocks noChangeArrowheads="1"/>
            </p:cNvSpPr>
            <p:nvPr/>
          </p:nvSpPr>
          <p:spPr bwMode="auto">
            <a:xfrm>
              <a:off x="2671" y="1484"/>
              <a:ext cx="416" cy="228"/>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4945" name="Rectangle 177"/>
            <p:cNvSpPr>
              <a:spLocks noChangeArrowheads="1"/>
            </p:cNvSpPr>
            <p:nvPr/>
          </p:nvSpPr>
          <p:spPr bwMode="auto">
            <a:xfrm>
              <a:off x="2671" y="1484"/>
              <a:ext cx="414"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a:t>
              </a:r>
            </a:p>
          </p:txBody>
        </p:sp>
      </p:grpSp>
      <p:grpSp>
        <p:nvGrpSpPr>
          <p:cNvPr id="74839" name="Group 186"/>
          <p:cNvGrpSpPr>
            <a:grpSpLocks/>
          </p:cNvGrpSpPr>
          <p:nvPr/>
        </p:nvGrpSpPr>
        <p:grpSpPr bwMode="auto">
          <a:xfrm>
            <a:off x="4900613" y="2465388"/>
            <a:ext cx="300037" cy="133350"/>
            <a:chOff x="3087" y="1553"/>
            <a:chExt cx="189" cy="84"/>
          </a:xfrm>
        </p:grpSpPr>
        <p:sp>
          <p:nvSpPr>
            <p:cNvPr id="74941"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74942"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74943"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sp>
        <p:nvSpPr>
          <p:cNvPr id="74840" name="Text Box 91"/>
          <p:cNvSpPr txBox="1">
            <a:spLocks noChangeArrowheads="1"/>
          </p:cNvSpPr>
          <p:nvPr/>
        </p:nvSpPr>
        <p:spPr bwMode="auto">
          <a:xfrm>
            <a:off x="2608263" y="2120900"/>
            <a:ext cx="347662"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certified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nvGrpSpPr>
          <p:cNvPr id="74841" name="Group 192"/>
          <p:cNvGrpSpPr>
            <a:grpSpLocks/>
          </p:cNvGrpSpPr>
          <p:nvPr/>
        </p:nvGrpSpPr>
        <p:grpSpPr bwMode="auto">
          <a:xfrm>
            <a:off x="2976563" y="1797050"/>
            <a:ext cx="971550" cy="993775"/>
            <a:chOff x="1875" y="1132"/>
            <a:chExt cx="612" cy="626"/>
          </a:xfrm>
        </p:grpSpPr>
        <p:sp>
          <p:nvSpPr>
            <p:cNvPr id="74939"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40"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 Certificate</a:t>
              </a:r>
            </a:p>
          </p:txBody>
        </p:sp>
      </p:grpSp>
      <p:grpSp>
        <p:nvGrpSpPr>
          <p:cNvPr id="74842" name="Group 194"/>
          <p:cNvGrpSpPr>
            <a:grpSpLocks/>
          </p:cNvGrpSpPr>
          <p:nvPr/>
        </p:nvGrpSpPr>
        <p:grpSpPr bwMode="auto">
          <a:xfrm>
            <a:off x="3943350" y="2474913"/>
            <a:ext cx="300038" cy="133350"/>
            <a:chOff x="2484" y="1559"/>
            <a:chExt cx="189" cy="84"/>
          </a:xfrm>
        </p:grpSpPr>
        <p:sp>
          <p:nvSpPr>
            <p:cNvPr id="74936"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74937"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74938"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nvGrpSpPr>
          <p:cNvPr id="74843" name="Group 202"/>
          <p:cNvGrpSpPr>
            <a:grpSpLocks/>
          </p:cNvGrpSpPr>
          <p:nvPr/>
        </p:nvGrpSpPr>
        <p:grpSpPr bwMode="auto">
          <a:xfrm>
            <a:off x="1111250" y="2319338"/>
            <a:ext cx="3259138" cy="3848100"/>
            <a:chOff x="700" y="1461"/>
            <a:chExt cx="2053" cy="2424"/>
          </a:xfrm>
        </p:grpSpPr>
        <p:sp>
          <p:nvSpPr>
            <p:cNvPr id="74934" name="Text Box 9"/>
            <p:cNvSpPr txBox="1">
              <a:spLocks noChangeArrowheads="1"/>
            </p:cNvSpPr>
            <p:nvPr/>
          </p:nvSpPr>
          <p:spPr bwMode="auto">
            <a:xfrm>
              <a:off x="2239" y="3820"/>
              <a:ext cx="514"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74935" name="Text Box 9"/>
            <p:cNvSpPr txBox="1">
              <a:spLocks noChangeArrowheads="1"/>
            </p:cNvSpPr>
            <p:nvPr/>
          </p:nvSpPr>
          <p:spPr bwMode="auto">
            <a:xfrm>
              <a:off x="700" y="1461"/>
              <a:ext cx="418"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grpSp>
      <p:grpSp>
        <p:nvGrpSpPr>
          <p:cNvPr id="74844" name="Group 212"/>
          <p:cNvGrpSpPr>
            <a:grpSpLocks/>
          </p:cNvGrpSpPr>
          <p:nvPr/>
        </p:nvGrpSpPr>
        <p:grpSpPr bwMode="auto">
          <a:xfrm>
            <a:off x="6796088" y="2959100"/>
            <a:ext cx="900112" cy="719138"/>
            <a:chOff x="4281" y="1864"/>
            <a:chExt cx="498" cy="453"/>
          </a:xfrm>
        </p:grpSpPr>
        <p:sp>
          <p:nvSpPr>
            <p:cNvPr id="74932" name="Rectangle 372"/>
            <p:cNvSpPr>
              <a:spLocks noChangeArrowheads="1"/>
            </p:cNvSpPr>
            <p:nvPr/>
          </p:nvSpPr>
          <p:spPr bwMode="auto">
            <a:xfrm>
              <a:off x="4281" y="1864"/>
              <a:ext cx="498" cy="45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4933" name="Rectangle 373"/>
            <p:cNvSpPr>
              <a:spLocks noChangeArrowheads="1"/>
            </p:cNvSpPr>
            <p:nvPr/>
          </p:nvSpPr>
          <p:spPr bwMode="auto">
            <a:xfrm>
              <a:off x="4281" y="1864"/>
              <a:ext cx="49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Affiliation</a:t>
              </a:r>
            </a:p>
            <a:p>
              <a:pPr algn="ctr" defTabSz="914400">
                <a:lnSpc>
                  <a:spcPct val="81000"/>
                </a:lnSpc>
                <a:buClr>
                  <a:srgbClr val="000000"/>
                </a:buClr>
                <a:buSzPct val="100000"/>
                <a:buFont typeface="Times New Roman" pitchFamily="18" charset="0"/>
                <a:buNone/>
              </a:pPr>
              <a:r>
                <a:rPr lang="en-US" sz="700" b="1">
                  <a:solidFill>
                    <a:srgbClr val="DDDDDD"/>
                  </a:solidFill>
                </a:rPr>
                <a:t>Condition</a:t>
              </a:r>
            </a:p>
          </p:txBody>
        </p:sp>
      </p:grpSp>
      <p:sp>
        <p:nvSpPr>
          <p:cNvPr id="74845" name="Text Box 343"/>
          <p:cNvSpPr txBox="1">
            <a:spLocks noChangeArrowheads="1"/>
          </p:cNvSpPr>
          <p:nvPr/>
        </p:nvSpPr>
        <p:spPr bwMode="auto">
          <a:xfrm>
            <a:off x="6905625" y="1412875"/>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nvGrpSpPr>
          <p:cNvPr id="74846" name="Group 217"/>
          <p:cNvGrpSpPr>
            <a:grpSpLocks/>
          </p:cNvGrpSpPr>
          <p:nvPr/>
        </p:nvGrpSpPr>
        <p:grpSpPr bwMode="auto">
          <a:xfrm>
            <a:off x="6796088" y="1700213"/>
            <a:ext cx="973137" cy="1022350"/>
            <a:chOff x="4281" y="1071"/>
            <a:chExt cx="613" cy="644"/>
          </a:xfrm>
        </p:grpSpPr>
        <p:sp>
          <p:nvSpPr>
            <p:cNvPr id="74930"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31"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Identity Credential</a:t>
              </a:r>
            </a:p>
          </p:txBody>
        </p:sp>
      </p:grpSp>
      <p:cxnSp>
        <p:nvCxnSpPr>
          <p:cNvPr id="74847" name="Elbow Connector 390"/>
          <p:cNvCxnSpPr>
            <a:cxnSpLocks noChangeShapeType="1"/>
          </p:cNvCxnSpPr>
          <p:nvPr/>
        </p:nvCxnSpPr>
        <p:spPr bwMode="auto">
          <a:xfrm rot="-5400000">
            <a:off x="6250782" y="2621756"/>
            <a:ext cx="596900" cy="500063"/>
          </a:xfrm>
          <a:prstGeom prst="bentConnector2">
            <a:avLst/>
          </a:prstGeom>
          <a:noFill/>
          <a:ln w="9525" algn="ctr">
            <a:solidFill>
              <a:schemeClr val="tx1"/>
            </a:solidFill>
            <a:miter lim="800000"/>
            <a:headEnd/>
            <a:tailEnd/>
          </a:ln>
        </p:spPr>
      </p:cxnSp>
      <p:sp>
        <p:nvSpPr>
          <p:cNvPr id="74848" name="Line 401"/>
          <p:cNvSpPr>
            <a:spLocks noChangeShapeType="1"/>
          </p:cNvSpPr>
          <p:nvPr/>
        </p:nvSpPr>
        <p:spPr bwMode="auto">
          <a:xfrm rot="16200000" flipH="1">
            <a:off x="7264400" y="1612900"/>
            <a:ext cx="107950" cy="69850"/>
          </a:xfrm>
          <a:prstGeom prst="line">
            <a:avLst/>
          </a:prstGeom>
          <a:noFill/>
          <a:ln w="9525">
            <a:solidFill>
              <a:srgbClr val="DDDDDD"/>
            </a:solidFill>
            <a:round/>
            <a:headEnd/>
            <a:tailEnd/>
          </a:ln>
        </p:spPr>
        <p:txBody>
          <a:bodyPr/>
          <a:lstStyle/>
          <a:p>
            <a:endParaRPr lang="en-US"/>
          </a:p>
        </p:txBody>
      </p:sp>
      <p:sp>
        <p:nvSpPr>
          <p:cNvPr id="74849" name="Line 402"/>
          <p:cNvSpPr>
            <a:spLocks noChangeShapeType="1"/>
          </p:cNvSpPr>
          <p:nvPr/>
        </p:nvSpPr>
        <p:spPr bwMode="auto">
          <a:xfrm rot="-5400000" flipH="1" flipV="1">
            <a:off x="7197725" y="1612900"/>
            <a:ext cx="106363" cy="68263"/>
          </a:xfrm>
          <a:prstGeom prst="line">
            <a:avLst/>
          </a:prstGeom>
          <a:noFill/>
          <a:ln w="9525">
            <a:solidFill>
              <a:srgbClr val="DDDDDD"/>
            </a:solidFill>
            <a:round/>
            <a:headEnd/>
            <a:tailEnd/>
          </a:ln>
        </p:spPr>
        <p:txBody>
          <a:bodyPr/>
          <a:lstStyle/>
          <a:p>
            <a:endParaRPr lang="en-US"/>
          </a:p>
        </p:txBody>
      </p:sp>
      <p:sp>
        <p:nvSpPr>
          <p:cNvPr id="116851" name="Line 403"/>
          <p:cNvSpPr>
            <a:spLocks noChangeShapeType="1"/>
          </p:cNvSpPr>
          <p:nvPr/>
        </p:nvSpPr>
        <p:spPr bwMode="auto">
          <a:xfrm flipH="1">
            <a:off x="7227888" y="1560513"/>
            <a:ext cx="114300"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4851" name="AutoShape 140"/>
          <p:cNvCxnSpPr>
            <a:cxnSpLocks noChangeShapeType="1"/>
          </p:cNvCxnSpPr>
          <p:nvPr/>
        </p:nvCxnSpPr>
        <p:spPr bwMode="auto">
          <a:xfrm rot="-5400000">
            <a:off x="4510088" y="-977900"/>
            <a:ext cx="96837" cy="5453063"/>
          </a:xfrm>
          <a:prstGeom prst="bentConnector3">
            <a:avLst>
              <a:gd name="adj1" fmla="val 568852"/>
            </a:avLst>
          </a:prstGeom>
          <a:noFill/>
          <a:ln w="9525">
            <a:solidFill>
              <a:schemeClr val="tx1"/>
            </a:solidFill>
            <a:miter lim="800000"/>
            <a:headEnd/>
            <a:tailEnd/>
          </a:ln>
        </p:spPr>
      </p:cxnSp>
      <p:grpSp>
        <p:nvGrpSpPr>
          <p:cNvPr id="74852" name="Group 231"/>
          <p:cNvGrpSpPr>
            <a:grpSpLocks/>
          </p:cNvGrpSpPr>
          <p:nvPr/>
        </p:nvGrpSpPr>
        <p:grpSpPr bwMode="auto">
          <a:xfrm>
            <a:off x="6003925" y="1981200"/>
            <a:ext cx="854075" cy="615950"/>
            <a:chOff x="3782" y="1248"/>
            <a:chExt cx="538" cy="388"/>
          </a:xfrm>
        </p:grpSpPr>
        <p:sp>
          <p:nvSpPr>
            <p:cNvPr id="74928"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74929"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solidFill>
                    <a:schemeClr val="tx1"/>
                  </a:solidFill>
                </a:rPr>
                <a:t>be</a:t>
              </a:r>
            </a:p>
            <a:p>
              <a:pPr algn="ctr"/>
              <a:r>
                <a:rPr lang="en-US" sz="700" b="1">
                  <a:solidFill>
                    <a:schemeClr val="tx1"/>
                  </a:solidFill>
                </a:rPr>
                <a:t>identified</a:t>
              </a:r>
            </a:p>
            <a:p>
              <a:pPr algn="ctr"/>
              <a:r>
                <a:rPr lang="en-US" sz="700" b="1">
                  <a:solidFill>
                    <a:schemeClr val="tx1"/>
                  </a:solidFill>
                </a:rPr>
                <a:t>by</a:t>
              </a:r>
            </a:p>
          </p:txBody>
        </p:sp>
      </p:grpSp>
      <p:sp>
        <p:nvSpPr>
          <p:cNvPr id="74853" name="Text Box 263"/>
          <p:cNvSpPr txBox="1">
            <a:spLocks noChangeArrowheads="1"/>
          </p:cNvSpPr>
          <p:nvPr/>
        </p:nvSpPr>
        <p:spPr bwMode="auto">
          <a:xfrm>
            <a:off x="525462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74854"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sp>
        <p:nvSpPr>
          <p:cNvPr id="74855" name="Text Box 271"/>
          <p:cNvSpPr txBox="1">
            <a:spLocks noChangeArrowheads="1"/>
          </p:cNvSpPr>
          <p:nvPr/>
        </p:nvSpPr>
        <p:spPr bwMode="auto">
          <a:xfrm>
            <a:off x="4110038" y="5749925"/>
            <a:ext cx="611187"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GB" sz="600" b="1" u="sng">
                <a:solidFill>
                  <a:srgbClr val="FF0000"/>
                </a:solidFill>
              </a:rPr>
              <a:t>esfCode</a:t>
            </a:r>
            <a:endParaRPr lang="en-US" u="sng">
              <a:solidFill>
                <a:schemeClr val="tx1"/>
              </a:solidFill>
            </a:endParaRPr>
          </a:p>
        </p:txBody>
      </p:sp>
      <p:sp>
        <p:nvSpPr>
          <p:cNvPr id="74856" name="Text Box 218"/>
          <p:cNvSpPr txBox="1">
            <a:spLocks noChangeArrowheads="1"/>
          </p:cNvSpPr>
          <p:nvPr/>
        </p:nvSpPr>
        <p:spPr bwMode="auto">
          <a:xfrm>
            <a:off x="4757738" y="4146550"/>
            <a:ext cx="679450"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rgbClr val="DDDDDD"/>
                </a:solidFill>
              </a:rPr>
              <a:t>occupation</a:t>
            </a:r>
          </a:p>
          <a:p>
            <a:pPr defTabSz="914400">
              <a:buClr>
                <a:srgbClr val="000000"/>
              </a:buClr>
              <a:buSzPct val="100000"/>
              <a:buFont typeface="Times New Roman" pitchFamily="18" charset="0"/>
              <a:buNone/>
            </a:pPr>
            <a:endParaRPr lang="en-US" sz="600">
              <a:solidFill>
                <a:srgbClr val="DDDDDD"/>
              </a:solidFill>
            </a:endParaRPr>
          </a:p>
        </p:txBody>
      </p:sp>
      <p:sp>
        <p:nvSpPr>
          <p:cNvPr id="74857" name="Text Box 374"/>
          <p:cNvSpPr txBox="1">
            <a:spLocks noChangeArrowheads="1"/>
          </p:cNvSpPr>
          <p:nvPr/>
        </p:nvSpPr>
        <p:spPr bwMode="auto">
          <a:xfrm>
            <a:off x="5294313" y="47513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74858" name="Text Box 263"/>
          <p:cNvSpPr txBox="1">
            <a:spLocks noChangeArrowheads="1"/>
          </p:cNvSpPr>
          <p:nvPr/>
        </p:nvSpPr>
        <p:spPr bwMode="auto">
          <a:xfrm>
            <a:off x="2573338" y="5778500"/>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GB" sz="600" b="1" u="sng">
                <a:solidFill>
                  <a:srgbClr val="FF0000"/>
                </a:solidFill>
              </a:rPr>
              <a:t>nippSectorCode</a:t>
            </a:r>
            <a:endParaRPr lang="en-US" sz="600" b="1" u="sng">
              <a:solidFill>
                <a:srgbClr val="FF0000"/>
              </a:solidFill>
            </a:endParaRPr>
          </a:p>
        </p:txBody>
      </p:sp>
      <p:sp>
        <p:nvSpPr>
          <p:cNvPr id="74859"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74860" name="Text Box 41"/>
          <p:cNvSpPr txBox="1">
            <a:spLocks noChangeArrowheads="1"/>
          </p:cNvSpPr>
          <p:nvPr/>
        </p:nvSpPr>
        <p:spPr bwMode="auto">
          <a:xfrm>
            <a:off x="3019425" y="1954213"/>
            <a:ext cx="896938" cy="7858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lnSpc>
                <a:spcPct val="93000"/>
              </a:lnSpc>
              <a:buClr>
                <a:srgbClr val="000000"/>
              </a:buClr>
              <a:buSzPct val="100000"/>
              <a:buFont typeface="Times New Roman" pitchFamily="18" charset="0"/>
              <a:buNone/>
            </a:pPr>
            <a:r>
              <a:rPr lang="en-GB" sz="600" b="1">
                <a:solidFill>
                  <a:srgbClr val="FF0000"/>
                </a:solidFill>
              </a:rPr>
              <a:t>certificationType</a:t>
            </a:r>
          </a:p>
          <a:p>
            <a:pPr defTabSz="914400">
              <a:lnSpc>
                <a:spcPct val="93000"/>
              </a:lnSpc>
              <a:buClr>
                <a:srgbClr val="000000"/>
              </a:buClr>
              <a:buSzPct val="100000"/>
              <a:buFont typeface="Times New Roman" pitchFamily="18" charset="0"/>
              <a:buNone/>
            </a:pPr>
            <a:r>
              <a:rPr lang="en-GB" sz="600" b="1">
                <a:solidFill>
                  <a:srgbClr val="FF0000"/>
                </a:solidFill>
              </a:rPr>
              <a:t>certificationName</a:t>
            </a:r>
          </a:p>
          <a:p>
            <a:pPr defTabSz="914400">
              <a:lnSpc>
                <a:spcPct val="93000"/>
              </a:lnSpc>
              <a:buClr>
                <a:srgbClr val="000000"/>
              </a:buClr>
              <a:buSzPct val="100000"/>
              <a:buFont typeface="Times New Roman" pitchFamily="18" charset="0"/>
              <a:buNone/>
            </a:pPr>
            <a:r>
              <a:rPr lang="en-GB" sz="600" b="1">
                <a:solidFill>
                  <a:srgbClr val="FF0000"/>
                </a:solidFill>
              </a:rPr>
              <a:t>certificationDate</a:t>
            </a:r>
            <a:r>
              <a:rPr lang="en-US" sz="600">
                <a:solidFill>
                  <a:schemeClr val="tx1"/>
                </a:solidFill>
              </a:rPr>
              <a:t> </a:t>
            </a: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74861" name="Text Box 374"/>
          <p:cNvSpPr txBox="1">
            <a:spLocks noChangeArrowheads="1"/>
          </p:cNvSpPr>
          <p:nvPr/>
        </p:nvSpPr>
        <p:spPr bwMode="auto">
          <a:xfrm>
            <a:off x="6853238" y="3198813"/>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74862"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74863" name="Text Box 347"/>
          <p:cNvSpPr txBox="1">
            <a:spLocks noChangeArrowheads="1"/>
          </p:cNvSpPr>
          <p:nvPr/>
        </p:nvSpPr>
        <p:spPr bwMode="auto">
          <a:xfrm>
            <a:off x="2482850" y="3373438"/>
            <a:ext cx="1211263" cy="85725"/>
          </a:xfrm>
          <a:prstGeom prst="rect">
            <a:avLst/>
          </a:prstGeom>
          <a:noFill/>
          <a:ln w="9525">
            <a:noFill/>
            <a:miter lim="800000"/>
            <a:headEnd/>
            <a:tailEnd/>
          </a:ln>
        </p:spPr>
        <p:txBody>
          <a:bodyPr lIns="0" tIns="0" rIns="0" bIns="0">
            <a:spAutoFit/>
          </a:bodyPr>
          <a:lstStyle/>
          <a:p>
            <a:pPr defTabSz="914400">
              <a:lnSpc>
                <a:spcPct val="93000"/>
              </a:lnSpc>
              <a:buClr>
                <a:srgbClr val="000000"/>
              </a:buClr>
              <a:buSzPct val="100000"/>
              <a:buFont typeface="Times New Roman" pitchFamily="18" charset="0"/>
              <a:buNone/>
            </a:pPr>
            <a:r>
              <a:rPr lang="en-GB" sz="600" b="1" u="sng">
                <a:solidFill>
                  <a:srgbClr val="FF0000"/>
                </a:solidFill>
              </a:rPr>
              <a:t>employeeNumber</a:t>
            </a:r>
            <a:r>
              <a:rPr lang="en-GB" sz="600" b="1">
                <a:solidFill>
                  <a:srgbClr val="FF0000"/>
                </a:solidFill>
              </a:rPr>
              <a:t> (FASC-N PI)</a:t>
            </a:r>
          </a:p>
        </p:txBody>
      </p:sp>
      <p:sp>
        <p:nvSpPr>
          <p:cNvPr id="74864"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grpSp>
        <p:nvGrpSpPr>
          <p:cNvPr id="74865" name="Group 144"/>
          <p:cNvGrpSpPr>
            <a:grpSpLocks/>
          </p:cNvGrpSpPr>
          <p:nvPr/>
        </p:nvGrpSpPr>
        <p:grpSpPr bwMode="auto">
          <a:xfrm>
            <a:off x="4062413" y="4675188"/>
            <a:ext cx="795337" cy="258762"/>
            <a:chOff x="2559" y="2945"/>
            <a:chExt cx="501" cy="163"/>
          </a:xfrm>
        </p:grpSpPr>
        <p:sp>
          <p:nvSpPr>
            <p:cNvPr id="74926"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27"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grpSp>
        <p:nvGrpSpPr>
          <p:cNvPr id="74866" name="Group 209"/>
          <p:cNvGrpSpPr>
            <a:grpSpLocks/>
          </p:cNvGrpSpPr>
          <p:nvPr/>
        </p:nvGrpSpPr>
        <p:grpSpPr bwMode="auto">
          <a:xfrm>
            <a:off x="4400550" y="4381500"/>
            <a:ext cx="130175" cy="293688"/>
            <a:chOff x="2772" y="2760"/>
            <a:chExt cx="82" cy="185"/>
          </a:xfrm>
        </p:grpSpPr>
        <p:grpSp>
          <p:nvGrpSpPr>
            <p:cNvPr id="74921" name="Group 210"/>
            <p:cNvGrpSpPr>
              <a:grpSpLocks/>
            </p:cNvGrpSpPr>
            <p:nvPr/>
          </p:nvGrpSpPr>
          <p:grpSpPr bwMode="auto">
            <a:xfrm>
              <a:off x="2772" y="2862"/>
              <a:ext cx="82" cy="83"/>
              <a:chOff x="3324" y="2862"/>
              <a:chExt cx="82" cy="83"/>
            </a:xfrm>
          </p:grpSpPr>
          <p:sp>
            <p:nvSpPr>
              <p:cNvPr id="116821" name="Line 292"/>
              <p:cNvSpPr>
                <a:spLocks noChangeShapeType="1"/>
              </p:cNvSpPr>
              <p:nvPr/>
            </p:nvSpPr>
            <p:spPr bwMode="auto">
              <a:xfrm rot="16200000" flipH="1" flipV="1">
                <a:off x="3319" y="2883"/>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3352" y="289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3333" y="2862"/>
                <a:ext cx="63"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4922"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grpSp>
      <p:sp>
        <p:nvSpPr>
          <p:cNvPr id="74867" name="Text Box 4"/>
          <p:cNvSpPr txBox="1">
            <a:spLocks noChangeArrowheads="1"/>
          </p:cNvSpPr>
          <p:nvPr/>
        </p:nvSpPr>
        <p:spPr bwMode="auto">
          <a:xfrm>
            <a:off x="7885113" y="5783263"/>
            <a:ext cx="1017587" cy="706437"/>
          </a:xfrm>
          <a:prstGeom prst="rect">
            <a:avLst/>
          </a:prstGeom>
          <a:noFill/>
          <a:ln w="9360">
            <a:solidFill>
              <a:srgbClr val="000000"/>
            </a:solidFill>
            <a:miter lim="800000"/>
            <a:headEnd/>
            <a:tailEnd/>
          </a:ln>
        </p:spPr>
        <p:txBody>
          <a:bodyPr wrap="none"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6600"/>
                </a:solidFill>
              </a:rPr>
              <a:t>    </a:t>
            </a:r>
            <a:r>
              <a:rPr lang="en-GB" sz="1000" b="1">
                <a:solidFill>
                  <a:srgbClr val="0000CC"/>
                </a:solidFill>
              </a:rPr>
              <a:t>Preference</a:t>
            </a:r>
          </a:p>
        </p:txBody>
      </p:sp>
      <p:grpSp>
        <p:nvGrpSpPr>
          <p:cNvPr id="74868" name="Group 189"/>
          <p:cNvGrpSpPr>
            <a:grpSpLocks/>
          </p:cNvGrpSpPr>
          <p:nvPr/>
        </p:nvGrpSpPr>
        <p:grpSpPr bwMode="auto">
          <a:xfrm>
            <a:off x="406400" y="3552825"/>
            <a:ext cx="1730375" cy="617538"/>
            <a:chOff x="1386" y="1305"/>
            <a:chExt cx="1090" cy="403"/>
          </a:xfrm>
        </p:grpSpPr>
        <p:sp>
          <p:nvSpPr>
            <p:cNvPr id="74918" name="Rectangle 113"/>
            <p:cNvSpPr>
              <a:spLocks noChangeArrowheads="1"/>
            </p:cNvSpPr>
            <p:nvPr/>
          </p:nvSpPr>
          <p:spPr bwMode="auto">
            <a:xfrm>
              <a:off x="1386" y="1305"/>
              <a:ext cx="1090" cy="403"/>
            </a:xfrm>
            <a:prstGeom prst="rect">
              <a:avLst/>
            </a:prstGeom>
            <a:solidFill>
              <a:srgbClr val="E7FCFF"/>
            </a:solidFill>
            <a:ln w="12600">
              <a:solidFill>
                <a:srgbClr val="000099"/>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4919" name="Rectangle 114"/>
            <p:cNvSpPr>
              <a:spLocks noChangeArrowheads="1"/>
            </p:cNvSpPr>
            <p:nvPr/>
          </p:nvSpPr>
          <p:spPr bwMode="auto">
            <a:xfrm>
              <a:off x="1386" y="1305"/>
              <a:ext cx="1090" cy="85"/>
            </a:xfrm>
            <a:prstGeom prst="rect">
              <a:avLst/>
            </a:prstGeom>
            <a:solidFill>
              <a:srgbClr val="E7FCFF"/>
            </a:solidFill>
            <a:ln w="12573">
              <a:solidFill>
                <a:srgbClr val="000099"/>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99"/>
                  </a:solidFill>
                </a:rPr>
                <a:t>Emergency Contact Preference</a:t>
              </a:r>
            </a:p>
          </p:txBody>
        </p:sp>
        <p:sp>
          <p:nvSpPr>
            <p:cNvPr id="74920" name="Text Box 115"/>
            <p:cNvSpPr txBox="1">
              <a:spLocks noChangeArrowheads="1"/>
            </p:cNvSpPr>
            <p:nvPr/>
          </p:nvSpPr>
          <p:spPr bwMode="auto">
            <a:xfrm>
              <a:off x="1410" y="1400"/>
              <a:ext cx="1049" cy="283"/>
            </a:xfrm>
            <a:prstGeom prst="rect">
              <a:avLst/>
            </a:prstGeom>
            <a:solidFill>
              <a:srgbClr val="E7FCFF"/>
            </a:solidFill>
            <a:ln w="9525">
              <a:noFill/>
              <a:round/>
              <a:headEnd/>
              <a:tailEnd/>
            </a:ln>
          </p:spPr>
          <p:txBody>
            <a:bodyPr wrap="none"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emergencyContactPersonGivenName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emergencyContactPersonSurname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emergencyContactPersonTelephoneNumber</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emergencyContactPersonEmail</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emergencyContactPersonPreferenceIndicator</a:t>
              </a:r>
            </a:p>
          </p:txBody>
        </p:sp>
      </p:grpSp>
      <p:grpSp>
        <p:nvGrpSpPr>
          <p:cNvPr id="74869" name="Group 287"/>
          <p:cNvGrpSpPr>
            <a:grpSpLocks/>
          </p:cNvGrpSpPr>
          <p:nvPr/>
        </p:nvGrpSpPr>
        <p:grpSpPr bwMode="auto">
          <a:xfrm>
            <a:off x="6130925" y="6042025"/>
            <a:ext cx="1065213" cy="322263"/>
            <a:chOff x="864" y="2996"/>
            <a:chExt cx="671" cy="203"/>
          </a:xfrm>
        </p:grpSpPr>
        <p:sp>
          <p:nvSpPr>
            <p:cNvPr id="74915" name="Rectangle 126"/>
            <p:cNvSpPr>
              <a:spLocks noChangeArrowheads="1"/>
            </p:cNvSpPr>
            <p:nvPr/>
          </p:nvSpPr>
          <p:spPr bwMode="auto">
            <a:xfrm>
              <a:off x="864" y="2996"/>
              <a:ext cx="671" cy="203"/>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4916" name="Rectangle 127"/>
            <p:cNvSpPr>
              <a:spLocks noChangeArrowheads="1"/>
            </p:cNvSpPr>
            <p:nvPr/>
          </p:nvSpPr>
          <p:spPr bwMode="auto">
            <a:xfrm>
              <a:off x="864" y="2996"/>
              <a:ext cx="669"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Clearance</a:t>
              </a:r>
            </a:p>
          </p:txBody>
        </p:sp>
        <p:sp>
          <p:nvSpPr>
            <p:cNvPr id="74917" name="Text Box 129"/>
            <p:cNvSpPr txBox="1">
              <a:spLocks noChangeArrowheads="1"/>
            </p:cNvSpPr>
            <p:nvPr/>
          </p:nvSpPr>
          <p:spPr bwMode="auto">
            <a:xfrm>
              <a:off x="892" y="3080"/>
              <a:ext cx="581" cy="111"/>
            </a:xfrm>
            <a:prstGeom prst="rect">
              <a:avLst/>
            </a:prstGeom>
            <a:noFill/>
            <a:ln w="9525">
              <a:noFill/>
              <a:round/>
              <a:headEnd/>
              <a:tailEnd/>
            </a:ln>
          </p:spPr>
          <p:txBody>
            <a:bodyPr wrap="none"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personSecurityClearance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clearanceDate</a:t>
              </a:r>
            </a:p>
          </p:txBody>
        </p:sp>
      </p:grpSp>
      <p:sp>
        <p:nvSpPr>
          <p:cNvPr id="74870" name="Text Box 322"/>
          <p:cNvSpPr txBox="1">
            <a:spLocks noChangeArrowheads="1"/>
          </p:cNvSpPr>
          <p:nvPr/>
        </p:nvSpPr>
        <p:spPr bwMode="auto">
          <a:xfrm flipH="1">
            <a:off x="6765925" y="5691188"/>
            <a:ext cx="115888"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sp>
        <p:nvSpPr>
          <p:cNvPr id="74871" name="Text Box 322"/>
          <p:cNvSpPr txBox="1">
            <a:spLocks noChangeArrowheads="1"/>
          </p:cNvSpPr>
          <p:nvPr/>
        </p:nvSpPr>
        <p:spPr bwMode="auto">
          <a:xfrm flipH="1">
            <a:off x="7564438" y="1524000"/>
            <a:ext cx="115887"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sp>
        <p:nvSpPr>
          <p:cNvPr id="74872" name="Text Box 322"/>
          <p:cNvSpPr txBox="1">
            <a:spLocks noChangeArrowheads="1"/>
          </p:cNvSpPr>
          <p:nvPr/>
        </p:nvSpPr>
        <p:spPr bwMode="auto">
          <a:xfrm flipH="1">
            <a:off x="7423150" y="1600200"/>
            <a:ext cx="115888"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grpSp>
        <p:nvGrpSpPr>
          <p:cNvPr id="74873" name="Group 286"/>
          <p:cNvGrpSpPr>
            <a:grpSpLocks/>
          </p:cNvGrpSpPr>
          <p:nvPr/>
        </p:nvGrpSpPr>
        <p:grpSpPr bwMode="auto">
          <a:xfrm>
            <a:off x="3998913" y="2765425"/>
            <a:ext cx="1071562" cy="258763"/>
            <a:chOff x="2833" y="3342"/>
            <a:chExt cx="675" cy="163"/>
          </a:xfrm>
        </p:grpSpPr>
        <p:grpSp>
          <p:nvGrpSpPr>
            <p:cNvPr id="74911" name="Group 210"/>
            <p:cNvGrpSpPr>
              <a:grpSpLocks/>
            </p:cNvGrpSpPr>
            <p:nvPr/>
          </p:nvGrpSpPr>
          <p:grpSpPr bwMode="auto">
            <a:xfrm>
              <a:off x="2833" y="3342"/>
              <a:ext cx="675" cy="163"/>
              <a:chOff x="2601" y="3255"/>
              <a:chExt cx="675" cy="163"/>
            </a:xfrm>
          </p:grpSpPr>
          <p:sp>
            <p:nvSpPr>
              <p:cNvPr id="74913" name="Rectangle 109"/>
              <p:cNvSpPr>
                <a:spLocks noChangeArrowheads="1"/>
              </p:cNvSpPr>
              <p:nvPr/>
            </p:nvSpPr>
            <p:spPr bwMode="auto">
              <a:xfrm>
                <a:off x="2601" y="3255"/>
                <a:ext cx="675" cy="163"/>
              </a:xfrm>
              <a:prstGeom prst="rect">
                <a:avLst/>
              </a:prstGeom>
              <a:solidFill>
                <a:srgbClr val="E7FCFF"/>
              </a:solidFill>
              <a:ln w="12573">
                <a:solidFill>
                  <a:srgbClr val="000099"/>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4914" name="Rectangle 110"/>
              <p:cNvSpPr>
                <a:spLocks noChangeArrowheads="1"/>
              </p:cNvSpPr>
              <p:nvPr/>
            </p:nvSpPr>
            <p:spPr bwMode="auto">
              <a:xfrm>
                <a:off x="2601" y="3255"/>
                <a:ext cx="675" cy="82"/>
              </a:xfrm>
              <a:prstGeom prst="rect">
                <a:avLst/>
              </a:prstGeom>
              <a:solidFill>
                <a:srgbClr val="E7FCFF"/>
              </a:solidFill>
              <a:ln w="12573">
                <a:solidFill>
                  <a:srgbClr val="000099"/>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99"/>
                    </a:solidFill>
                  </a:rPr>
                  <a:t>Contact Preference</a:t>
                </a:r>
              </a:p>
            </p:txBody>
          </p:sp>
        </p:grpSp>
        <p:sp>
          <p:nvSpPr>
            <p:cNvPr id="74912" name="Text Box 215"/>
            <p:cNvSpPr txBox="1">
              <a:spLocks noChangeArrowheads="1"/>
            </p:cNvSpPr>
            <p:nvPr/>
          </p:nvSpPr>
          <p:spPr bwMode="auto">
            <a:xfrm>
              <a:off x="2866" y="3430"/>
              <a:ext cx="520" cy="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telephoneNumber</a:t>
              </a:r>
            </a:p>
          </p:txBody>
        </p:sp>
      </p:grpSp>
      <p:sp>
        <p:nvSpPr>
          <p:cNvPr id="74874" name="Text Box 322"/>
          <p:cNvSpPr txBox="1">
            <a:spLocks noChangeArrowheads="1"/>
          </p:cNvSpPr>
          <p:nvPr/>
        </p:nvSpPr>
        <p:spPr bwMode="auto">
          <a:xfrm flipH="1">
            <a:off x="6945313" y="5926138"/>
            <a:ext cx="115887"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cxnSp>
        <p:nvCxnSpPr>
          <p:cNvPr id="74875" name="AutoShape 291"/>
          <p:cNvCxnSpPr>
            <a:cxnSpLocks noChangeShapeType="1"/>
            <a:stCxn id="74762" idx="3"/>
            <a:endCxn id="74763" idx="2"/>
          </p:cNvCxnSpPr>
          <p:nvPr/>
        </p:nvCxnSpPr>
        <p:spPr bwMode="auto">
          <a:xfrm flipV="1">
            <a:off x="2141538" y="3648075"/>
            <a:ext cx="411162" cy="168275"/>
          </a:xfrm>
          <a:prstGeom prst="bentConnector2">
            <a:avLst/>
          </a:prstGeom>
          <a:noFill/>
          <a:ln w="9525">
            <a:solidFill>
              <a:schemeClr val="tx1"/>
            </a:solidFill>
            <a:miter lim="800000"/>
            <a:headEnd/>
            <a:tailEnd/>
          </a:ln>
        </p:spPr>
      </p:cxnSp>
      <p:sp>
        <p:nvSpPr>
          <p:cNvPr id="74876" name="Text Box 35"/>
          <p:cNvSpPr txBox="1">
            <a:spLocks noChangeArrowheads="1"/>
          </p:cNvSpPr>
          <p:nvPr/>
        </p:nvSpPr>
        <p:spPr bwMode="auto">
          <a:xfrm>
            <a:off x="5221288" y="1958975"/>
            <a:ext cx="831850" cy="884238"/>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person unique identifier</a:t>
            </a:r>
          </a:p>
          <a:p>
            <a:pPr>
              <a:lnSpc>
                <a:spcPct val="93000"/>
              </a:lnSpc>
              <a:buClr>
                <a:srgbClr val="000000"/>
              </a:buClr>
              <a:buSzPct val="100000"/>
              <a:buFont typeface="Times New Roman" pitchFamily="18" charset="0"/>
              <a:buNone/>
            </a:pPr>
            <a:r>
              <a:rPr lang="en-GB" sz="600" b="1">
                <a:solidFill>
                  <a:srgbClr val="FF0000"/>
                </a:solidFill>
              </a:rPr>
              <a:t>photo</a:t>
            </a:r>
          </a:p>
          <a:p>
            <a:pPr>
              <a:lnSpc>
                <a:spcPct val="93000"/>
              </a:lnSpc>
              <a:buClr>
                <a:srgbClr val="000000"/>
              </a:buClr>
              <a:buSzPct val="100000"/>
              <a:buFont typeface="Times New Roman" pitchFamily="18" charset="0"/>
              <a:buNone/>
            </a:pPr>
            <a:r>
              <a:rPr lang="en-GB" sz="600" b="1">
                <a:solidFill>
                  <a:srgbClr val="FF0000"/>
                </a:solidFill>
              </a:rPr>
              <a:t>fingerprintImage</a:t>
            </a:r>
          </a:p>
          <a:p>
            <a:pPr>
              <a:lnSpc>
                <a:spcPct val="93000"/>
              </a:lnSpc>
              <a:buClr>
                <a:srgbClr val="000000"/>
              </a:buClr>
              <a:buSzPct val="100000"/>
              <a:buFont typeface="Times New Roman" pitchFamily="18" charset="0"/>
              <a:buNone/>
            </a:pPr>
            <a:r>
              <a:rPr lang="en-GB" sz="600" b="1">
                <a:solidFill>
                  <a:srgbClr val="FF0000"/>
                </a:solidFill>
              </a:rPr>
              <a:t>personGivenName</a:t>
            </a:r>
          </a:p>
          <a:p>
            <a:pPr>
              <a:lnSpc>
                <a:spcPct val="93000"/>
              </a:lnSpc>
              <a:buClr>
                <a:srgbClr val="000000"/>
              </a:buClr>
              <a:buSzPct val="100000"/>
              <a:buFont typeface="Times New Roman" pitchFamily="18" charset="0"/>
              <a:buNone/>
            </a:pPr>
            <a:r>
              <a:rPr lang="en-GB" sz="600" b="1">
                <a:solidFill>
                  <a:srgbClr val="FF0000"/>
                </a:solidFill>
              </a:rPr>
              <a:t>personMiddleName</a:t>
            </a:r>
          </a:p>
          <a:p>
            <a:pPr>
              <a:lnSpc>
                <a:spcPct val="93000"/>
              </a:lnSpc>
              <a:buClr>
                <a:srgbClr val="000000"/>
              </a:buClr>
              <a:buSzPct val="100000"/>
              <a:buFont typeface="Times New Roman" pitchFamily="18" charset="0"/>
              <a:buNone/>
            </a:pPr>
            <a:r>
              <a:rPr lang="en-GB" sz="600" b="1">
                <a:solidFill>
                  <a:srgbClr val="FF0000"/>
                </a:solidFill>
              </a:rPr>
              <a:t>personSurname</a:t>
            </a:r>
          </a:p>
          <a:p>
            <a:pPr>
              <a:lnSpc>
                <a:spcPct val="93000"/>
              </a:lnSpc>
              <a:buClr>
                <a:srgbClr val="000000"/>
              </a:buClr>
              <a:buSzPct val="100000"/>
              <a:buFont typeface="Times New Roman" pitchFamily="18" charset="0"/>
              <a:buNone/>
            </a:pPr>
            <a:r>
              <a:rPr lang="en-GB" sz="600" b="1">
                <a:solidFill>
                  <a:srgbClr val="FF0000"/>
                </a:solidFill>
              </a:rPr>
              <a:t>personNameSuffixText</a:t>
            </a:r>
          </a:p>
          <a:p>
            <a:pPr>
              <a:lnSpc>
                <a:spcPct val="93000"/>
              </a:lnSpc>
              <a:buClr>
                <a:srgbClr val="000000"/>
              </a:buClr>
              <a:buSzPct val="100000"/>
              <a:buFont typeface="Times New Roman" pitchFamily="18" charset="0"/>
              <a:buNone/>
            </a:pPr>
            <a:r>
              <a:rPr lang="en-GB" sz="600" b="1">
                <a:solidFill>
                  <a:srgbClr val="FF0000"/>
                </a:solidFill>
              </a:rPr>
              <a:t>personSexCode</a:t>
            </a:r>
          </a:p>
          <a:p>
            <a:pPr>
              <a:spcBef>
                <a:spcPts val="100"/>
              </a:spcBef>
              <a:buClr>
                <a:srgbClr val="000000"/>
              </a:buClr>
              <a:buSzPct val="100000"/>
              <a:buFont typeface="Times New Roman" pitchFamily="18" charset="0"/>
              <a:buNone/>
            </a:pPr>
            <a:r>
              <a:rPr lang="en-GB" sz="600">
                <a:solidFill>
                  <a:srgbClr val="DDDDDD"/>
                </a:solidFill>
              </a:rPr>
              <a:t>birthdate</a:t>
            </a:r>
          </a:p>
          <a:p>
            <a:pPr>
              <a:spcBef>
                <a:spcPts val="100"/>
              </a:spcBef>
              <a:buClr>
                <a:srgbClr val="000000"/>
              </a:buClr>
              <a:buSzPct val="100000"/>
              <a:buFont typeface="Times New Roman" pitchFamily="18" charset="0"/>
              <a:buNone/>
            </a:pPr>
            <a:r>
              <a:rPr lang="en-GB" sz="600">
                <a:solidFill>
                  <a:srgbClr val="DDDDDD"/>
                </a:solidFill>
              </a:rPr>
              <a:t>birthplace</a:t>
            </a:r>
          </a:p>
        </p:txBody>
      </p:sp>
      <p:sp>
        <p:nvSpPr>
          <p:cNvPr id="74877" name="Text Box 218"/>
          <p:cNvSpPr txBox="1">
            <a:spLocks noChangeArrowheads="1"/>
          </p:cNvSpPr>
          <p:nvPr/>
        </p:nvSpPr>
        <p:spPr bwMode="auto">
          <a:xfrm>
            <a:off x="2509838" y="4157663"/>
            <a:ext cx="708025" cy="149225"/>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a:solidFill>
                  <a:srgbClr val="FF0000"/>
                </a:solidFill>
              </a:rPr>
              <a:t>employeeRankText</a:t>
            </a:r>
            <a:endParaRPr lang="en-US" sz="600">
              <a:solidFill>
                <a:schemeClr val="tx1"/>
              </a:solidFill>
            </a:endParaRPr>
          </a:p>
          <a:p>
            <a:pPr>
              <a:lnSpc>
                <a:spcPct val="81000"/>
              </a:lnSpc>
              <a:buClr>
                <a:srgbClr val="000000"/>
              </a:buClr>
              <a:buSzPct val="100000"/>
              <a:buFont typeface="Times New Roman" pitchFamily="18" charset="0"/>
              <a:buNone/>
            </a:pPr>
            <a:endParaRPr lang="en-US" sz="600">
              <a:solidFill>
                <a:schemeClr val="bg2"/>
              </a:solidFill>
            </a:endParaRPr>
          </a:p>
        </p:txBody>
      </p:sp>
      <p:sp>
        <p:nvSpPr>
          <p:cNvPr id="74878" name="Text Box 52"/>
          <p:cNvSpPr txBox="1">
            <a:spLocks noChangeArrowheads="1"/>
          </p:cNvSpPr>
          <p:nvPr/>
        </p:nvSpPr>
        <p:spPr bwMode="auto">
          <a:xfrm>
            <a:off x="1273175" y="1963738"/>
            <a:ext cx="1079500" cy="257175"/>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b="1" u="sng">
                <a:solidFill>
                  <a:srgbClr val="FF0000"/>
                </a:solidFill>
              </a:rPr>
              <a:t>organizationIdentifier</a:t>
            </a:r>
            <a:r>
              <a:rPr lang="en-GB" sz="600" b="1">
                <a:solidFill>
                  <a:srgbClr val="FF0000"/>
                </a:solidFill>
              </a:rPr>
              <a:t> (F-OI)</a:t>
            </a:r>
          </a:p>
          <a:p>
            <a:pPr>
              <a:lnSpc>
                <a:spcPct val="93000"/>
              </a:lnSpc>
              <a:buClr>
                <a:srgbClr val="000000"/>
              </a:buClr>
              <a:buSzPct val="100000"/>
              <a:buFont typeface="Times New Roman" pitchFamily="18" charset="0"/>
              <a:buNone/>
            </a:pPr>
            <a:r>
              <a:rPr lang="en-GB" sz="600" b="1">
                <a:solidFill>
                  <a:srgbClr val="FF0000"/>
                </a:solidFill>
              </a:rPr>
              <a:t>organizationCategory (F-OC)</a:t>
            </a:r>
            <a:r>
              <a:rPr lang="en-US" sz="600">
                <a:solidFill>
                  <a:schemeClr val="tx1"/>
                </a:solidFill>
              </a:rPr>
              <a:t> </a:t>
            </a:r>
            <a:r>
              <a:rPr lang="en-US" sz="600">
                <a:solidFill>
                  <a:srgbClr val="DDDDDD"/>
                </a:solidFill>
              </a:rPr>
              <a:t>organization name</a:t>
            </a:r>
          </a:p>
        </p:txBody>
      </p:sp>
      <p:sp>
        <p:nvSpPr>
          <p:cNvPr id="74879" name="Text Box 347"/>
          <p:cNvSpPr txBox="1">
            <a:spLocks noChangeArrowheads="1"/>
          </p:cNvSpPr>
          <p:nvPr/>
        </p:nvSpPr>
        <p:spPr bwMode="auto">
          <a:xfrm>
            <a:off x="4113213" y="3368675"/>
            <a:ext cx="2220912" cy="85725"/>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u="sng">
                <a:solidFill>
                  <a:srgbClr val="FF0000"/>
                </a:solidFill>
              </a:rPr>
              <a:t>personOrganizationAssociationCategory</a:t>
            </a:r>
            <a:r>
              <a:rPr lang="en-GB" sz="600">
                <a:solidFill>
                  <a:srgbClr val="FF0000"/>
                </a:solidFill>
              </a:rPr>
              <a:t> </a:t>
            </a:r>
            <a:r>
              <a:rPr lang="en-GB" sz="600" b="1">
                <a:solidFill>
                  <a:srgbClr val="FF0000"/>
                </a:solidFill>
              </a:rPr>
              <a:t>(FASC-N POA)</a:t>
            </a:r>
          </a:p>
        </p:txBody>
      </p:sp>
      <p:sp>
        <p:nvSpPr>
          <p:cNvPr id="74880" name="Text Box 247"/>
          <p:cNvSpPr txBox="1">
            <a:spLocks noChangeArrowheads="1"/>
          </p:cNvSpPr>
          <p:nvPr/>
        </p:nvSpPr>
        <p:spPr bwMode="auto">
          <a:xfrm>
            <a:off x="4086225" y="4833938"/>
            <a:ext cx="6127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FF0000"/>
                </a:solidFill>
              </a:rPr>
              <a:t>designatedRole</a:t>
            </a:r>
            <a:endParaRPr lang="en-US" sz="600" b="1" u="sng">
              <a:solidFill>
                <a:srgbClr val="FF0000"/>
              </a:solidFill>
            </a:endParaRPr>
          </a:p>
        </p:txBody>
      </p:sp>
      <p:sp>
        <p:nvSpPr>
          <p:cNvPr id="74881" name="Text Box 141"/>
          <p:cNvSpPr txBox="1">
            <a:spLocks noChangeArrowheads="1"/>
          </p:cNvSpPr>
          <p:nvPr/>
        </p:nvSpPr>
        <p:spPr bwMode="auto">
          <a:xfrm>
            <a:off x="355600" y="2082800"/>
            <a:ext cx="660400" cy="101600"/>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clearingAgency</a:t>
            </a:r>
          </a:p>
        </p:txBody>
      </p:sp>
      <p:sp>
        <p:nvSpPr>
          <p:cNvPr id="74882" name="Text Box 149"/>
          <p:cNvSpPr txBox="1">
            <a:spLocks noChangeArrowheads="1"/>
          </p:cNvSpPr>
          <p:nvPr/>
        </p:nvSpPr>
        <p:spPr bwMode="auto">
          <a:xfrm>
            <a:off x="2430463" y="1778000"/>
            <a:ext cx="401637"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certifying</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authority</a:t>
            </a:r>
          </a:p>
        </p:txBody>
      </p:sp>
      <p:sp>
        <p:nvSpPr>
          <p:cNvPr id="74883" name="Text Box 150"/>
          <p:cNvSpPr txBox="1">
            <a:spLocks noChangeArrowheads="1"/>
          </p:cNvSpPr>
          <p:nvPr/>
        </p:nvSpPr>
        <p:spPr bwMode="auto">
          <a:xfrm>
            <a:off x="1833563" y="1577975"/>
            <a:ext cx="850900"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issuingAgencyCode</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(FASC-N AC)</a:t>
            </a:r>
          </a:p>
        </p:txBody>
      </p:sp>
      <p:sp>
        <p:nvSpPr>
          <p:cNvPr id="74884" name="Text Box 151"/>
          <p:cNvSpPr txBox="1">
            <a:spLocks noChangeArrowheads="1"/>
          </p:cNvSpPr>
          <p:nvPr/>
        </p:nvSpPr>
        <p:spPr bwMode="auto">
          <a:xfrm>
            <a:off x="5162550" y="1630363"/>
            <a:ext cx="395288" cy="101600"/>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usCitizen</a:t>
            </a:r>
          </a:p>
        </p:txBody>
      </p:sp>
      <p:sp>
        <p:nvSpPr>
          <p:cNvPr id="74885" name="Rectangle 196"/>
          <p:cNvSpPr>
            <a:spLocks noChangeArrowheads="1"/>
          </p:cNvSpPr>
          <p:nvPr/>
        </p:nvSpPr>
        <p:spPr bwMode="auto">
          <a:xfrm>
            <a:off x="5040313" y="1322388"/>
            <a:ext cx="1216025" cy="276225"/>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chemeClr val="tx1"/>
              </a:solidFill>
            </a:endParaRPr>
          </a:p>
        </p:txBody>
      </p:sp>
      <p:sp>
        <p:nvSpPr>
          <p:cNvPr id="74886" name="Rectangle 197"/>
          <p:cNvSpPr>
            <a:spLocks noChangeArrowheads="1"/>
          </p:cNvSpPr>
          <p:nvPr/>
        </p:nvSpPr>
        <p:spPr bwMode="auto">
          <a:xfrm>
            <a:off x="5040313" y="1314450"/>
            <a:ext cx="1212850" cy="107950"/>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Citizenship</a:t>
            </a:r>
          </a:p>
        </p:txBody>
      </p:sp>
      <p:sp>
        <p:nvSpPr>
          <p:cNvPr id="74887" name="Text Box 198"/>
          <p:cNvSpPr txBox="1">
            <a:spLocks noChangeArrowheads="1"/>
          </p:cNvSpPr>
          <p:nvPr/>
        </p:nvSpPr>
        <p:spPr bwMode="auto">
          <a:xfrm>
            <a:off x="5056188" y="1462088"/>
            <a:ext cx="12350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FF0000"/>
                </a:solidFill>
              </a:rPr>
              <a:t>personCitizenshipFIPS10-4Code</a:t>
            </a:r>
            <a:endParaRPr lang="en-US" sz="600" b="1" u="sng">
              <a:solidFill>
                <a:srgbClr val="FF0000"/>
              </a:solidFill>
            </a:endParaRPr>
          </a:p>
        </p:txBody>
      </p:sp>
      <p:sp>
        <p:nvSpPr>
          <p:cNvPr id="74888" name="Rectangle 2"/>
          <p:cNvSpPr txBox="1">
            <a:spLocks noChangeArrowheads="1"/>
          </p:cNvSpPr>
          <p:nvPr/>
        </p:nvSpPr>
        <p:spPr bwMode="auto">
          <a:xfrm>
            <a:off x="0" y="0"/>
            <a:ext cx="7307263"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lIns="0" rIns="0" anchor="ctr"/>
          <a:lstStyle/>
          <a:p>
            <a:pPr algn="ctr">
              <a:lnSpc>
                <a:spcPct val="81000"/>
              </a:lnSpc>
              <a:buClr>
                <a:srgbClr val="000000"/>
              </a:buClr>
              <a:buSzPct val="100000"/>
              <a:buFont typeface="Times New Roman" pitchFamily="18" charset="0"/>
              <a:buNone/>
            </a:pPr>
            <a:r>
              <a:rPr lang="en-US" sz="3600"/>
              <a:t>Federal ICAM BAE Mapping</a:t>
            </a:r>
          </a:p>
        </p:txBody>
      </p:sp>
      <p:graphicFrame>
        <p:nvGraphicFramePr>
          <p:cNvPr id="75028" name="Group 276"/>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A26AB072-986C-4978-997A-0EB04A9340AB}"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31</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74892" name="Group 268"/>
          <p:cNvGrpSpPr>
            <a:grpSpLocks/>
          </p:cNvGrpSpPr>
          <p:nvPr/>
        </p:nvGrpSpPr>
        <p:grpSpPr bwMode="auto">
          <a:xfrm>
            <a:off x="7413625" y="100013"/>
            <a:ext cx="1360488" cy="1468437"/>
            <a:chOff x="4754" y="1613"/>
            <a:chExt cx="857" cy="925"/>
          </a:xfrm>
        </p:grpSpPr>
        <p:sp>
          <p:nvSpPr>
            <p:cNvPr id="74908" name="Rectangle 152"/>
            <p:cNvSpPr>
              <a:spLocks noChangeArrowheads="1"/>
            </p:cNvSpPr>
            <p:nvPr/>
          </p:nvSpPr>
          <p:spPr bwMode="auto">
            <a:xfrm>
              <a:off x="4754" y="1613"/>
              <a:ext cx="857" cy="895"/>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4909" name="Rectangle 153"/>
            <p:cNvSpPr>
              <a:spLocks noChangeArrowheads="1"/>
            </p:cNvSpPr>
            <p:nvPr/>
          </p:nvSpPr>
          <p:spPr bwMode="auto">
            <a:xfrm>
              <a:off x="4754" y="1613"/>
              <a:ext cx="854"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PIV Card</a:t>
              </a:r>
            </a:p>
          </p:txBody>
        </p:sp>
        <p:sp>
          <p:nvSpPr>
            <p:cNvPr id="74910" name="Text Box 154"/>
            <p:cNvSpPr txBox="1">
              <a:spLocks noChangeArrowheads="1"/>
            </p:cNvSpPr>
            <p:nvPr/>
          </p:nvSpPr>
          <p:spPr bwMode="auto">
            <a:xfrm>
              <a:off x="4791" y="1717"/>
              <a:ext cx="808" cy="821"/>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u="sng">
                  <a:solidFill>
                    <a:srgbClr val="FF0000"/>
                  </a:solidFill>
                </a:rPr>
                <a:t>chuid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cardIssueDate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cardExpirationDate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cardStatus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cardStatusDate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chuidStatus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chuidStatusDate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issuedID (FASC-N CN)</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IssuingSystemCode (FASC-N SC)</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issuedSeries (FASC-N CS)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issuedCredentialCode (FASC-N ICI‏</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cardAuthenticationCertificate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8000"/>
                  </a:solidFill>
                </a:rPr>
                <a:t>keyManagementCertificate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8000"/>
                  </a:solidFill>
                </a:rPr>
                <a:t>digitalSignatureCertificate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600" b="1">
                <a:solidFill>
                  <a:srgbClr val="008000"/>
                </a:solidFill>
              </a:endParaRPr>
            </a:p>
          </p:txBody>
        </p:sp>
      </p:grpSp>
      <p:sp>
        <p:nvSpPr>
          <p:cNvPr id="74893" name="Text Box 40"/>
          <p:cNvSpPr txBox="1">
            <a:spLocks noChangeArrowheads="1"/>
          </p:cNvSpPr>
          <p:nvPr/>
        </p:nvSpPr>
        <p:spPr bwMode="auto">
          <a:xfrm>
            <a:off x="7572375" y="22923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4894" name="Text Box 40"/>
          <p:cNvSpPr txBox="1">
            <a:spLocks noChangeArrowheads="1"/>
          </p:cNvSpPr>
          <p:nvPr/>
        </p:nvSpPr>
        <p:spPr bwMode="auto">
          <a:xfrm>
            <a:off x="7580313" y="194310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4895" name="Text Box 39"/>
          <p:cNvSpPr txBox="1">
            <a:spLocks noChangeArrowheads="1"/>
          </p:cNvSpPr>
          <p:nvPr/>
        </p:nvSpPr>
        <p:spPr bwMode="auto">
          <a:xfrm>
            <a:off x="7808913" y="52641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74896"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74897" name="Group 49"/>
          <p:cNvGrpSpPr>
            <a:grpSpLocks/>
          </p:cNvGrpSpPr>
          <p:nvPr/>
        </p:nvGrpSpPr>
        <p:grpSpPr bwMode="auto">
          <a:xfrm>
            <a:off x="6648450" y="4132263"/>
            <a:ext cx="149225" cy="133350"/>
            <a:chOff x="1778" y="1120"/>
            <a:chExt cx="94" cy="84"/>
          </a:xfrm>
        </p:grpSpPr>
        <p:sp>
          <p:nvSpPr>
            <p:cNvPr id="74905"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74906"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74907"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74898"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899" name="Rectangle 277"/>
          <p:cNvSpPr>
            <a:spLocks noChangeArrowheads="1"/>
          </p:cNvSpPr>
          <p:nvPr/>
        </p:nvSpPr>
        <p:spPr bwMode="auto">
          <a:xfrm>
            <a:off x="6796088" y="3810000"/>
            <a:ext cx="914400" cy="776288"/>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4900" name="Rectangle 278"/>
          <p:cNvSpPr>
            <a:spLocks noChangeArrowheads="1"/>
          </p:cNvSpPr>
          <p:nvPr/>
        </p:nvSpPr>
        <p:spPr bwMode="auto">
          <a:xfrm>
            <a:off x="6796088" y="3811588"/>
            <a:ext cx="914400" cy="198437"/>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74901" name="Line 257"/>
          <p:cNvSpPr>
            <a:spLocks noChangeShapeType="1"/>
          </p:cNvSpPr>
          <p:nvPr/>
        </p:nvSpPr>
        <p:spPr bwMode="auto">
          <a:xfrm flipH="1">
            <a:off x="7772400" y="2613025"/>
            <a:ext cx="106363" cy="66675"/>
          </a:xfrm>
          <a:prstGeom prst="line">
            <a:avLst/>
          </a:prstGeom>
          <a:noFill/>
          <a:ln w="9525">
            <a:solidFill>
              <a:srgbClr val="DDDDDD"/>
            </a:solidFill>
            <a:round/>
            <a:headEnd/>
            <a:tailEnd/>
          </a:ln>
        </p:spPr>
        <p:txBody>
          <a:bodyPr/>
          <a:lstStyle/>
          <a:p>
            <a:endParaRPr lang="en-US"/>
          </a:p>
        </p:txBody>
      </p:sp>
      <p:sp>
        <p:nvSpPr>
          <p:cNvPr id="74902" name="Line 258"/>
          <p:cNvSpPr>
            <a:spLocks noChangeShapeType="1"/>
          </p:cNvSpPr>
          <p:nvPr/>
        </p:nvSpPr>
        <p:spPr bwMode="auto">
          <a:xfrm flipH="1" flipV="1">
            <a:off x="7770813" y="2546350"/>
            <a:ext cx="106362" cy="65088"/>
          </a:xfrm>
          <a:prstGeom prst="line">
            <a:avLst/>
          </a:prstGeom>
          <a:noFill/>
          <a:ln w="9525">
            <a:solidFill>
              <a:srgbClr val="DDDDDD"/>
            </a:solidFill>
            <a:round/>
            <a:headEnd/>
            <a:tailEnd/>
          </a:ln>
        </p:spPr>
        <p:txBody>
          <a:bodyPr/>
          <a:lstStyle/>
          <a:p>
            <a:endParaRPr lang="en-US"/>
          </a:p>
        </p:txBody>
      </p:sp>
      <p:sp>
        <p:nvSpPr>
          <p:cNvPr id="74903" name="Rectangle 398"/>
          <p:cNvSpPr>
            <a:spLocks noChangeArrowheads="1"/>
          </p:cNvSpPr>
          <p:nvPr/>
        </p:nvSpPr>
        <p:spPr bwMode="auto">
          <a:xfrm>
            <a:off x="7672388" y="256698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4904" name="Text Box 279"/>
          <p:cNvSpPr txBox="1">
            <a:spLocks noChangeArrowheads="1"/>
          </p:cNvSpPr>
          <p:nvPr/>
        </p:nvSpPr>
        <p:spPr bwMode="auto">
          <a:xfrm>
            <a:off x="6821488" y="4006850"/>
            <a:ext cx="874712"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288"/>
          <p:cNvGrpSpPr>
            <a:grpSpLocks/>
          </p:cNvGrpSpPr>
          <p:nvPr/>
        </p:nvGrpSpPr>
        <p:grpSpPr bwMode="auto">
          <a:xfrm>
            <a:off x="5565775" y="1598613"/>
            <a:ext cx="138113" cy="109537"/>
            <a:chOff x="3506" y="1007"/>
            <a:chExt cx="87" cy="69"/>
          </a:xfrm>
        </p:grpSpPr>
        <p:sp>
          <p:nvSpPr>
            <p:cNvPr id="77083"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77084"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grpSp>
        <p:nvGrpSpPr>
          <p:cNvPr id="76802" name="Group 194"/>
          <p:cNvGrpSpPr>
            <a:grpSpLocks/>
          </p:cNvGrpSpPr>
          <p:nvPr/>
        </p:nvGrpSpPr>
        <p:grpSpPr bwMode="auto">
          <a:xfrm>
            <a:off x="3943350" y="2474913"/>
            <a:ext cx="300038" cy="133350"/>
            <a:chOff x="2484" y="1559"/>
            <a:chExt cx="189" cy="84"/>
          </a:xfrm>
        </p:grpSpPr>
        <p:sp>
          <p:nvSpPr>
            <p:cNvPr id="77080"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77081"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77082"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nvGrpSpPr>
          <p:cNvPr id="76803" name="Group 186"/>
          <p:cNvGrpSpPr>
            <a:grpSpLocks/>
          </p:cNvGrpSpPr>
          <p:nvPr/>
        </p:nvGrpSpPr>
        <p:grpSpPr bwMode="auto">
          <a:xfrm>
            <a:off x="4900613" y="2465388"/>
            <a:ext cx="300037" cy="133350"/>
            <a:chOff x="3087" y="1553"/>
            <a:chExt cx="189" cy="84"/>
          </a:xfrm>
        </p:grpSpPr>
        <p:sp>
          <p:nvSpPr>
            <p:cNvPr id="77077"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77078"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77079"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nvGrpSpPr>
          <p:cNvPr id="76804" name="Group 287"/>
          <p:cNvGrpSpPr>
            <a:grpSpLocks/>
          </p:cNvGrpSpPr>
          <p:nvPr/>
        </p:nvGrpSpPr>
        <p:grpSpPr bwMode="auto">
          <a:xfrm>
            <a:off x="7770813" y="2546350"/>
            <a:ext cx="107950" cy="133350"/>
            <a:chOff x="4895" y="1604"/>
            <a:chExt cx="68" cy="84"/>
          </a:xfrm>
        </p:grpSpPr>
        <p:sp>
          <p:nvSpPr>
            <p:cNvPr id="77075" name="Line 257"/>
            <p:cNvSpPr>
              <a:spLocks noChangeShapeType="1"/>
            </p:cNvSpPr>
            <p:nvPr/>
          </p:nvSpPr>
          <p:spPr bwMode="auto">
            <a:xfrm flipH="1">
              <a:off x="4896" y="1646"/>
              <a:ext cx="67" cy="42"/>
            </a:xfrm>
            <a:prstGeom prst="line">
              <a:avLst/>
            </a:prstGeom>
            <a:noFill/>
            <a:ln w="9525">
              <a:solidFill>
                <a:srgbClr val="DDDDDD"/>
              </a:solidFill>
              <a:round/>
              <a:headEnd/>
              <a:tailEnd/>
            </a:ln>
          </p:spPr>
          <p:txBody>
            <a:bodyPr/>
            <a:lstStyle/>
            <a:p>
              <a:endParaRPr lang="en-US"/>
            </a:p>
          </p:txBody>
        </p:sp>
        <p:sp>
          <p:nvSpPr>
            <p:cNvPr id="77076" name="Line 258"/>
            <p:cNvSpPr>
              <a:spLocks noChangeShapeType="1"/>
            </p:cNvSpPr>
            <p:nvPr/>
          </p:nvSpPr>
          <p:spPr bwMode="auto">
            <a:xfrm flipH="1" flipV="1">
              <a:off x="4895" y="1604"/>
              <a:ext cx="67" cy="41"/>
            </a:xfrm>
            <a:prstGeom prst="line">
              <a:avLst/>
            </a:prstGeom>
            <a:noFill/>
            <a:ln w="9525">
              <a:solidFill>
                <a:srgbClr val="DDDDDD"/>
              </a:solidFill>
              <a:round/>
              <a:headEnd/>
              <a:tailEnd/>
            </a:ln>
          </p:spPr>
          <p:txBody>
            <a:bodyPr/>
            <a:lstStyle/>
            <a:p>
              <a:endParaRPr lang="en-US"/>
            </a:p>
          </p:txBody>
        </p:sp>
      </p:grpSp>
      <p:sp>
        <p:nvSpPr>
          <p:cNvPr id="76805" name="Line 401"/>
          <p:cNvSpPr>
            <a:spLocks noChangeShapeType="1"/>
          </p:cNvSpPr>
          <p:nvPr/>
        </p:nvSpPr>
        <p:spPr bwMode="auto">
          <a:xfrm rot="16200000" flipH="1">
            <a:off x="7264400" y="1612900"/>
            <a:ext cx="107950" cy="69850"/>
          </a:xfrm>
          <a:prstGeom prst="line">
            <a:avLst/>
          </a:prstGeom>
          <a:noFill/>
          <a:ln w="9525">
            <a:solidFill>
              <a:srgbClr val="DDDDDD"/>
            </a:solidFill>
            <a:round/>
            <a:headEnd/>
            <a:tailEnd/>
          </a:ln>
        </p:spPr>
        <p:txBody>
          <a:bodyPr/>
          <a:lstStyle/>
          <a:p>
            <a:endParaRPr lang="en-US"/>
          </a:p>
        </p:txBody>
      </p:sp>
      <p:sp>
        <p:nvSpPr>
          <p:cNvPr id="76806" name="Line 402"/>
          <p:cNvSpPr>
            <a:spLocks noChangeShapeType="1"/>
          </p:cNvSpPr>
          <p:nvPr/>
        </p:nvSpPr>
        <p:spPr bwMode="auto">
          <a:xfrm rot="-5400000" flipH="1" flipV="1">
            <a:off x="7197725" y="1612900"/>
            <a:ext cx="106363" cy="68263"/>
          </a:xfrm>
          <a:prstGeom prst="line">
            <a:avLst/>
          </a:prstGeom>
          <a:noFill/>
          <a:ln w="9525">
            <a:solidFill>
              <a:srgbClr val="DDDDDD"/>
            </a:solidFill>
            <a:round/>
            <a:headEnd/>
            <a:tailEnd/>
          </a:ln>
        </p:spPr>
        <p:txBody>
          <a:bodyPr/>
          <a:lstStyle/>
          <a:p>
            <a:endParaRPr lang="en-US"/>
          </a:p>
        </p:txBody>
      </p:sp>
      <p:grpSp>
        <p:nvGrpSpPr>
          <p:cNvPr id="76807" name="Group 284"/>
          <p:cNvGrpSpPr>
            <a:grpSpLocks/>
          </p:cNvGrpSpPr>
          <p:nvPr/>
        </p:nvGrpSpPr>
        <p:grpSpPr bwMode="auto">
          <a:xfrm>
            <a:off x="6683375" y="2163763"/>
            <a:ext cx="114300" cy="133350"/>
            <a:chOff x="3313" y="2995"/>
            <a:chExt cx="72" cy="84"/>
          </a:xfrm>
        </p:grpSpPr>
        <p:sp>
          <p:nvSpPr>
            <p:cNvPr id="11683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6808" name="Group 30"/>
          <p:cNvGrpSpPr>
            <a:grpSpLocks/>
          </p:cNvGrpSpPr>
          <p:nvPr/>
        </p:nvGrpSpPr>
        <p:grpSpPr bwMode="auto">
          <a:xfrm>
            <a:off x="6688138" y="2503488"/>
            <a:ext cx="106362" cy="133350"/>
            <a:chOff x="4034" y="1589"/>
            <a:chExt cx="67" cy="84"/>
          </a:xfrm>
        </p:grpSpPr>
        <p:sp>
          <p:nvSpPr>
            <p:cNvPr id="77071"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77072"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grpSp>
        <p:nvGrpSpPr>
          <p:cNvPr id="76809" name="Group 42"/>
          <p:cNvGrpSpPr>
            <a:grpSpLocks/>
          </p:cNvGrpSpPr>
          <p:nvPr/>
        </p:nvGrpSpPr>
        <p:grpSpPr bwMode="auto">
          <a:xfrm>
            <a:off x="6375400" y="3341688"/>
            <a:ext cx="425450" cy="133350"/>
            <a:chOff x="4016" y="2105"/>
            <a:chExt cx="268" cy="84"/>
          </a:xfrm>
        </p:grpSpPr>
        <p:grpSp>
          <p:nvGrpSpPr>
            <p:cNvPr id="77066" name="Group 43"/>
            <p:cNvGrpSpPr>
              <a:grpSpLocks/>
            </p:cNvGrpSpPr>
            <p:nvPr/>
          </p:nvGrpSpPr>
          <p:grpSpPr bwMode="auto">
            <a:xfrm>
              <a:off x="4188" y="2105"/>
              <a:ext cx="94" cy="84"/>
              <a:chOff x="1778" y="1120"/>
              <a:chExt cx="94" cy="84"/>
            </a:xfrm>
          </p:grpSpPr>
          <p:sp>
            <p:nvSpPr>
              <p:cNvPr id="77068"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77069"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77070"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77067"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sp>
        <p:nvSpPr>
          <p:cNvPr id="76810" name="Line 293"/>
          <p:cNvSpPr>
            <a:spLocks noChangeShapeType="1"/>
          </p:cNvSpPr>
          <p:nvPr/>
        </p:nvSpPr>
        <p:spPr bwMode="auto">
          <a:xfrm rot="16200000" flipH="1">
            <a:off x="5617369" y="3080544"/>
            <a:ext cx="106363" cy="66675"/>
          </a:xfrm>
          <a:prstGeom prst="line">
            <a:avLst/>
          </a:prstGeom>
          <a:noFill/>
          <a:ln w="9525">
            <a:solidFill>
              <a:srgbClr val="DDDDDD"/>
            </a:solidFill>
            <a:round/>
            <a:headEnd/>
            <a:tailEnd/>
          </a:ln>
        </p:spPr>
        <p:txBody>
          <a:bodyPr/>
          <a:lstStyle/>
          <a:p>
            <a:endParaRPr lang="en-US"/>
          </a:p>
        </p:txBody>
      </p:sp>
      <p:sp>
        <p:nvSpPr>
          <p:cNvPr id="76811" name="Line 292"/>
          <p:cNvSpPr>
            <a:spLocks noChangeShapeType="1"/>
          </p:cNvSpPr>
          <p:nvPr/>
        </p:nvSpPr>
        <p:spPr bwMode="auto">
          <a:xfrm rot="-5400000" flipH="1" flipV="1">
            <a:off x="5549106" y="3080544"/>
            <a:ext cx="106363" cy="66675"/>
          </a:xfrm>
          <a:prstGeom prst="line">
            <a:avLst/>
          </a:prstGeom>
          <a:noFill/>
          <a:ln w="9525">
            <a:solidFill>
              <a:srgbClr val="DDDDDD"/>
            </a:solidFill>
            <a:round/>
            <a:headEnd/>
            <a:tailEnd/>
          </a:ln>
        </p:spPr>
        <p:txBody>
          <a:bodyPr/>
          <a:lstStyle/>
          <a:p>
            <a:endParaRPr lang="en-US"/>
          </a:p>
        </p:txBody>
      </p:sp>
      <p:grpSp>
        <p:nvGrpSpPr>
          <p:cNvPr id="76812" name="Group 145"/>
          <p:cNvGrpSpPr>
            <a:grpSpLocks/>
          </p:cNvGrpSpPr>
          <p:nvPr/>
        </p:nvGrpSpPr>
        <p:grpSpPr bwMode="auto">
          <a:xfrm>
            <a:off x="4408488" y="3638550"/>
            <a:ext cx="109537" cy="366713"/>
            <a:chOff x="2777" y="2292"/>
            <a:chExt cx="69" cy="231"/>
          </a:xfrm>
        </p:grpSpPr>
        <p:sp>
          <p:nvSpPr>
            <p:cNvPr id="77064"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6813" name="Group 13"/>
          <p:cNvGrpSpPr>
            <a:grpSpLocks/>
          </p:cNvGrpSpPr>
          <p:nvPr/>
        </p:nvGrpSpPr>
        <p:grpSpPr bwMode="auto">
          <a:xfrm>
            <a:off x="3595688" y="5708650"/>
            <a:ext cx="476250" cy="128588"/>
            <a:chOff x="2265" y="3596"/>
            <a:chExt cx="300" cy="81"/>
          </a:xfrm>
        </p:grpSpPr>
        <p:sp>
          <p:nvSpPr>
            <p:cNvPr id="77060" name="Line 14"/>
            <p:cNvSpPr>
              <a:spLocks noChangeShapeType="1"/>
            </p:cNvSpPr>
            <p:nvPr/>
          </p:nvSpPr>
          <p:spPr bwMode="auto">
            <a:xfrm>
              <a:off x="2265" y="3636"/>
              <a:ext cx="300" cy="0"/>
            </a:xfrm>
            <a:prstGeom prst="line">
              <a:avLst/>
            </a:prstGeom>
            <a:noFill/>
            <a:ln w="9525">
              <a:solidFill>
                <a:schemeClr val="tx1"/>
              </a:solidFill>
              <a:round/>
              <a:headEnd/>
              <a:tailEnd/>
            </a:ln>
          </p:spPr>
          <p:txBody>
            <a:bodyPr/>
            <a:lstStyle/>
            <a:p>
              <a:endParaRPr lang="en-US"/>
            </a:p>
          </p:txBody>
        </p:sp>
        <p:grpSp>
          <p:nvGrpSpPr>
            <p:cNvPr id="77061" name="Group 15"/>
            <p:cNvGrpSpPr>
              <a:grpSpLocks/>
            </p:cNvGrpSpPr>
            <p:nvPr/>
          </p:nvGrpSpPr>
          <p:grpSpPr bwMode="auto">
            <a:xfrm>
              <a:off x="2270" y="3596"/>
              <a:ext cx="68" cy="81"/>
              <a:chOff x="2825" y="3596"/>
              <a:chExt cx="68" cy="81"/>
            </a:xfrm>
          </p:grpSpPr>
          <p:sp>
            <p:nvSpPr>
              <p:cNvPr id="77062"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77063"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grpSp>
        <p:nvGrpSpPr>
          <p:cNvPr id="76814" name="Group 10"/>
          <p:cNvGrpSpPr>
            <a:grpSpLocks/>
          </p:cNvGrpSpPr>
          <p:nvPr/>
        </p:nvGrpSpPr>
        <p:grpSpPr bwMode="auto">
          <a:xfrm>
            <a:off x="3419475" y="5284788"/>
            <a:ext cx="1092200" cy="450850"/>
            <a:chOff x="2158" y="3195"/>
            <a:chExt cx="688" cy="284"/>
          </a:xfrm>
        </p:grpSpPr>
        <p:cxnSp>
          <p:nvCxnSpPr>
            <p:cNvPr id="77054" name="AutoShape 186"/>
            <p:cNvCxnSpPr>
              <a:cxnSpLocks noChangeShapeType="1"/>
            </p:cNvCxnSpPr>
            <p:nvPr/>
          </p:nvCxnSpPr>
          <p:spPr bwMode="auto">
            <a:xfrm rot="-5400000" flipH="1" flipV="1">
              <a:off x="2585" y="3383"/>
              <a:ext cx="49" cy="64"/>
            </a:xfrm>
            <a:prstGeom prst="bentConnector4">
              <a:avLst>
                <a:gd name="adj1" fmla="val -293889"/>
                <a:gd name="adj2" fmla="val 325023"/>
              </a:avLst>
            </a:prstGeom>
            <a:noFill/>
            <a:ln w="9525">
              <a:solidFill>
                <a:srgbClr val="DDDDDD"/>
              </a:solidFill>
              <a:miter lim="800000"/>
              <a:headEnd/>
              <a:tailEnd/>
            </a:ln>
          </p:spPr>
        </p:cxnSp>
        <p:grpSp>
          <p:nvGrpSpPr>
            <p:cNvPr id="77055" name="Group 263"/>
            <p:cNvGrpSpPr>
              <a:grpSpLocks/>
            </p:cNvGrpSpPr>
            <p:nvPr/>
          </p:nvGrpSpPr>
          <p:grpSpPr bwMode="auto">
            <a:xfrm>
              <a:off x="2504" y="3396"/>
              <a:ext cx="67" cy="83"/>
              <a:chOff x="3831154" y="5612341"/>
              <a:chExt cx="106362" cy="131762"/>
            </a:xfrm>
          </p:grpSpPr>
          <p:sp>
            <p:nvSpPr>
              <p:cNvPr id="77058"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77059"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77056" name="Text Box 142"/>
            <p:cNvSpPr txBox="1">
              <a:spLocks noChangeArrowheads="1"/>
            </p:cNvSpPr>
            <p:nvPr/>
          </p:nvSpPr>
          <p:spPr bwMode="auto">
            <a:xfrm>
              <a:off x="2158" y="3261"/>
              <a:ext cx="350" cy="138"/>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DDDDDD"/>
                  </a:solidFill>
                </a:rPr>
                <a:t>be a </a:t>
              </a:r>
            </a:p>
            <a:p>
              <a:pPr algn="ctr" defTabSz="914400">
                <a:lnSpc>
                  <a:spcPct val="80000"/>
                </a:lnSpc>
                <a:buClr>
                  <a:srgbClr val="000000"/>
                </a:buClr>
                <a:buSzPct val="100000"/>
                <a:buFont typeface="Times New Roman" pitchFamily="18" charset="0"/>
                <a:buNone/>
              </a:pPr>
              <a:r>
                <a:rPr lang="en-US" sz="600" b="1">
                  <a:solidFill>
                    <a:srgbClr val="DDDDDD"/>
                  </a:solidFill>
                </a:rPr>
                <a:t>member </a:t>
              </a:r>
            </a:p>
            <a:p>
              <a:pPr algn="ctr" defTabSz="914400">
                <a:lnSpc>
                  <a:spcPct val="80000"/>
                </a:lnSpc>
                <a:buClr>
                  <a:srgbClr val="000000"/>
                </a:buClr>
                <a:buSzPct val="100000"/>
                <a:buFont typeface="Times New Roman" pitchFamily="18" charset="0"/>
                <a:buNone/>
              </a:pPr>
              <a:r>
                <a:rPr lang="en-US" sz="600" b="1">
                  <a:solidFill>
                    <a:srgbClr val="DDDDDD"/>
                  </a:solidFill>
                </a:rPr>
                <a:t>of</a:t>
              </a:r>
            </a:p>
          </p:txBody>
        </p:sp>
        <p:sp>
          <p:nvSpPr>
            <p:cNvPr id="77057" name="Text Box 142"/>
            <p:cNvSpPr txBox="1">
              <a:spLocks noChangeArrowheads="1"/>
            </p:cNvSpPr>
            <p:nvPr/>
          </p:nvSpPr>
          <p:spPr bwMode="auto">
            <a:xfrm>
              <a:off x="2506" y="3195"/>
              <a:ext cx="340" cy="94"/>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DDDDDD"/>
                  </a:solidFill>
                </a:rPr>
                <a:t>composed</a:t>
              </a:r>
            </a:p>
            <a:p>
              <a:pPr algn="ctr" defTabSz="914400">
                <a:lnSpc>
                  <a:spcPct val="81000"/>
                </a:lnSpc>
                <a:buClr>
                  <a:srgbClr val="000000"/>
                </a:buClr>
                <a:buSzPct val="100000"/>
                <a:buFont typeface="Times New Roman" pitchFamily="18" charset="0"/>
                <a:buNone/>
              </a:pPr>
              <a:r>
                <a:rPr lang="en-US" sz="600" b="1">
                  <a:solidFill>
                    <a:srgbClr val="DDDDDD"/>
                  </a:solidFill>
                </a:rPr>
                <a:t> of</a:t>
              </a:r>
            </a:p>
          </p:txBody>
        </p:sp>
      </p:grpSp>
      <p:sp>
        <p:nvSpPr>
          <p:cNvPr id="76815" name="Rectangle 398"/>
          <p:cNvSpPr>
            <a:spLocks noChangeArrowheads="1"/>
          </p:cNvSpPr>
          <p:nvPr/>
        </p:nvSpPr>
        <p:spPr bwMode="auto">
          <a:xfrm>
            <a:off x="2052638" y="37703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16" name="Rectangle 398"/>
          <p:cNvSpPr>
            <a:spLocks noChangeArrowheads="1"/>
          </p:cNvSpPr>
          <p:nvPr/>
        </p:nvSpPr>
        <p:spPr bwMode="auto">
          <a:xfrm>
            <a:off x="2508250" y="35560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17" name="Line 290"/>
          <p:cNvSpPr>
            <a:spLocks noChangeShapeType="1"/>
          </p:cNvSpPr>
          <p:nvPr/>
        </p:nvSpPr>
        <p:spPr bwMode="auto">
          <a:xfrm>
            <a:off x="4508500" y="3024188"/>
            <a:ext cx="0" cy="155575"/>
          </a:xfrm>
          <a:prstGeom prst="line">
            <a:avLst/>
          </a:prstGeom>
          <a:noFill/>
          <a:ln w="9525">
            <a:solidFill>
              <a:schemeClr val="tx1"/>
            </a:solidFill>
            <a:round/>
            <a:headEnd/>
            <a:tailEnd/>
          </a:ln>
        </p:spPr>
        <p:txBody>
          <a:bodyPr/>
          <a:lstStyle/>
          <a:p>
            <a:endParaRPr lang="en-US"/>
          </a:p>
        </p:txBody>
      </p:sp>
      <p:sp>
        <p:nvSpPr>
          <p:cNvPr id="76818" name="Line 288"/>
          <p:cNvSpPr>
            <a:spLocks noChangeShapeType="1"/>
          </p:cNvSpPr>
          <p:nvPr/>
        </p:nvSpPr>
        <p:spPr bwMode="auto">
          <a:xfrm>
            <a:off x="6907213" y="5640388"/>
            <a:ext cx="0" cy="407987"/>
          </a:xfrm>
          <a:prstGeom prst="line">
            <a:avLst/>
          </a:prstGeom>
          <a:noFill/>
          <a:ln w="9525">
            <a:solidFill>
              <a:schemeClr val="tx1"/>
            </a:solidFill>
            <a:round/>
            <a:headEnd/>
            <a:tailEnd/>
          </a:ln>
        </p:spPr>
        <p:txBody>
          <a:bodyPr/>
          <a:lstStyle/>
          <a:p>
            <a:endParaRPr lang="en-US"/>
          </a:p>
        </p:txBody>
      </p:sp>
      <p:sp>
        <p:nvSpPr>
          <p:cNvPr id="76819" name="Line 282"/>
          <p:cNvSpPr>
            <a:spLocks noChangeShapeType="1"/>
          </p:cNvSpPr>
          <p:nvPr/>
        </p:nvSpPr>
        <p:spPr bwMode="auto">
          <a:xfrm>
            <a:off x="7540625" y="1525588"/>
            <a:ext cx="0" cy="184150"/>
          </a:xfrm>
          <a:prstGeom prst="line">
            <a:avLst/>
          </a:prstGeom>
          <a:noFill/>
          <a:ln w="9525">
            <a:solidFill>
              <a:schemeClr val="tx1"/>
            </a:solidFill>
            <a:round/>
            <a:headEnd/>
            <a:tailEnd/>
          </a:ln>
        </p:spPr>
        <p:txBody>
          <a:bodyPr/>
          <a:lstStyle/>
          <a:p>
            <a:endParaRPr lang="en-US"/>
          </a:p>
        </p:txBody>
      </p:sp>
      <p:grpSp>
        <p:nvGrpSpPr>
          <p:cNvPr id="76820" name="Group 2"/>
          <p:cNvGrpSpPr>
            <a:grpSpLocks/>
          </p:cNvGrpSpPr>
          <p:nvPr/>
        </p:nvGrpSpPr>
        <p:grpSpPr bwMode="auto">
          <a:xfrm>
            <a:off x="3571875" y="4762500"/>
            <a:ext cx="490538" cy="133350"/>
            <a:chOff x="2250" y="3000"/>
            <a:chExt cx="309" cy="84"/>
          </a:xfrm>
        </p:grpSpPr>
        <p:sp>
          <p:nvSpPr>
            <p:cNvPr id="77052"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77053"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76821" name="Group 5"/>
          <p:cNvGrpSpPr>
            <a:grpSpLocks/>
          </p:cNvGrpSpPr>
          <p:nvPr/>
        </p:nvGrpSpPr>
        <p:grpSpPr bwMode="auto">
          <a:xfrm>
            <a:off x="1654175" y="2090738"/>
            <a:ext cx="2806700" cy="3757612"/>
            <a:chOff x="1042" y="1317"/>
            <a:chExt cx="1768" cy="2367"/>
          </a:xfrm>
        </p:grpSpPr>
        <p:cxnSp>
          <p:nvCxnSpPr>
            <p:cNvPr id="77049" name="Elbow Connector 215"/>
            <p:cNvCxnSpPr>
              <a:cxnSpLocks noChangeShapeType="1"/>
            </p:cNvCxnSpPr>
            <p:nvPr/>
          </p:nvCxnSpPr>
          <p:spPr bwMode="auto">
            <a:xfrm rot="5400000" flipH="1">
              <a:off x="763" y="1638"/>
              <a:ext cx="2367" cy="1726"/>
            </a:xfrm>
            <a:prstGeom prst="bentConnector3">
              <a:avLst>
                <a:gd name="adj1" fmla="val -9338"/>
              </a:avLst>
            </a:prstGeom>
            <a:noFill/>
            <a:ln w="9525" algn="ctr">
              <a:solidFill>
                <a:srgbClr val="DDDDDD"/>
              </a:solidFill>
              <a:round/>
              <a:headEnd/>
              <a:tailEnd/>
            </a:ln>
          </p:spPr>
        </p:cxnSp>
        <p:sp>
          <p:nvSpPr>
            <p:cNvPr id="77050" name="Line 249"/>
            <p:cNvSpPr>
              <a:spLocks noChangeShapeType="1"/>
            </p:cNvSpPr>
            <p:nvPr/>
          </p:nvSpPr>
          <p:spPr bwMode="auto">
            <a:xfrm rot="16200000" flipH="1">
              <a:off x="1029" y="1449"/>
              <a:ext cx="67" cy="42"/>
            </a:xfrm>
            <a:prstGeom prst="line">
              <a:avLst/>
            </a:prstGeom>
            <a:noFill/>
            <a:ln w="9525">
              <a:solidFill>
                <a:srgbClr val="DDDDDD"/>
              </a:solidFill>
              <a:round/>
              <a:headEnd/>
              <a:tailEnd/>
            </a:ln>
          </p:spPr>
          <p:txBody>
            <a:bodyPr/>
            <a:lstStyle/>
            <a:p>
              <a:endParaRPr lang="en-US"/>
            </a:p>
          </p:txBody>
        </p:sp>
        <p:sp>
          <p:nvSpPr>
            <p:cNvPr id="77051" name="Line 250"/>
            <p:cNvSpPr>
              <a:spLocks noChangeShapeType="1"/>
            </p:cNvSpPr>
            <p:nvPr/>
          </p:nvSpPr>
          <p:spPr bwMode="auto">
            <a:xfrm rot="-5400000" flipH="1" flipV="1">
              <a:off x="1073" y="1451"/>
              <a:ext cx="67" cy="41"/>
            </a:xfrm>
            <a:prstGeom prst="line">
              <a:avLst/>
            </a:prstGeom>
            <a:noFill/>
            <a:ln w="9525">
              <a:solidFill>
                <a:srgbClr val="DDDDDD"/>
              </a:solidFill>
              <a:round/>
              <a:headEnd/>
              <a:tailEnd/>
            </a:ln>
          </p:spPr>
          <p:txBody>
            <a:bodyPr/>
            <a:lstStyle/>
            <a:p>
              <a:endParaRPr lang="en-US"/>
            </a:p>
          </p:txBody>
        </p:sp>
      </p:grpSp>
      <p:sp>
        <p:nvSpPr>
          <p:cNvPr id="76822" name="Line 2"/>
          <p:cNvSpPr>
            <a:spLocks noChangeShapeType="1"/>
          </p:cNvSpPr>
          <p:nvPr/>
        </p:nvSpPr>
        <p:spPr bwMode="auto">
          <a:xfrm>
            <a:off x="3943350" y="2098675"/>
            <a:ext cx="1265238" cy="0"/>
          </a:xfrm>
          <a:prstGeom prst="line">
            <a:avLst/>
          </a:prstGeom>
          <a:noFill/>
          <a:ln w="9525">
            <a:solidFill>
              <a:schemeClr val="tx1"/>
            </a:solidFill>
            <a:round/>
            <a:headEnd/>
            <a:tailEnd/>
          </a:ln>
        </p:spPr>
        <p:txBody>
          <a:bodyPr/>
          <a:lstStyle/>
          <a:p>
            <a:endParaRPr lang="en-US"/>
          </a:p>
        </p:txBody>
      </p:sp>
      <p:sp>
        <p:nvSpPr>
          <p:cNvPr id="76823" name="Line 208"/>
          <p:cNvSpPr>
            <a:spLocks noChangeShapeType="1"/>
          </p:cNvSpPr>
          <p:nvPr/>
        </p:nvSpPr>
        <p:spPr bwMode="auto">
          <a:xfrm rot="10800000">
            <a:off x="3948113" y="2028825"/>
            <a:ext cx="106362" cy="66675"/>
          </a:xfrm>
          <a:prstGeom prst="line">
            <a:avLst/>
          </a:prstGeom>
          <a:noFill/>
          <a:ln w="9525">
            <a:solidFill>
              <a:schemeClr val="tx1"/>
            </a:solidFill>
            <a:round/>
            <a:headEnd/>
            <a:tailEnd/>
          </a:ln>
        </p:spPr>
        <p:txBody>
          <a:bodyPr/>
          <a:lstStyle/>
          <a:p>
            <a:endParaRPr lang="en-US"/>
          </a:p>
        </p:txBody>
      </p:sp>
      <p:sp>
        <p:nvSpPr>
          <p:cNvPr id="76824" name="Line 209"/>
          <p:cNvSpPr>
            <a:spLocks noChangeShapeType="1"/>
          </p:cNvSpPr>
          <p:nvPr/>
        </p:nvSpPr>
        <p:spPr bwMode="auto">
          <a:xfrm rot="10800000" flipV="1">
            <a:off x="3948113" y="2095500"/>
            <a:ext cx="106362" cy="66675"/>
          </a:xfrm>
          <a:prstGeom prst="line">
            <a:avLst/>
          </a:prstGeom>
          <a:noFill/>
          <a:ln w="9525">
            <a:solidFill>
              <a:schemeClr val="tx1"/>
            </a:solidFill>
            <a:round/>
            <a:headEnd/>
            <a:tailEnd/>
          </a:ln>
        </p:spPr>
        <p:txBody>
          <a:bodyPr/>
          <a:lstStyle/>
          <a:p>
            <a:endParaRPr lang="en-US"/>
          </a:p>
        </p:txBody>
      </p:sp>
      <p:grpSp>
        <p:nvGrpSpPr>
          <p:cNvPr id="76825" name="Group 8"/>
          <p:cNvGrpSpPr>
            <a:grpSpLocks/>
          </p:cNvGrpSpPr>
          <p:nvPr/>
        </p:nvGrpSpPr>
        <p:grpSpPr bwMode="auto">
          <a:xfrm>
            <a:off x="2390775" y="1960563"/>
            <a:ext cx="585788" cy="141287"/>
            <a:chOff x="1506" y="1235"/>
            <a:chExt cx="369" cy="89"/>
          </a:xfrm>
        </p:grpSpPr>
        <p:sp>
          <p:nvSpPr>
            <p:cNvPr id="77045" name="Line 74"/>
            <p:cNvSpPr>
              <a:spLocks noChangeShapeType="1"/>
            </p:cNvSpPr>
            <p:nvPr/>
          </p:nvSpPr>
          <p:spPr bwMode="auto">
            <a:xfrm flipH="1">
              <a:off x="1506" y="1281"/>
              <a:ext cx="369" cy="0"/>
            </a:xfrm>
            <a:prstGeom prst="line">
              <a:avLst/>
            </a:prstGeom>
            <a:noFill/>
            <a:ln w="9525">
              <a:solidFill>
                <a:schemeClr val="tx1"/>
              </a:solidFill>
              <a:round/>
              <a:headEnd/>
              <a:tailEnd/>
            </a:ln>
          </p:spPr>
          <p:txBody>
            <a:bodyPr/>
            <a:lstStyle/>
            <a:p>
              <a:endParaRPr lang="en-US"/>
            </a:p>
          </p:txBody>
        </p:sp>
        <p:sp>
          <p:nvSpPr>
            <p:cNvPr id="77046" name="Line 93"/>
            <p:cNvSpPr>
              <a:spLocks noChangeShapeType="1"/>
            </p:cNvSpPr>
            <p:nvPr/>
          </p:nvSpPr>
          <p:spPr bwMode="auto">
            <a:xfrm rot="10800000" flipH="1">
              <a:off x="1805" y="1235"/>
              <a:ext cx="67" cy="42"/>
            </a:xfrm>
            <a:prstGeom prst="line">
              <a:avLst/>
            </a:prstGeom>
            <a:noFill/>
            <a:ln w="9525">
              <a:solidFill>
                <a:schemeClr val="tx1"/>
              </a:solidFill>
              <a:round/>
              <a:headEnd/>
              <a:tailEnd/>
            </a:ln>
          </p:spPr>
          <p:txBody>
            <a:bodyPr/>
            <a:lstStyle/>
            <a:p>
              <a:endParaRPr lang="en-US"/>
            </a:p>
          </p:txBody>
        </p:sp>
        <p:sp>
          <p:nvSpPr>
            <p:cNvPr id="77047" name="Line 94"/>
            <p:cNvSpPr>
              <a:spLocks noChangeShapeType="1"/>
            </p:cNvSpPr>
            <p:nvPr/>
          </p:nvSpPr>
          <p:spPr bwMode="auto">
            <a:xfrm rot="10800000" flipH="1" flipV="1">
              <a:off x="1805" y="1282"/>
              <a:ext cx="67" cy="42"/>
            </a:xfrm>
            <a:prstGeom prst="line">
              <a:avLst/>
            </a:prstGeom>
            <a:noFill/>
            <a:ln w="9525">
              <a:solidFill>
                <a:schemeClr val="tx1"/>
              </a:solidFill>
              <a:round/>
              <a:headEnd/>
              <a:tailEnd/>
            </a:ln>
          </p:spPr>
          <p:txBody>
            <a:bodyPr/>
            <a:lstStyle/>
            <a:p>
              <a:endParaRPr lang="en-US"/>
            </a:p>
          </p:txBody>
        </p:sp>
        <p:sp>
          <p:nvSpPr>
            <p:cNvPr id="77048" name="Line 95"/>
            <p:cNvSpPr>
              <a:spLocks noChangeShapeType="1"/>
            </p:cNvSpPr>
            <p:nvPr/>
          </p:nvSpPr>
          <p:spPr bwMode="auto">
            <a:xfrm rot="5400000" flipH="1">
              <a:off x="1743" y="1279"/>
              <a:ext cx="70" cy="0"/>
            </a:xfrm>
            <a:prstGeom prst="line">
              <a:avLst/>
            </a:prstGeom>
            <a:noFill/>
            <a:ln w="9525">
              <a:solidFill>
                <a:schemeClr val="tx1"/>
              </a:solidFill>
              <a:round/>
              <a:headEnd/>
              <a:tailEnd/>
            </a:ln>
          </p:spPr>
          <p:txBody>
            <a:bodyPr/>
            <a:lstStyle/>
            <a:p>
              <a:endParaRPr lang="en-US"/>
            </a:p>
          </p:txBody>
        </p:sp>
      </p:grpSp>
      <p:sp>
        <p:nvSpPr>
          <p:cNvPr id="76826"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sp>
        <p:nvSpPr>
          <p:cNvPr id="76827" name="Line 199"/>
          <p:cNvSpPr>
            <a:spLocks noChangeShapeType="1"/>
          </p:cNvSpPr>
          <p:nvPr/>
        </p:nvSpPr>
        <p:spPr bwMode="auto">
          <a:xfrm>
            <a:off x="5634038" y="1600200"/>
            <a:ext cx="0" cy="200025"/>
          </a:xfrm>
          <a:prstGeom prst="line">
            <a:avLst/>
          </a:prstGeom>
          <a:noFill/>
          <a:ln w="9525">
            <a:solidFill>
              <a:schemeClr val="tx1"/>
            </a:solidFill>
            <a:round/>
            <a:headEnd/>
            <a:tailEnd/>
          </a:ln>
        </p:spPr>
        <p:txBody>
          <a:bodyPr/>
          <a:lstStyle/>
          <a:p>
            <a:endParaRPr lang="en-US"/>
          </a:p>
        </p:txBody>
      </p:sp>
      <p:sp>
        <p:nvSpPr>
          <p:cNvPr id="76828"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cxnSp>
        <p:nvCxnSpPr>
          <p:cNvPr id="76829" name="AutoShape 208"/>
          <p:cNvCxnSpPr>
            <a:cxnSpLocks noChangeShapeType="1"/>
            <a:stCxn id="76953" idx="3"/>
            <a:endCxn id="76955" idx="3"/>
          </p:cNvCxnSpPr>
          <p:nvPr/>
        </p:nvCxnSpPr>
        <p:spPr bwMode="auto">
          <a:xfrm flipV="1">
            <a:off x="7710488" y="2613025"/>
            <a:ext cx="65087" cy="1585913"/>
          </a:xfrm>
          <a:prstGeom prst="bentConnector3">
            <a:avLst>
              <a:gd name="adj1" fmla="val 765870"/>
            </a:avLst>
          </a:prstGeom>
          <a:noFill/>
          <a:ln w="9525">
            <a:solidFill>
              <a:srgbClr val="DDDDDD"/>
            </a:solidFill>
            <a:miter lim="800000"/>
            <a:headEnd/>
            <a:tailEnd/>
          </a:ln>
        </p:spPr>
      </p:cxnSp>
      <p:grpSp>
        <p:nvGrpSpPr>
          <p:cNvPr id="76830" name="Group 48"/>
          <p:cNvGrpSpPr>
            <a:grpSpLocks/>
          </p:cNvGrpSpPr>
          <p:nvPr/>
        </p:nvGrpSpPr>
        <p:grpSpPr bwMode="auto">
          <a:xfrm>
            <a:off x="7767638" y="2203450"/>
            <a:ext cx="112712" cy="3101975"/>
            <a:chOff x="4893" y="1388"/>
            <a:chExt cx="71" cy="1954"/>
          </a:xfrm>
        </p:grpSpPr>
        <p:sp>
          <p:nvSpPr>
            <p:cNvPr id="77042" name="Line 257"/>
            <p:cNvSpPr>
              <a:spLocks noChangeShapeType="1"/>
            </p:cNvSpPr>
            <p:nvPr/>
          </p:nvSpPr>
          <p:spPr bwMode="auto">
            <a:xfrm flipH="1">
              <a:off x="4893" y="1432"/>
              <a:ext cx="67" cy="42"/>
            </a:xfrm>
            <a:prstGeom prst="line">
              <a:avLst/>
            </a:prstGeom>
            <a:noFill/>
            <a:ln w="9525">
              <a:solidFill>
                <a:srgbClr val="DDDDDD"/>
              </a:solidFill>
              <a:round/>
              <a:headEnd/>
              <a:tailEnd/>
            </a:ln>
          </p:spPr>
          <p:txBody>
            <a:bodyPr/>
            <a:lstStyle/>
            <a:p>
              <a:endParaRPr lang="en-US"/>
            </a:p>
          </p:txBody>
        </p:sp>
        <p:sp>
          <p:nvSpPr>
            <p:cNvPr id="77043" name="Line 258"/>
            <p:cNvSpPr>
              <a:spLocks noChangeShapeType="1"/>
            </p:cNvSpPr>
            <p:nvPr/>
          </p:nvSpPr>
          <p:spPr bwMode="auto">
            <a:xfrm flipH="1" flipV="1">
              <a:off x="4897" y="1388"/>
              <a:ext cx="67" cy="41"/>
            </a:xfrm>
            <a:prstGeom prst="line">
              <a:avLst/>
            </a:prstGeom>
            <a:noFill/>
            <a:ln w="9525">
              <a:solidFill>
                <a:srgbClr val="DDDDDD"/>
              </a:solidFill>
              <a:round/>
              <a:headEnd/>
              <a:tailEnd/>
            </a:ln>
          </p:spPr>
          <p:txBody>
            <a:bodyPr/>
            <a:lstStyle/>
            <a:p>
              <a:endParaRPr lang="en-US"/>
            </a:p>
          </p:txBody>
        </p:sp>
        <p:cxnSp>
          <p:nvCxnSpPr>
            <p:cNvPr id="77044" name="AutoShape 29"/>
            <p:cNvCxnSpPr>
              <a:cxnSpLocks noChangeShapeType="1"/>
            </p:cNvCxnSpPr>
            <p:nvPr/>
          </p:nvCxnSpPr>
          <p:spPr bwMode="auto">
            <a:xfrm flipV="1">
              <a:off x="4895" y="1433"/>
              <a:ext cx="3" cy="1909"/>
            </a:xfrm>
            <a:prstGeom prst="bentConnector3">
              <a:avLst>
                <a:gd name="adj1" fmla="val 11133333"/>
              </a:avLst>
            </a:prstGeom>
            <a:noFill/>
            <a:ln w="9525">
              <a:solidFill>
                <a:srgbClr val="DDDDDD"/>
              </a:solidFill>
              <a:miter lim="800000"/>
              <a:headEnd/>
              <a:tailEnd/>
            </a:ln>
          </p:spPr>
        </p:cxnSp>
      </p:grpSp>
      <p:sp>
        <p:nvSpPr>
          <p:cNvPr id="76831" name="Rectangle 398"/>
          <p:cNvSpPr>
            <a:spLocks noChangeArrowheads="1"/>
          </p:cNvSpPr>
          <p:nvPr/>
        </p:nvSpPr>
        <p:spPr bwMode="auto">
          <a:xfrm>
            <a:off x="7681913" y="52593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32"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33"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34" name="Line 379"/>
          <p:cNvSpPr>
            <a:spLocks noChangeShapeType="1"/>
          </p:cNvSpPr>
          <p:nvPr/>
        </p:nvSpPr>
        <p:spPr bwMode="auto">
          <a:xfrm flipV="1">
            <a:off x="6686550" y="5322888"/>
            <a:ext cx="114300" cy="66675"/>
          </a:xfrm>
          <a:prstGeom prst="line">
            <a:avLst/>
          </a:prstGeom>
          <a:noFill/>
          <a:ln w="9525">
            <a:solidFill>
              <a:srgbClr val="DDDDDD"/>
            </a:solidFill>
            <a:round/>
            <a:headEnd/>
            <a:tailEnd/>
          </a:ln>
        </p:spPr>
        <p:txBody>
          <a:bodyPr/>
          <a:lstStyle/>
          <a:p>
            <a:endParaRPr lang="en-US"/>
          </a:p>
        </p:txBody>
      </p:sp>
      <p:sp>
        <p:nvSpPr>
          <p:cNvPr id="76835" name="Line 380"/>
          <p:cNvSpPr>
            <a:spLocks noChangeShapeType="1"/>
          </p:cNvSpPr>
          <p:nvPr/>
        </p:nvSpPr>
        <p:spPr bwMode="auto">
          <a:xfrm>
            <a:off x="6686550" y="5389563"/>
            <a:ext cx="114300" cy="65087"/>
          </a:xfrm>
          <a:prstGeom prst="line">
            <a:avLst/>
          </a:prstGeom>
          <a:noFill/>
          <a:ln w="9525">
            <a:solidFill>
              <a:srgbClr val="DDDDDD"/>
            </a:solidFill>
            <a:round/>
            <a:headEnd/>
            <a:tailEnd/>
          </a:ln>
        </p:spPr>
        <p:txBody>
          <a:bodyPr/>
          <a:lstStyle/>
          <a:p>
            <a:endParaRPr lang="en-US"/>
          </a:p>
        </p:txBody>
      </p:sp>
      <p:cxnSp>
        <p:nvCxnSpPr>
          <p:cNvPr id="76836" name="Straight Connector 222"/>
          <p:cNvCxnSpPr>
            <a:cxnSpLocks noChangeShapeType="1"/>
          </p:cNvCxnSpPr>
          <p:nvPr/>
        </p:nvCxnSpPr>
        <p:spPr bwMode="auto">
          <a:xfrm flipH="1">
            <a:off x="6646863" y="5321300"/>
            <a:ext cx="1587" cy="133350"/>
          </a:xfrm>
          <a:prstGeom prst="line">
            <a:avLst/>
          </a:prstGeom>
          <a:noFill/>
          <a:ln w="9525" algn="ctr">
            <a:solidFill>
              <a:schemeClr val="tx1"/>
            </a:solidFill>
            <a:round/>
            <a:headEnd/>
            <a:tailEnd/>
          </a:ln>
        </p:spPr>
      </p:cxnSp>
      <p:cxnSp>
        <p:nvCxnSpPr>
          <p:cNvPr id="76837" name="AutoShape 232"/>
          <p:cNvCxnSpPr>
            <a:cxnSpLocks noChangeShapeType="1"/>
          </p:cNvCxnSpPr>
          <p:nvPr/>
        </p:nvCxnSpPr>
        <p:spPr bwMode="auto">
          <a:xfrm rot="10800000">
            <a:off x="4722813" y="4919663"/>
            <a:ext cx="2089150" cy="468312"/>
          </a:xfrm>
          <a:prstGeom prst="bentConnector2">
            <a:avLst/>
          </a:prstGeom>
          <a:noFill/>
          <a:ln w="9525">
            <a:solidFill>
              <a:schemeClr val="tx1"/>
            </a:solidFill>
            <a:miter lim="800000"/>
            <a:headEnd/>
            <a:tailEnd/>
          </a:ln>
        </p:spPr>
      </p:cxnSp>
      <p:grpSp>
        <p:nvGrpSpPr>
          <p:cNvPr id="76838" name="Group 58"/>
          <p:cNvGrpSpPr>
            <a:grpSpLocks/>
          </p:cNvGrpSpPr>
          <p:nvPr/>
        </p:nvGrpSpPr>
        <p:grpSpPr bwMode="auto">
          <a:xfrm>
            <a:off x="6805613" y="4903788"/>
            <a:ext cx="1058862" cy="746125"/>
            <a:chOff x="4287" y="3089"/>
            <a:chExt cx="654" cy="470"/>
          </a:xfrm>
        </p:grpSpPr>
        <p:sp>
          <p:nvSpPr>
            <p:cNvPr id="77040" name="Rectangle 277"/>
            <p:cNvSpPr>
              <a:spLocks noChangeArrowheads="1"/>
            </p:cNvSpPr>
            <p:nvPr/>
          </p:nvSpPr>
          <p:spPr bwMode="auto">
            <a:xfrm>
              <a:off x="4287" y="3089"/>
              <a:ext cx="654" cy="47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7041" name="Rectangle 278"/>
            <p:cNvSpPr>
              <a:spLocks noChangeArrowheads="1"/>
            </p:cNvSpPr>
            <p:nvPr/>
          </p:nvSpPr>
          <p:spPr bwMode="auto">
            <a:xfrm>
              <a:off x="4287" y="3089"/>
              <a:ext cx="653" cy="114"/>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cxnSp>
        <p:nvCxnSpPr>
          <p:cNvPr id="76839" name="Shape 246"/>
          <p:cNvCxnSpPr>
            <a:cxnSpLocks noChangeShapeType="1"/>
          </p:cNvCxnSpPr>
          <p:nvPr/>
        </p:nvCxnSpPr>
        <p:spPr bwMode="auto">
          <a:xfrm rot="10800000" flipH="1" flipV="1">
            <a:off x="1276350" y="2093913"/>
            <a:ext cx="6051550" cy="3556000"/>
          </a:xfrm>
          <a:prstGeom prst="bentConnector4">
            <a:avLst>
              <a:gd name="adj1" fmla="val -15639"/>
              <a:gd name="adj2" fmla="val 123481"/>
            </a:avLst>
          </a:prstGeom>
          <a:noFill/>
          <a:ln w="9525" algn="ctr">
            <a:solidFill>
              <a:schemeClr val="tx1"/>
            </a:solidFill>
            <a:round/>
            <a:headEnd/>
            <a:tailEnd/>
          </a:ln>
        </p:spPr>
      </p:cxnSp>
      <p:sp>
        <p:nvSpPr>
          <p:cNvPr id="76840" name="Line 249"/>
          <p:cNvSpPr>
            <a:spLocks noChangeShapeType="1"/>
          </p:cNvSpPr>
          <p:nvPr/>
        </p:nvSpPr>
        <p:spPr bwMode="auto">
          <a:xfrm rot="16200000" flipH="1">
            <a:off x="7241381" y="5671344"/>
            <a:ext cx="106363" cy="66675"/>
          </a:xfrm>
          <a:prstGeom prst="line">
            <a:avLst/>
          </a:prstGeom>
          <a:noFill/>
          <a:ln w="9525">
            <a:solidFill>
              <a:srgbClr val="DDDDDD"/>
            </a:solidFill>
            <a:round/>
            <a:headEnd/>
            <a:tailEnd/>
          </a:ln>
        </p:spPr>
        <p:txBody>
          <a:bodyPr/>
          <a:lstStyle/>
          <a:p>
            <a:endParaRPr lang="en-US"/>
          </a:p>
        </p:txBody>
      </p:sp>
      <p:sp>
        <p:nvSpPr>
          <p:cNvPr id="76841" name="Line 250"/>
          <p:cNvSpPr>
            <a:spLocks noChangeShapeType="1"/>
          </p:cNvSpPr>
          <p:nvPr/>
        </p:nvSpPr>
        <p:spPr bwMode="auto">
          <a:xfrm rot="-5400000" flipH="1" flipV="1">
            <a:off x="7305676" y="5673725"/>
            <a:ext cx="106362" cy="65087"/>
          </a:xfrm>
          <a:prstGeom prst="line">
            <a:avLst/>
          </a:prstGeom>
          <a:noFill/>
          <a:ln w="9525">
            <a:solidFill>
              <a:srgbClr val="DDDDDD"/>
            </a:solidFill>
            <a:round/>
            <a:headEnd/>
            <a:tailEnd/>
          </a:ln>
        </p:spPr>
        <p:txBody>
          <a:bodyPr/>
          <a:lstStyle/>
          <a:p>
            <a:endParaRPr lang="en-US"/>
          </a:p>
        </p:txBody>
      </p:sp>
      <p:sp>
        <p:nvSpPr>
          <p:cNvPr id="116816" name="Line 298"/>
          <p:cNvSpPr>
            <a:spLocks noChangeShapeType="1"/>
          </p:cNvSpPr>
          <p:nvPr/>
        </p:nvSpPr>
        <p:spPr bwMode="auto">
          <a:xfrm>
            <a:off x="7277100" y="5794375"/>
            <a:ext cx="98425"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nvGrpSpPr>
          <p:cNvPr id="76843" name="Group 64"/>
          <p:cNvGrpSpPr>
            <a:grpSpLocks/>
          </p:cNvGrpSpPr>
          <p:nvPr/>
        </p:nvGrpSpPr>
        <p:grpSpPr bwMode="auto">
          <a:xfrm>
            <a:off x="4772025" y="5708650"/>
            <a:ext cx="476250" cy="128588"/>
            <a:chOff x="3006" y="3596"/>
            <a:chExt cx="300" cy="81"/>
          </a:xfrm>
        </p:grpSpPr>
        <p:sp>
          <p:nvSpPr>
            <p:cNvPr id="77037"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77038"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77039"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76844" name="Group 105"/>
          <p:cNvGrpSpPr>
            <a:grpSpLocks/>
          </p:cNvGrpSpPr>
          <p:nvPr/>
        </p:nvGrpSpPr>
        <p:grpSpPr bwMode="auto">
          <a:xfrm>
            <a:off x="5222875" y="5611813"/>
            <a:ext cx="1062038" cy="323850"/>
            <a:chOff x="3290" y="3535"/>
            <a:chExt cx="669" cy="204"/>
          </a:xfrm>
        </p:grpSpPr>
        <p:sp>
          <p:nvSpPr>
            <p:cNvPr id="77035" name="Rectangle 253"/>
            <p:cNvSpPr>
              <a:spLocks noChangeArrowheads="1"/>
            </p:cNvSpPr>
            <p:nvPr/>
          </p:nvSpPr>
          <p:spPr bwMode="auto">
            <a:xfrm>
              <a:off x="3290"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7036" name="Rectangle 254"/>
            <p:cNvSpPr>
              <a:spLocks noChangeArrowheads="1"/>
            </p:cNvSpPr>
            <p:nvPr/>
          </p:nvSpPr>
          <p:spPr bwMode="auto">
            <a:xfrm>
              <a:off x="3291" y="3535"/>
              <a:ext cx="667"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76845" name="Rectangle 398"/>
          <p:cNvSpPr>
            <a:spLocks noChangeArrowheads="1"/>
          </p:cNvSpPr>
          <p:nvPr/>
        </p:nvSpPr>
        <p:spPr bwMode="auto">
          <a:xfrm>
            <a:off x="4416425" y="58547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46" name="Line 69"/>
          <p:cNvSpPr>
            <a:spLocks noChangeShapeType="1"/>
          </p:cNvSpPr>
          <p:nvPr/>
        </p:nvSpPr>
        <p:spPr bwMode="auto">
          <a:xfrm>
            <a:off x="4465638" y="4940300"/>
            <a:ext cx="0" cy="660400"/>
          </a:xfrm>
          <a:prstGeom prst="line">
            <a:avLst/>
          </a:prstGeom>
          <a:noFill/>
          <a:ln w="9525">
            <a:solidFill>
              <a:schemeClr val="tx1"/>
            </a:solidFill>
            <a:round/>
            <a:headEnd/>
            <a:tailEnd/>
          </a:ln>
        </p:spPr>
        <p:txBody>
          <a:bodyPr/>
          <a:lstStyle/>
          <a:p>
            <a:endParaRPr lang="en-US"/>
          </a:p>
        </p:txBody>
      </p:sp>
      <p:sp>
        <p:nvSpPr>
          <p:cNvPr id="12" name="Line 249"/>
          <p:cNvSpPr>
            <a:spLocks noChangeShapeType="1"/>
          </p:cNvSpPr>
          <p:nvPr/>
        </p:nvSpPr>
        <p:spPr bwMode="auto">
          <a:xfrm rot="16200000" flipH="1">
            <a:off x="4380707" y="4939506"/>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4443412" y="4945063"/>
            <a:ext cx="106363" cy="65088"/>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4414838" y="5065713"/>
            <a:ext cx="98425"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nvGrpSpPr>
          <p:cNvPr id="76850" name="Group 112"/>
          <p:cNvGrpSpPr>
            <a:grpSpLocks/>
          </p:cNvGrpSpPr>
          <p:nvPr/>
        </p:nvGrpSpPr>
        <p:grpSpPr bwMode="auto">
          <a:xfrm>
            <a:off x="4064000" y="5597525"/>
            <a:ext cx="788988" cy="354013"/>
            <a:chOff x="2560" y="3526"/>
            <a:chExt cx="497" cy="223"/>
          </a:xfrm>
        </p:grpSpPr>
        <p:sp>
          <p:nvSpPr>
            <p:cNvPr id="77033"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7034"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76851"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52" name="Rectangle 398"/>
          <p:cNvSpPr>
            <a:spLocks noChangeArrowheads="1"/>
          </p:cNvSpPr>
          <p:nvPr/>
        </p:nvSpPr>
        <p:spPr bwMode="auto">
          <a:xfrm>
            <a:off x="6254750" y="31702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53" name="Rectangle 398"/>
          <p:cNvSpPr>
            <a:spLocks noChangeArrowheads="1"/>
          </p:cNvSpPr>
          <p:nvPr/>
        </p:nvSpPr>
        <p:spPr bwMode="auto">
          <a:xfrm>
            <a:off x="6799263" y="25273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6854" name="Group 96"/>
          <p:cNvGrpSpPr>
            <a:grpSpLocks/>
          </p:cNvGrpSpPr>
          <p:nvPr/>
        </p:nvGrpSpPr>
        <p:grpSpPr bwMode="auto">
          <a:xfrm>
            <a:off x="3606800" y="4700588"/>
            <a:ext cx="427038" cy="285750"/>
            <a:chOff x="2272" y="2961"/>
            <a:chExt cx="269" cy="180"/>
          </a:xfrm>
        </p:grpSpPr>
        <p:sp>
          <p:nvSpPr>
            <p:cNvPr id="77031"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77032"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grpSp>
      <p:sp>
        <p:nvSpPr>
          <p:cNvPr id="76855" name="Rectangle 398"/>
          <p:cNvSpPr>
            <a:spLocks noChangeArrowheads="1"/>
          </p:cNvSpPr>
          <p:nvPr/>
        </p:nvSpPr>
        <p:spPr bwMode="auto">
          <a:xfrm>
            <a:off x="1676400" y="2195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56" name="Rectangle 398"/>
          <p:cNvSpPr>
            <a:spLocks noChangeArrowheads="1"/>
          </p:cNvSpPr>
          <p:nvPr/>
        </p:nvSpPr>
        <p:spPr bwMode="auto">
          <a:xfrm>
            <a:off x="1949450" y="2176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57" name="Rectangle 398"/>
          <p:cNvSpPr>
            <a:spLocks noChangeArrowheads="1"/>
          </p:cNvSpPr>
          <p:nvPr/>
        </p:nvSpPr>
        <p:spPr bwMode="auto">
          <a:xfrm>
            <a:off x="6799263" y="25225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58" name="Rectangle 398"/>
          <p:cNvSpPr>
            <a:spLocks noChangeArrowheads="1"/>
          </p:cNvSpPr>
          <p:nvPr/>
        </p:nvSpPr>
        <p:spPr bwMode="auto">
          <a:xfrm>
            <a:off x="7686675" y="22288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59"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60"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6861" name="Group 106"/>
          <p:cNvGrpSpPr>
            <a:grpSpLocks/>
          </p:cNvGrpSpPr>
          <p:nvPr/>
        </p:nvGrpSpPr>
        <p:grpSpPr bwMode="auto">
          <a:xfrm>
            <a:off x="1147763" y="1797050"/>
            <a:ext cx="319087" cy="177800"/>
            <a:chOff x="723" y="1132"/>
            <a:chExt cx="201" cy="112"/>
          </a:xfrm>
        </p:grpSpPr>
        <p:cxnSp>
          <p:nvCxnSpPr>
            <p:cNvPr id="77028"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rgbClr val="DDDDDD"/>
              </a:solidFill>
              <a:miter lim="800000"/>
              <a:headEnd/>
              <a:tailEnd/>
            </a:ln>
          </p:spPr>
        </p:cxnSp>
        <p:sp>
          <p:nvSpPr>
            <p:cNvPr id="77029" name="Line 358"/>
            <p:cNvSpPr>
              <a:spLocks noChangeShapeType="1"/>
            </p:cNvSpPr>
            <p:nvPr/>
          </p:nvSpPr>
          <p:spPr bwMode="auto">
            <a:xfrm>
              <a:off x="723" y="1203"/>
              <a:ext cx="67" cy="41"/>
            </a:xfrm>
            <a:prstGeom prst="line">
              <a:avLst/>
            </a:prstGeom>
            <a:noFill/>
            <a:ln w="9525">
              <a:solidFill>
                <a:srgbClr val="DDDDDD"/>
              </a:solidFill>
              <a:round/>
              <a:headEnd/>
              <a:tailEnd/>
            </a:ln>
          </p:spPr>
          <p:txBody>
            <a:bodyPr/>
            <a:lstStyle/>
            <a:p>
              <a:endParaRPr lang="en-US"/>
            </a:p>
          </p:txBody>
        </p:sp>
        <p:sp>
          <p:nvSpPr>
            <p:cNvPr id="77030" name="Line 359"/>
            <p:cNvSpPr>
              <a:spLocks noChangeShapeType="1"/>
            </p:cNvSpPr>
            <p:nvPr/>
          </p:nvSpPr>
          <p:spPr bwMode="auto">
            <a:xfrm flipV="1">
              <a:off x="723" y="1161"/>
              <a:ext cx="67" cy="42"/>
            </a:xfrm>
            <a:prstGeom prst="line">
              <a:avLst/>
            </a:prstGeom>
            <a:noFill/>
            <a:ln w="9525">
              <a:solidFill>
                <a:srgbClr val="DDDDDD"/>
              </a:solidFill>
              <a:round/>
              <a:headEnd/>
              <a:tailEnd/>
            </a:ln>
          </p:spPr>
          <p:txBody>
            <a:bodyPr/>
            <a:lstStyle/>
            <a:p>
              <a:endParaRPr lang="en-US"/>
            </a:p>
          </p:txBody>
        </p:sp>
      </p:grpSp>
      <p:grpSp>
        <p:nvGrpSpPr>
          <p:cNvPr id="76862" name="Group 110"/>
          <p:cNvGrpSpPr>
            <a:grpSpLocks/>
          </p:cNvGrpSpPr>
          <p:nvPr/>
        </p:nvGrpSpPr>
        <p:grpSpPr bwMode="auto">
          <a:xfrm>
            <a:off x="811213" y="1443038"/>
            <a:ext cx="944562" cy="295275"/>
            <a:chOff x="511" y="909"/>
            <a:chExt cx="595" cy="186"/>
          </a:xfrm>
        </p:grpSpPr>
        <p:sp>
          <p:nvSpPr>
            <p:cNvPr id="77026" name="Text Box 142"/>
            <p:cNvSpPr txBox="1">
              <a:spLocks noChangeArrowheads="1"/>
            </p:cNvSpPr>
            <p:nvPr/>
          </p:nvSpPr>
          <p:spPr bwMode="auto">
            <a:xfrm>
              <a:off x="511" y="909"/>
              <a:ext cx="456" cy="5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be a subgroup of</a:t>
              </a:r>
            </a:p>
          </p:txBody>
        </p:sp>
        <p:sp>
          <p:nvSpPr>
            <p:cNvPr id="77027" name="Text Box 142"/>
            <p:cNvSpPr txBox="1">
              <a:spLocks noChangeArrowheads="1"/>
            </p:cNvSpPr>
            <p:nvPr/>
          </p:nvSpPr>
          <p:spPr bwMode="auto">
            <a:xfrm>
              <a:off x="948" y="1041"/>
              <a:ext cx="158" cy="54"/>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group</a:t>
              </a:r>
            </a:p>
          </p:txBody>
        </p:sp>
      </p:grpSp>
      <p:sp>
        <p:nvSpPr>
          <p:cNvPr id="76863"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64" name="Rectangle 398"/>
          <p:cNvSpPr>
            <a:spLocks noChangeArrowheads="1"/>
          </p:cNvSpPr>
          <p:nvPr/>
        </p:nvSpPr>
        <p:spPr bwMode="auto">
          <a:xfrm>
            <a:off x="1504950" y="21812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65" name="Rectangle 233"/>
          <p:cNvSpPr>
            <a:spLocks noChangeArrowheads="1"/>
          </p:cNvSpPr>
          <p:nvPr/>
        </p:nvSpPr>
        <p:spPr bwMode="auto">
          <a:xfrm>
            <a:off x="1255713" y="21066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66"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6867" name="Group 117"/>
          <p:cNvGrpSpPr>
            <a:grpSpLocks/>
          </p:cNvGrpSpPr>
          <p:nvPr/>
        </p:nvGrpSpPr>
        <p:grpSpPr bwMode="auto">
          <a:xfrm>
            <a:off x="2424113" y="3168650"/>
            <a:ext cx="3949700" cy="476250"/>
            <a:chOff x="1527" y="1996"/>
            <a:chExt cx="2488" cy="300"/>
          </a:xfrm>
        </p:grpSpPr>
        <p:sp>
          <p:nvSpPr>
            <p:cNvPr id="77024"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7025"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76868" name="Group 120"/>
          <p:cNvGrpSpPr>
            <a:grpSpLocks/>
          </p:cNvGrpSpPr>
          <p:nvPr/>
        </p:nvGrpSpPr>
        <p:grpSpPr bwMode="auto">
          <a:xfrm>
            <a:off x="1993900" y="2268538"/>
            <a:ext cx="431800" cy="1208087"/>
            <a:chOff x="1256" y="1429"/>
            <a:chExt cx="272" cy="761"/>
          </a:xfrm>
        </p:grpSpPr>
        <p:sp>
          <p:nvSpPr>
            <p:cNvPr id="77020"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77021"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77022"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77023" name="Shape 222"/>
            <p:cNvCxnSpPr>
              <a:cxnSpLocks noChangeShapeType="1"/>
              <a:stCxn id="77024"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76869" name="Rectangle 398"/>
          <p:cNvSpPr>
            <a:spLocks noChangeArrowheads="1"/>
          </p:cNvSpPr>
          <p:nvPr/>
        </p:nvSpPr>
        <p:spPr bwMode="auto">
          <a:xfrm>
            <a:off x="2122488" y="2181225"/>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70" name="Rectangle 398"/>
          <p:cNvSpPr>
            <a:spLocks noChangeArrowheads="1"/>
          </p:cNvSpPr>
          <p:nvPr/>
        </p:nvSpPr>
        <p:spPr bwMode="auto">
          <a:xfrm>
            <a:off x="520223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71" name="Rectangle 398"/>
          <p:cNvSpPr>
            <a:spLocks noChangeArrowheads="1"/>
          </p:cNvSpPr>
          <p:nvPr/>
        </p:nvSpPr>
        <p:spPr bwMode="auto">
          <a:xfrm>
            <a:off x="3849688"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72" name="Rectangle 398"/>
          <p:cNvSpPr>
            <a:spLocks noChangeArrowheads="1"/>
          </p:cNvSpPr>
          <p:nvPr/>
        </p:nvSpPr>
        <p:spPr bwMode="auto">
          <a:xfrm>
            <a:off x="3859213"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73" name="Rectangle 398"/>
          <p:cNvSpPr>
            <a:spLocks noChangeArrowheads="1"/>
          </p:cNvSpPr>
          <p:nvPr/>
        </p:nvSpPr>
        <p:spPr bwMode="auto">
          <a:xfrm>
            <a:off x="5197475" y="2051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6874" name="Group 130"/>
          <p:cNvGrpSpPr>
            <a:grpSpLocks/>
          </p:cNvGrpSpPr>
          <p:nvPr/>
        </p:nvGrpSpPr>
        <p:grpSpPr bwMode="auto">
          <a:xfrm>
            <a:off x="2763838" y="4410075"/>
            <a:ext cx="1138237" cy="241300"/>
            <a:chOff x="1741" y="2778"/>
            <a:chExt cx="717" cy="152"/>
          </a:xfrm>
        </p:grpSpPr>
        <p:sp>
          <p:nvSpPr>
            <p:cNvPr id="77018" name="Text Box 324"/>
            <p:cNvSpPr txBox="1">
              <a:spLocks noChangeArrowheads="1"/>
            </p:cNvSpPr>
            <p:nvPr/>
          </p:nvSpPr>
          <p:spPr bwMode="auto">
            <a:xfrm>
              <a:off x="2051" y="2778"/>
              <a:ext cx="407"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77019" name="Text Box 325"/>
            <p:cNvSpPr txBox="1">
              <a:spLocks noChangeArrowheads="1"/>
            </p:cNvSpPr>
            <p:nvPr/>
          </p:nvSpPr>
          <p:spPr bwMode="auto">
            <a:xfrm>
              <a:off x="1741" y="2876"/>
              <a:ext cx="211"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grpSp>
      <p:grpSp>
        <p:nvGrpSpPr>
          <p:cNvPr id="76875" name="Group 92"/>
          <p:cNvGrpSpPr>
            <a:grpSpLocks/>
          </p:cNvGrpSpPr>
          <p:nvPr/>
        </p:nvGrpSpPr>
        <p:grpSpPr bwMode="auto">
          <a:xfrm>
            <a:off x="3106738" y="4376738"/>
            <a:ext cx="139700" cy="300037"/>
            <a:chOff x="1957" y="2757"/>
            <a:chExt cx="88" cy="189"/>
          </a:xfrm>
        </p:grpSpPr>
        <p:sp>
          <p:nvSpPr>
            <p:cNvPr id="77013" name="Line 284"/>
            <p:cNvSpPr>
              <a:spLocks noChangeShapeType="1"/>
            </p:cNvSpPr>
            <p:nvPr/>
          </p:nvSpPr>
          <p:spPr bwMode="auto">
            <a:xfrm rot="5400000" flipH="1">
              <a:off x="1944" y="2770"/>
              <a:ext cx="67" cy="42"/>
            </a:xfrm>
            <a:prstGeom prst="line">
              <a:avLst/>
            </a:prstGeom>
            <a:noFill/>
            <a:ln w="9525">
              <a:solidFill>
                <a:srgbClr val="DDDDDD"/>
              </a:solidFill>
              <a:round/>
              <a:headEnd/>
              <a:tailEnd/>
            </a:ln>
          </p:spPr>
          <p:txBody>
            <a:bodyPr/>
            <a:lstStyle/>
            <a:p>
              <a:endParaRPr lang="en-US"/>
            </a:p>
          </p:txBody>
        </p:sp>
        <p:sp>
          <p:nvSpPr>
            <p:cNvPr id="77014" name="Line 285"/>
            <p:cNvSpPr>
              <a:spLocks noChangeShapeType="1"/>
            </p:cNvSpPr>
            <p:nvPr/>
          </p:nvSpPr>
          <p:spPr bwMode="auto">
            <a:xfrm rot="5400000" flipH="1" flipV="1">
              <a:off x="1991" y="2771"/>
              <a:ext cx="67" cy="41"/>
            </a:xfrm>
            <a:prstGeom prst="line">
              <a:avLst/>
            </a:prstGeom>
            <a:noFill/>
            <a:ln w="9525">
              <a:solidFill>
                <a:srgbClr val="DDDDDD"/>
              </a:solidFill>
              <a:round/>
              <a:headEnd/>
              <a:tailEnd/>
            </a:ln>
          </p:spPr>
          <p:txBody>
            <a:bodyPr/>
            <a:lstStyle/>
            <a:p>
              <a:endParaRPr lang="en-US"/>
            </a:p>
          </p:txBody>
        </p:sp>
        <p:sp>
          <p:nvSpPr>
            <p:cNvPr id="77015" name="Line 287"/>
            <p:cNvSpPr>
              <a:spLocks noChangeShapeType="1"/>
            </p:cNvSpPr>
            <p:nvPr/>
          </p:nvSpPr>
          <p:spPr bwMode="auto">
            <a:xfrm rot="-5400000" flipH="1" flipV="1">
              <a:off x="1946" y="2892"/>
              <a:ext cx="67" cy="42"/>
            </a:xfrm>
            <a:prstGeom prst="line">
              <a:avLst/>
            </a:prstGeom>
            <a:noFill/>
            <a:ln w="9525">
              <a:solidFill>
                <a:srgbClr val="DDDDDD"/>
              </a:solidFill>
              <a:round/>
              <a:headEnd/>
              <a:tailEnd/>
            </a:ln>
          </p:spPr>
          <p:txBody>
            <a:bodyPr/>
            <a:lstStyle/>
            <a:p>
              <a:endParaRPr lang="en-US"/>
            </a:p>
          </p:txBody>
        </p:sp>
        <p:sp>
          <p:nvSpPr>
            <p:cNvPr id="77016" name="Line 288"/>
            <p:cNvSpPr>
              <a:spLocks noChangeShapeType="1"/>
            </p:cNvSpPr>
            <p:nvPr/>
          </p:nvSpPr>
          <p:spPr bwMode="auto">
            <a:xfrm rot="16200000" flipH="1">
              <a:off x="1988" y="2891"/>
              <a:ext cx="67" cy="41"/>
            </a:xfrm>
            <a:prstGeom prst="line">
              <a:avLst/>
            </a:prstGeom>
            <a:noFill/>
            <a:ln w="9525">
              <a:solidFill>
                <a:srgbClr val="DDDDDD"/>
              </a:solidFill>
              <a:round/>
              <a:headEnd/>
              <a:tailEnd/>
            </a:ln>
          </p:spPr>
          <p:txBody>
            <a:bodyPr/>
            <a:lstStyle/>
            <a:p>
              <a:endParaRPr lang="en-US"/>
            </a:p>
          </p:txBody>
        </p:sp>
        <p:cxnSp>
          <p:nvCxnSpPr>
            <p:cNvPr id="77017" name="Elbow Connector 351"/>
            <p:cNvCxnSpPr>
              <a:cxnSpLocks noChangeShapeType="1"/>
            </p:cNvCxnSpPr>
            <p:nvPr/>
          </p:nvCxnSpPr>
          <p:spPr bwMode="auto">
            <a:xfrm rot="-5400000">
              <a:off x="1909" y="2853"/>
              <a:ext cx="185" cy="0"/>
            </a:xfrm>
            <a:prstGeom prst="straightConnector1">
              <a:avLst/>
            </a:prstGeom>
            <a:noFill/>
            <a:ln w="9525" algn="ctr">
              <a:solidFill>
                <a:srgbClr val="DDDDDD"/>
              </a:solidFill>
              <a:round/>
              <a:headEnd/>
              <a:tailEnd/>
            </a:ln>
          </p:spPr>
        </p:cxnSp>
      </p:grpSp>
      <p:grpSp>
        <p:nvGrpSpPr>
          <p:cNvPr id="76876" name="Group 136"/>
          <p:cNvGrpSpPr>
            <a:grpSpLocks/>
          </p:cNvGrpSpPr>
          <p:nvPr/>
        </p:nvGrpSpPr>
        <p:grpSpPr bwMode="auto">
          <a:xfrm>
            <a:off x="2789238" y="4675188"/>
            <a:ext cx="793750" cy="258762"/>
            <a:chOff x="1757" y="2945"/>
            <a:chExt cx="500" cy="163"/>
          </a:xfrm>
        </p:grpSpPr>
        <p:sp>
          <p:nvSpPr>
            <p:cNvPr id="77011" name="Rectangle 237"/>
            <p:cNvSpPr>
              <a:spLocks noChangeArrowheads="1"/>
            </p:cNvSpPr>
            <p:nvPr/>
          </p:nvSpPr>
          <p:spPr bwMode="auto">
            <a:xfrm>
              <a:off x="1757" y="2945"/>
              <a:ext cx="500" cy="16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7012" name="Rectangle 238"/>
            <p:cNvSpPr>
              <a:spLocks noChangeArrowheads="1"/>
            </p:cNvSpPr>
            <p:nvPr/>
          </p:nvSpPr>
          <p:spPr bwMode="auto">
            <a:xfrm>
              <a:off x="1758" y="2945"/>
              <a:ext cx="498" cy="82"/>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a:solidFill>
                    <a:srgbClr val="DDDDDD"/>
                  </a:solidFill>
                </a:rPr>
                <a:t>Management</a:t>
              </a:r>
            </a:p>
          </p:txBody>
        </p:sp>
      </p:grpSp>
      <p:grpSp>
        <p:nvGrpSpPr>
          <p:cNvPr id="76877" name="Group 142"/>
          <p:cNvGrpSpPr>
            <a:grpSpLocks/>
          </p:cNvGrpSpPr>
          <p:nvPr/>
        </p:nvGrpSpPr>
        <p:grpSpPr bwMode="auto">
          <a:xfrm>
            <a:off x="4321175" y="3657600"/>
            <a:ext cx="325438" cy="323850"/>
            <a:chOff x="2722" y="2304"/>
            <a:chExt cx="205" cy="204"/>
          </a:xfrm>
        </p:grpSpPr>
        <p:sp>
          <p:nvSpPr>
            <p:cNvPr id="77009"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7010"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grpSp>
        <p:nvGrpSpPr>
          <p:cNvPr id="76878" name="Group 116"/>
          <p:cNvGrpSpPr>
            <a:grpSpLocks/>
          </p:cNvGrpSpPr>
          <p:nvPr/>
        </p:nvGrpSpPr>
        <p:grpSpPr bwMode="auto">
          <a:xfrm>
            <a:off x="2446338" y="4002088"/>
            <a:ext cx="3525837" cy="379412"/>
            <a:chOff x="1541" y="2521"/>
            <a:chExt cx="2478" cy="239"/>
          </a:xfrm>
        </p:grpSpPr>
        <p:sp>
          <p:nvSpPr>
            <p:cNvPr id="77007"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7008"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76879" name="Group 7"/>
          <p:cNvGrpSpPr>
            <a:grpSpLocks/>
          </p:cNvGrpSpPr>
          <p:nvPr/>
        </p:nvGrpSpPr>
        <p:grpSpPr bwMode="auto">
          <a:xfrm>
            <a:off x="4857750" y="4767263"/>
            <a:ext cx="433388" cy="139700"/>
            <a:chOff x="3060" y="3003"/>
            <a:chExt cx="273" cy="88"/>
          </a:xfrm>
        </p:grpSpPr>
        <p:sp>
          <p:nvSpPr>
            <p:cNvPr id="77002" name="Line 8"/>
            <p:cNvSpPr>
              <a:spLocks noChangeShapeType="1"/>
            </p:cNvSpPr>
            <p:nvPr/>
          </p:nvSpPr>
          <p:spPr bwMode="auto">
            <a:xfrm flipH="1">
              <a:off x="3060" y="3048"/>
              <a:ext cx="273" cy="0"/>
            </a:xfrm>
            <a:prstGeom prst="line">
              <a:avLst/>
            </a:prstGeom>
            <a:noFill/>
            <a:ln w="9525">
              <a:solidFill>
                <a:srgbClr val="DDDDDD"/>
              </a:solidFill>
              <a:round/>
              <a:headEnd/>
              <a:tailEnd/>
            </a:ln>
          </p:spPr>
          <p:txBody>
            <a:bodyPr/>
            <a:lstStyle/>
            <a:p>
              <a:endParaRPr lang="en-US"/>
            </a:p>
          </p:txBody>
        </p:sp>
        <p:grpSp>
          <p:nvGrpSpPr>
            <p:cNvPr id="77003" name="Group 9"/>
            <p:cNvGrpSpPr>
              <a:grpSpLocks/>
            </p:cNvGrpSpPr>
            <p:nvPr/>
          </p:nvGrpSpPr>
          <p:grpSpPr bwMode="auto">
            <a:xfrm>
              <a:off x="3234" y="3003"/>
              <a:ext cx="97" cy="88"/>
              <a:chOff x="3234" y="3003"/>
              <a:chExt cx="97" cy="88"/>
            </a:xfrm>
          </p:grpSpPr>
          <p:sp>
            <p:nvSpPr>
              <p:cNvPr id="77004"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endParaRPr lang="en-US"/>
              </a:p>
            </p:txBody>
          </p:sp>
          <p:sp>
            <p:nvSpPr>
              <p:cNvPr id="77005"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endParaRPr lang="en-US"/>
              </a:p>
            </p:txBody>
          </p:sp>
          <p:cxnSp>
            <p:nvCxnSpPr>
              <p:cNvPr id="77006"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76880" name="Group 155"/>
          <p:cNvGrpSpPr>
            <a:grpSpLocks/>
          </p:cNvGrpSpPr>
          <p:nvPr/>
        </p:nvGrpSpPr>
        <p:grpSpPr bwMode="auto">
          <a:xfrm>
            <a:off x="5281613" y="4506913"/>
            <a:ext cx="854075" cy="744537"/>
            <a:chOff x="3327" y="2839"/>
            <a:chExt cx="538" cy="469"/>
          </a:xfrm>
        </p:grpSpPr>
        <p:sp>
          <p:nvSpPr>
            <p:cNvPr id="77000" name="Rectangle 372"/>
            <p:cNvSpPr>
              <a:spLocks noChangeArrowheads="1"/>
            </p:cNvSpPr>
            <p:nvPr/>
          </p:nvSpPr>
          <p:spPr bwMode="auto">
            <a:xfrm>
              <a:off x="3327" y="2864"/>
              <a:ext cx="538" cy="44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7001" name="Rectangle 373"/>
            <p:cNvSpPr>
              <a:spLocks noChangeArrowheads="1"/>
            </p:cNvSpPr>
            <p:nvPr/>
          </p:nvSpPr>
          <p:spPr bwMode="auto">
            <a:xfrm>
              <a:off x="3327" y="2839"/>
              <a:ext cx="53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a:t>
              </a:r>
            </a:p>
            <a:p>
              <a:pPr algn="ctr" defTabSz="914400">
                <a:lnSpc>
                  <a:spcPct val="81000"/>
                </a:lnSpc>
                <a:buClr>
                  <a:srgbClr val="000000"/>
                </a:buClr>
                <a:buSzPct val="100000"/>
                <a:buFont typeface="Times New Roman" pitchFamily="18" charset="0"/>
                <a:buNone/>
              </a:pPr>
              <a:r>
                <a:rPr lang="en-US" sz="700" b="1">
                  <a:solidFill>
                    <a:srgbClr val="DDDDDD"/>
                  </a:solidFill>
                </a:rPr>
                <a:t> Condition</a:t>
              </a:r>
            </a:p>
          </p:txBody>
        </p:sp>
      </p:grpSp>
      <p:grpSp>
        <p:nvGrpSpPr>
          <p:cNvPr id="76881" name="Group 140"/>
          <p:cNvGrpSpPr>
            <a:grpSpLocks/>
          </p:cNvGrpSpPr>
          <p:nvPr/>
        </p:nvGrpSpPr>
        <p:grpSpPr bwMode="auto">
          <a:xfrm>
            <a:off x="2540000" y="5611813"/>
            <a:ext cx="1063625" cy="323850"/>
            <a:chOff x="1600" y="3535"/>
            <a:chExt cx="670" cy="204"/>
          </a:xfrm>
        </p:grpSpPr>
        <p:sp>
          <p:nvSpPr>
            <p:cNvPr id="76998" name="Rectangle 253"/>
            <p:cNvSpPr>
              <a:spLocks noChangeArrowheads="1"/>
            </p:cNvSpPr>
            <p:nvPr/>
          </p:nvSpPr>
          <p:spPr bwMode="auto">
            <a:xfrm>
              <a:off x="1601" y="3535"/>
              <a:ext cx="669" cy="20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99" name="Rectangle 254"/>
            <p:cNvSpPr>
              <a:spLocks noChangeArrowheads="1"/>
            </p:cNvSpPr>
            <p:nvPr/>
          </p:nvSpPr>
          <p:spPr bwMode="auto">
            <a:xfrm>
              <a:off x="1600" y="3535"/>
              <a:ext cx="669" cy="8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sp>
        <p:nvSpPr>
          <p:cNvPr id="76882" name="Rectangle 386"/>
          <p:cNvSpPr>
            <a:spLocks noChangeArrowheads="1"/>
          </p:cNvSpPr>
          <p:nvPr/>
        </p:nvSpPr>
        <p:spPr bwMode="auto">
          <a:xfrm>
            <a:off x="4413250" y="3551238"/>
            <a:ext cx="98425" cy="90487"/>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83"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76884" name="Rectangle 398"/>
          <p:cNvSpPr>
            <a:spLocks noChangeArrowheads="1"/>
          </p:cNvSpPr>
          <p:nvPr/>
        </p:nvSpPr>
        <p:spPr bwMode="auto">
          <a:xfrm>
            <a:off x="3856038" y="2049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85" name="Rectangle 398"/>
          <p:cNvSpPr>
            <a:spLocks noChangeArrowheads="1"/>
          </p:cNvSpPr>
          <p:nvPr/>
        </p:nvSpPr>
        <p:spPr bwMode="auto">
          <a:xfrm>
            <a:off x="3859213" y="2493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886" name="Rectangle 124"/>
          <p:cNvSpPr>
            <a:spLocks noChangeArrowheads="1"/>
          </p:cNvSpPr>
          <p:nvPr/>
        </p:nvSpPr>
        <p:spPr bwMode="auto">
          <a:xfrm>
            <a:off x="5194300" y="2008188"/>
            <a:ext cx="96838" cy="90487"/>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6887" name="Group 173"/>
          <p:cNvGrpSpPr>
            <a:grpSpLocks/>
          </p:cNvGrpSpPr>
          <p:nvPr/>
        </p:nvGrpSpPr>
        <p:grpSpPr bwMode="auto">
          <a:xfrm>
            <a:off x="5197475" y="1789113"/>
            <a:ext cx="873125" cy="1058862"/>
            <a:chOff x="3274" y="1127"/>
            <a:chExt cx="550" cy="667"/>
          </a:xfrm>
        </p:grpSpPr>
        <p:sp>
          <p:nvSpPr>
            <p:cNvPr id="76996"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97"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76888" name="Group 179"/>
          <p:cNvGrpSpPr>
            <a:grpSpLocks/>
          </p:cNvGrpSpPr>
          <p:nvPr/>
        </p:nvGrpSpPr>
        <p:grpSpPr bwMode="auto">
          <a:xfrm>
            <a:off x="1252538" y="1797050"/>
            <a:ext cx="1157287" cy="481013"/>
            <a:chOff x="789" y="1132"/>
            <a:chExt cx="729" cy="303"/>
          </a:xfrm>
        </p:grpSpPr>
        <p:sp>
          <p:nvSpPr>
            <p:cNvPr id="76994"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95"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grpSp>
        <p:nvGrpSpPr>
          <p:cNvPr id="76889" name="Group 183"/>
          <p:cNvGrpSpPr>
            <a:grpSpLocks/>
          </p:cNvGrpSpPr>
          <p:nvPr/>
        </p:nvGrpSpPr>
        <p:grpSpPr bwMode="auto">
          <a:xfrm>
            <a:off x="4240213" y="2355850"/>
            <a:ext cx="660400" cy="361950"/>
            <a:chOff x="2671" y="1484"/>
            <a:chExt cx="416" cy="228"/>
          </a:xfrm>
        </p:grpSpPr>
        <p:sp>
          <p:nvSpPr>
            <p:cNvPr id="76992" name="Rectangle 176"/>
            <p:cNvSpPr>
              <a:spLocks noChangeArrowheads="1"/>
            </p:cNvSpPr>
            <p:nvPr/>
          </p:nvSpPr>
          <p:spPr bwMode="auto">
            <a:xfrm>
              <a:off x="2671" y="1484"/>
              <a:ext cx="416" cy="228"/>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6993" name="Rectangle 177"/>
            <p:cNvSpPr>
              <a:spLocks noChangeArrowheads="1"/>
            </p:cNvSpPr>
            <p:nvPr/>
          </p:nvSpPr>
          <p:spPr bwMode="auto">
            <a:xfrm>
              <a:off x="2671" y="1484"/>
              <a:ext cx="414"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a:t>
              </a:r>
            </a:p>
          </p:txBody>
        </p:sp>
      </p:grpSp>
      <p:sp>
        <p:nvSpPr>
          <p:cNvPr id="76890" name="Text Box 91"/>
          <p:cNvSpPr txBox="1">
            <a:spLocks noChangeArrowheads="1"/>
          </p:cNvSpPr>
          <p:nvPr/>
        </p:nvSpPr>
        <p:spPr bwMode="auto">
          <a:xfrm>
            <a:off x="2608263" y="2120900"/>
            <a:ext cx="347662"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certified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nvGrpSpPr>
          <p:cNvPr id="76891" name="Group 192"/>
          <p:cNvGrpSpPr>
            <a:grpSpLocks/>
          </p:cNvGrpSpPr>
          <p:nvPr/>
        </p:nvGrpSpPr>
        <p:grpSpPr bwMode="auto">
          <a:xfrm>
            <a:off x="2976563" y="1797050"/>
            <a:ext cx="971550" cy="993775"/>
            <a:chOff x="1875" y="1132"/>
            <a:chExt cx="612" cy="626"/>
          </a:xfrm>
        </p:grpSpPr>
        <p:sp>
          <p:nvSpPr>
            <p:cNvPr id="76990"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91"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 Certificate</a:t>
              </a:r>
            </a:p>
          </p:txBody>
        </p:sp>
      </p:grpSp>
      <p:grpSp>
        <p:nvGrpSpPr>
          <p:cNvPr id="76892" name="Group 202"/>
          <p:cNvGrpSpPr>
            <a:grpSpLocks/>
          </p:cNvGrpSpPr>
          <p:nvPr/>
        </p:nvGrpSpPr>
        <p:grpSpPr bwMode="auto">
          <a:xfrm>
            <a:off x="1111250" y="2319338"/>
            <a:ext cx="3259138" cy="3848100"/>
            <a:chOff x="700" y="1461"/>
            <a:chExt cx="2053" cy="2424"/>
          </a:xfrm>
        </p:grpSpPr>
        <p:sp>
          <p:nvSpPr>
            <p:cNvPr id="76988" name="Text Box 9"/>
            <p:cNvSpPr txBox="1">
              <a:spLocks noChangeArrowheads="1"/>
            </p:cNvSpPr>
            <p:nvPr/>
          </p:nvSpPr>
          <p:spPr bwMode="auto">
            <a:xfrm>
              <a:off x="2239" y="3820"/>
              <a:ext cx="514"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76989" name="Text Box 9"/>
            <p:cNvSpPr txBox="1">
              <a:spLocks noChangeArrowheads="1"/>
            </p:cNvSpPr>
            <p:nvPr/>
          </p:nvSpPr>
          <p:spPr bwMode="auto">
            <a:xfrm>
              <a:off x="700" y="1461"/>
              <a:ext cx="418"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grpSp>
      <p:grpSp>
        <p:nvGrpSpPr>
          <p:cNvPr id="76893" name="Group 212"/>
          <p:cNvGrpSpPr>
            <a:grpSpLocks/>
          </p:cNvGrpSpPr>
          <p:nvPr/>
        </p:nvGrpSpPr>
        <p:grpSpPr bwMode="auto">
          <a:xfrm>
            <a:off x="6796088" y="2959100"/>
            <a:ext cx="914400" cy="719138"/>
            <a:chOff x="4281" y="1864"/>
            <a:chExt cx="498" cy="453"/>
          </a:xfrm>
        </p:grpSpPr>
        <p:sp>
          <p:nvSpPr>
            <p:cNvPr id="76986" name="Rectangle 372"/>
            <p:cNvSpPr>
              <a:spLocks noChangeArrowheads="1"/>
            </p:cNvSpPr>
            <p:nvPr/>
          </p:nvSpPr>
          <p:spPr bwMode="auto">
            <a:xfrm>
              <a:off x="4281" y="1864"/>
              <a:ext cx="498" cy="45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6987" name="Rectangle 373"/>
            <p:cNvSpPr>
              <a:spLocks noChangeArrowheads="1"/>
            </p:cNvSpPr>
            <p:nvPr/>
          </p:nvSpPr>
          <p:spPr bwMode="auto">
            <a:xfrm>
              <a:off x="4281" y="1864"/>
              <a:ext cx="49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Affiliation</a:t>
              </a:r>
            </a:p>
            <a:p>
              <a:pPr algn="ctr" defTabSz="914400">
                <a:lnSpc>
                  <a:spcPct val="81000"/>
                </a:lnSpc>
                <a:buClr>
                  <a:srgbClr val="000000"/>
                </a:buClr>
                <a:buSzPct val="100000"/>
                <a:buFont typeface="Times New Roman" pitchFamily="18" charset="0"/>
                <a:buNone/>
              </a:pPr>
              <a:r>
                <a:rPr lang="en-US" sz="700" b="1">
                  <a:solidFill>
                    <a:srgbClr val="DDDDDD"/>
                  </a:solidFill>
                </a:rPr>
                <a:t>Condition</a:t>
              </a:r>
            </a:p>
          </p:txBody>
        </p:sp>
      </p:grpSp>
      <p:sp>
        <p:nvSpPr>
          <p:cNvPr id="76894" name="Text Box 343"/>
          <p:cNvSpPr txBox="1">
            <a:spLocks noChangeArrowheads="1"/>
          </p:cNvSpPr>
          <p:nvPr/>
        </p:nvSpPr>
        <p:spPr bwMode="auto">
          <a:xfrm>
            <a:off x="6905625" y="1412875"/>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nvGrpSpPr>
          <p:cNvPr id="76895" name="Group 217"/>
          <p:cNvGrpSpPr>
            <a:grpSpLocks/>
          </p:cNvGrpSpPr>
          <p:nvPr/>
        </p:nvGrpSpPr>
        <p:grpSpPr bwMode="auto">
          <a:xfrm>
            <a:off x="6796088" y="1700213"/>
            <a:ext cx="973137" cy="1022350"/>
            <a:chOff x="4281" y="1071"/>
            <a:chExt cx="613" cy="644"/>
          </a:xfrm>
        </p:grpSpPr>
        <p:sp>
          <p:nvSpPr>
            <p:cNvPr id="76984"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85"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Identity Credential</a:t>
              </a:r>
            </a:p>
          </p:txBody>
        </p:sp>
      </p:grpSp>
      <p:cxnSp>
        <p:nvCxnSpPr>
          <p:cNvPr id="76896" name="Elbow Connector 390"/>
          <p:cNvCxnSpPr>
            <a:cxnSpLocks noChangeShapeType="1"/>
          </p:cNvCxnSpPr>
          <p:nvPr/>
        </p:nvCxnSpPr>
        <p:spPr bwMode="auto">
          <a:xfrm rot="-5400000">
            <a:off x="6250782" y="2621756"/>
            <a:ext cx="596900" cy="500063"/>
          </a:xfrm>
          <a:prstGeom prst="bentConnector2">
            <a:avLst/>
          </a:prstGeom>
          <a:noFill/>
          <a:ln w="9525" algn="ctr">
            <a:solidFill>
              <a:schemeClr val="tx1"/>
            </a:solidFill>
            <a:miter lim="800000"/>
            <a:headEnd/>
            <a:tailEnd/>
          </a:ln>
        </p:spPr>
      </p:cxnSp>
      <p:sp>
        <p:nvSpPr>
          <p:cNvPr id="116851" name="Line 403"/>
          <p:cNvSpPr>
            <a:spLocks noChangeShapeType="1"/>
          </p:cNvSpPr>
          <p:nvPr/>
        </p:nvSpPr>
        <p:spPr bwMode="auto">
          <a:xfrm flipH="1">
            <a:off x="7227888" y="1560513"/>
            <a:ext cx="114300"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6898" name="AutoShape 140"/>
          <p:cNvCxnSpPr>
            <a:cxnSpLocks noChangeShapeType="1"/>
          </p:cNvCxnSpPr>
          <p:nvPr/>
        </p:nvCxnSpPr>
        <p:spPr bwMode="auto">
          <a:xfrm rot="-5400000">
            <a:off x="4510088" y="-977900"/>
            <a:ext cx="96837" cy="5453063"/>
          </a:xfrm>
          <a:prstGeom prst="bentConnector3">
            <a:avLst>
              <a:gd name="adj1" fmla="val 568852"/>
            </a:avLst>
          </a:prstGeom>
          <a:noFill/>
          <a:ln w="9525">
            <a:solidFill>
              <a:schemeClr val="tx1"/>
            </a:solidFill>
            <a:miter lim="800000"/>
            <a:headEnd/>
            <a:tailEnd/>
          </a:ln>
        </p:spPr>
      </p:cxnSp>
      <p:grpSp>
        <p:nvGrpSpPr>
          <p:cNvPr id="76899" name="Group 231"/>
          <p:cNvGrpSpPr>
            <a:grpSpLocks/>
          </p:cNvGrpSpPr>
          <p:nvPr/>
        </p:nvGrpSpPr>
        <p:grpSpPr bwMode="auto">
          <a:xfrm>
            <a:off x="6003925" y="1981200"/>
            <a:ext cx="854075" cy="615950"/>
            <a:chOff x="3782" y="1248"/>
            <a:chExt cx="538" cy="388"/>
          </a:xfrm>
        </p:grpSpPr>
        <p:sp>
          <p:nvSpPr>
            <p:cNvPr id="76982"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76983"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solidFill>
                    <a:schemeClr val="tx1"/>
                  </a:solidFill>
                </a:rPr>
                <a:t>be</a:t>
              </a:r>
            </a:p>
            <a:p>
              <a:pPr algn="ctr"/>
              <a:r>
                <a:rPr lang="en-US" sz="700" b="1">
                  <a:solidFill>
                    <a:schemeClr val="tx1"/>
                  </a:solidFill>
                </a:rPr>
                <a:t>identified</a:t>
              </a:r>
            </a:p>
            <a:p>
              <a:pPr algn="ctr"/>
              <a:r>
                <a:rPr lang="en-US" sz="700" b="1">
                  <a:solidFill>
                    <a:schemeClr val="tx1"/>
                  </a:solidFill>
                </a:rPr>
                <a:t>by</a:t>
              </a:r>
            </a:p>
          </p:txBody>
        </p:sp>
      </p:grpSp>
      <p:sp>
        <p:nvSpPr>
          <p:cNvPr id="76900" name="Text Box 263"/>
          <p:cNvSpPr txBox="1">
            <a:spLocks noChangeArrowheads="1"/>
          </p:cNvSpPr>
          <p:nvPr/>
        </p:nvSpPr>
        <p:spPr bwMode="auto">
          <a:xfrm>
            <a:off x="525462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76901"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sp>
        <p:nvSpPr>
          <p:cNvPr id="76902" name="Text Box 271"/>
          <p:cNvSpPr txBox="1">
            <a:spLocks noChangeArrowheads="1"/>
          </p:cNvSpPr>
          <p:nvPr/>
        </p:nvSpPr>
        <p:spPr bwMode="auto">
          <a:xfrm>
            <a:off x="4110038" y="5749925"/>
            <a:ext cx="611187"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GB" sz="600" b="1" u="sng">
                <a:solidFill>
                  <a:srgbClr val="FF0000"/>
                </a:solidFill>
              </a:rPr>
              <a:t>esfCode</a:t>
            </a:r>
            <a:endParaRPr lang="en-US" u="sng">
              <a:solidFill>
                <a:schemeClr val="tx1"/>
              </a:solidFill>
            </a:endParaRPr>
          </a:p>
        </p:txBody>
      </p:sp>
      <p:sp>
        <p:nvSpPr>
          <p:cNvPr id="76903" name="Text Box 218"/>
          <p:cNvSpPr txBox="1">
            <a:spLocks noChangeArrowheads="1"/>
          </p:cNvSpPr>
          <p:nvPr/>
        </p:nvSpPr>
        <p:spPr bwMode="auto">
          <a:xfrm>
            <a:off x="4757738" y="4146550"/>
            <a:ext cx="679450"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rgbClr val="DDDDDD"/>
                </a:solidFill>
              </a:rPr>
              <a:t>occupation</a:t>
            </a:r>
          </a:p>
          <a:p>
            <a:pPr defTabSz="914400">
              <a:buClr>
                <a:srgbClr val="000000"/>
              </a:buClr>
              <a:buSzPct val="100000"/>
              <a:buFont typeface="Times New Roman" pitchFamily="18" charset="0"/>
              <a:buNone/>
            </a:pPr>
            <a:endParaRPr lang="en-US" sz="600">
              <a:solidFill>
                <a:srgbClr val="DDDDDD"/>
              </a:solidFill>
            </a:endParaRPr>
          </a:p>
        </p:txBody>
      </p:sp>
      <p:sp>
        <p:nvSpPr>
          <p:cNvPr id="76904" name="Text Box 374"/>
          <p:cNvSpPr txBox="1">
            <a:spLocks noChangeArrowheads="1"/>
          </p:cNvSpPr>
          <p:nvPr/>
        </p:nvSpPr>
        <p:spPr bwMode="auto">
          <a:xfrm>
            <a:off x="5294313" y="47513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76905" name="Text Box 263"/>
          <p:cNvSpPr txBox="1">
            <a:spLocks noChangeArrowheads="1"/>
          </p:cNvSpPr>
          <p:nvPr/>
        </p:nvSpPr>
        <p:spPr bwMode="auto">
          <a:xfrm>
            <a:off x="2573338" y="5778500"/>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GB" sz="600" b="1" u="sng">
                <a:solidFill>
                  <a:srgbClr val="FF0000"/>
                </a:solidFill>
              </a:rPr>
              <a:t>nippSectorCode</a:t>
            </a:r>
            <a:endParaRPr lang="en-US" sz="600" b="1" u="sng">
              <a:solidFill>
                <a:srgbClr val="FF0000"/>
              </a:solidFill>
            </a:endParaRPr>
          </a:p>
        </p:txBody>
      </p:sp>
      <p:sp>
        <p:nvSpPr>
          <p:cNvPr id="76906"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76907" name="Text Box 41"/>
          <p:cNvSpPr txBox="1">
            <a:spLocks noChangeArrowheads="1"/>
          </p:cNvSpPr>
          <p:nvPr/>
        </p:nvSpPr>
        <p:spPr bwMode="auto">
          <a:xfrm>
            <a:off x="3019425" y="1954213"/>
            <a:ext cx="896938" cy="7858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lnSpc>
                <a:spcPct val="93000"/>
              </a:lnSpc>
              <a:buClr>
                <a:srgbClr val="000000"/>
              </a:buClr>
              <a:buSzPct val="100000"/>
              <a:buFont typeface="Times New Roman" pitchFamily="18" charset="0"/>
              <a:buNone/>
            </a:pPr>
            <a:r>
              <a:rPr lang="en-GB" sz="600" b="1">
                <a:solidFill>
                  <a:srgbClr val="FF0000"/>
                </a:solidFill>
              </a:rPr>
              <a:t>certificationType</a:t>
            </a:r>
          </a:p>
          <a:p>
            <a:pPr defTabSz="914400">
              <a:lnSpc>
                <a:spcPct val="93000"/>
              </a:lnSpc>
              <a:buClr>
                <a:srgbClr val="000000"/>
              </a:buClr>
              <a:buSzPct val="100000"/>
              <a:buFont typeface="Times New Roman" pitchFamily="18" charset="0"/>
              <a:buNone/>
            </a:pPr>
            <a:r>
              <a:rPr lang="en-GB" sz="600" b="1">
                <a:solidFill>
                  <a:srgbClr val="FF0000"/>
                </a:solidFill>
              </a:rPr>
              <a:t>certificationName</a:t>
            </a:r>
          </a:p>
          <a:p>
            <a:pPr defTabSz="914400">
              <a:lnSpc>
                <a:spcPct val="93000"/>
              </a:lnSpc>
              <a:buClr>
                <a:srgbClr val="000000"/>
              </a:buClr>
              <a:buSzPct val="100000"/>
              <a:buFont typeface="Times New Roman" pitchFamily="18" charset="0"/>
              <a:buNone/>
            </a:pPr>
            <a:r>
              <a:rPr lang="en-GB" sz="600" b="1">
                <a:solidFill>
                  <a:srgbClr val="FF0000"/>
                </a:solidFill>
              </a:rPr>
              <a:t>certificationDate</a:t>
            </a:r>
            <a:r>
              <a:rPr lang="en-US" sz="600">
                <a:solidFill>
                  <a:schemeClr val="tx1"/>
                </a:solidFill>
              </a:rPr>
              <a:t> </a:t>
            </a: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76908" name="Text Box 374"/>
          <p:cNvSpPr txBox="1">
            <a:spLocks noChangeArrowheads="1"/>
          </p:cNvSpPr>
          <p:nvPr/>
        </p:nvSpPr>
        <p:spPr bwMode="auto">
          <a:xfrm>
            <a:off x="6853238" y="3198813"/>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76909"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76910" name="Text Box 347"/>
          <p:cNvSpPr txBox="1">
            <a:spLocks noChangeArrowheads="1"/>
          </p:cNvSpPr>
          <p:nvPr/>
        </p:nvSpPr>
        <p:spPr bwMode="auto">
          <a:xfrm>
            <a:off x="2482850" y="3373438"/>
            <a:ext cx="1211263" cy="85725"/>
          </a:xfrm>
          <a:prstGeom prst="rect">
            <a:avLst/>
          </a:prstGeom>
          <a:noFill/>
          <a:ln w="9525">
            <a:noFill/>
            <a:miter lim="800000"/>
            <a:headEnd/>
            <a:tailEnd/>
          </a:ln>
        </p:spPr>
        <p:txBody>
          <a:bodyPr lIns="0" tIns="0" rIns="0" bIns="0">
            <a:spAutoFit/>
          </a:bodyPr>
          <a:lstStyle/>
          <a:p>
            <a:pPr defTabSz="914400">
              <a:lnSpc>
                <a:spcPct val="93000"/>
              </a:lnSpc>
              <a:buClr>
                <a:srgbClr val="000000"/>
              </a:buClr>
              <a:buSzPct val="100000"/>
              <a:buFont typeface="Times New Roman" pitchFamily="18" charset="0"/>
              <a:buNone/>
            </a:pPr>
            <a:r>
              <a:rPr lang="en-GB" sz="600" b="1" u="sng">
                <a:solidFill>
                  <a:srgbClr val="FF0000"/>
                </a:solidFill>
              </a:rPr>
              <a:t>employeeNumber</a:t>
            </a:r>
            <a:r>
              <a:rPr lang="en-GB" sz="600" b="1">
                <a:solidFill>
                  <a:srgbClr val="FF0000"/>
                </a:solidFill>
              </a:rPr>
              <a:t> (FASC-N PI)</a:t>
            </a:r>
          </a:p>
        </p:txBody>
      </p:sp>
      <p:sp>
        <p:nvSpPr>
          <p:cNvPr id="76911"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grpSp>
        <p:nvGrpSpPr>
          <p:cNvPr id="76912" name="Group 144"/>
          <p:cNvGrpSpPr>
            <a:grpSpLocks/>
          </p:cNvGrpSpPr>
          <p:nvPr/>
        </p:nvGrpSpPr>
        <p:grpSpPr bwMode="auto">
          <a:xfrm>
            <a:off x="4062413" y="4675188"/>
            <a:ext cx="795337" cy="258762"/>
            <a:chOff x="2559" y="2945"/>
            <a:chExt cx="501" cy="163"/>
          </a:xfrm>
        </p:grpSpPr>
        <p:sp>
          <p:nvSpPr>
            <p:cNvPr id="76980"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81"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grpSp>
        <p:nvGrpSpPr>
          <p:cNvPr id="76913" name="Group 209"/>
          <p:cNvGrpSpPr>
            <a:grpSpLocks/>
          </p:cNvGrpSpPr>
          <p:nvPr/>
        </p:nvGrpSpPr>
        <p:grpSpPr bwMode="auto">
          <a:xfrm>
            <a:off x="4400550" y="4381500"/>
            <a:ext cx="130175" cy="293688"/>
            <a:chOff x="2772" y="2760"/>
            <a:chExt cx="82" cy="185"/>
          </a:xfrm>
        </p:grpSpPr>
        <p:grpSp>
          <p:nvGrpSpPr>
            <p:cNvPr id="76975" name="Group 210"/>
            <p:cNvGrpSpPr>
              <a:grpSpLocks/>
            </p:cNvGrpSpPr>
            <p:nvPr/>
          </p:nvGrpSpPr>
          <p:grpSpPr bwMode="auto">
            <a:xfrm>
              <a:off x="2772" y="2862"/>
              <a:ext cx="82" cy="83"/>
              <a:chOff x="3324" y="2862"/>
              <a:chExt cx="82" cy="83"/>
            </a:xfrm>
          </p:grpSpPr>
          <p:sp>
            <p:nvSpPr>
              <p:cNvPr id="116821" name="Line 292"/>
              <p:cNvSpPr>
                <a:spLocks noChangeShapeType="1"/>
              </p:cNvSpPr>
              <p:nvPr/>
            </p:nvSpPr>
            <p:spPr bwMode="auto">
              <a:xfrm rot="16200000" flipH="1" flipV="1">
                <a:off x="3319" y="2883"/>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3352" y="289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3333" y="2862"/>
                <a:ext cx="63"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6976"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grpSp>
      <p:sp>
        <p:nvSpPr>
          <p:cNvPr id="76914" name="Text Box 4"/>
          <p:cNvSpPr txBox="1">
            <a:spLocks noChangeArrowheads="1"/>
          </p:cNvSpPr>
          <p:nvPr/>
        </p:nvSpPr>
        <p:spPr bwMode="auto">
          <a:xfrm>
            <a:off x="7885113" y="5783263"/>
            <a:ext cx="1017587" cy="706437"/>
          </a:xfrm>
          <a:prstGeom prst="rect">
            <a:avLst/>
          </a:prstGeom>
          <a:noFill/>
          <a:ln w="9360">
            <a:solidFill>
              <a:srgbClr val="000000"/>
            </a:solidFill>
            <a:miter lim="800000"/>
            <a:headEnd/>
            <a:tailEnd/>
          </a:ln>
        </p:spPr>
        <p:txBody>
          <a:bodyPr wrap="none"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6600"/>
                </a:solidFill>
              </a:rPr>
              <a:t>    </a:t>
            </a:r>
            <a:r>
              <a:rPr lang="en-GB" sz="1000" b="1">
                <a:solidFill>
                  <a:srgbClr val="0000CC"/>
                </a:solidFill>
              </a:rPr>
              <a:t>Preference</a:t>
            </a:r>
          </a:p>
        </p:txBody>
      </p:sp>
      <p:grpSp>
        <p:nvGrpSpPr>
          <p:cNvPr id="76915" name="Group 189"/>
          <p:cNvGrpSpPr>
            <a:grpSpLocks/>
          </p:cNvGrpSpPr>
          <p:nvPr/>
        </p:nvGrpSpPr>
        <p:grpSpPr bwMode="auto">
          <a:xfrm>
            <a:off x="406400" y="3552825"/>
            <a:ext cx="1730375" cy="617538"/>
            <a:chOff x="1386" y="1305"/>
            <a:chExt cx="1090" cy="403"/>
          </a:xfrm>
        </p:grpSpPr>
        <p:sp>
          <p:nvSpPr>
            <p:cNvPr id="76972" name="Rectangle 113"/>
            <p:cNvSpPr>
              <a:spLocks noChangeArrowheads="1"/>
            </p:cNvSpPr>
            <p:nvPr/>
          </p:nvSpPr>
          <p:spPr bwMode="auto">
            <a:xfrm>
              <a:off x="1386" y="1305"/>
              <a:ext cx="1090" cy="403"/>
            </a:xfrm>
            <a:prstGeom prst="rect">
              <a:avLst/>
            </a:prstGeom>
            <a:solidFill>
              <a:srgbClr val="E7FCFF"/>
            </a:solidFill>
            <a:ln w="12600">
              <a:solidFill>
                <a:srgbClr val="000099"/>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6973" name="Rectangle 114"/>
            <p:cNvSpPr>
              <a:spLocks noChangeArrowheads="1"/>
            </p:cNvSpPr>
            <p:nvPr/>
          </p:nvSpPr>
          <p:spPr bwMode="auto">
            <a:xfrm>
              <a:off x="1386" y="1305"/>
              <a:ext cx="1090" cy="85"/>
            </a:xfrm>
            <a:prstGeom prst="rect">
              <a:avLst/>
            </a:prstGeom>
            <a:solidFill>
              <a:srgbClr val="E7FCFF"/>
            </a:solidFill>
            <a:ln w="12573">
              <a:solidFill>
                <a:srgbClr val="000099"/>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99"/>
                  </a:solidFill>
                </a:rPr>
                <a:t>Emergency Contact Preference</a:t>
              </a:r>
            </a:p>
          </p:txBody>
        </p:sp>
        <p:sp>
          <p:nvSpPr>
            <p:cNvPr id="76974" name="Text Box 115"/>
            <p:cNvSpPr txBox="1">
              <a:spLocks noChangeArrowheads="1"/>
            </p:cNvSpPr>
            <p:nvPr/>
          </p:nvSpPr>
          <p:spPr bwMode="auto">
            <a:xfrm>
              <a:off x="1410" y="1400"/>
              <a:ext cx="1049" cy="283"/>
            </a:xfrm>
            <a:prstGeom prst="rect">
              <a:avLst/>
            </a:prstGeom>
            <a:solidFill>
              <a:srgbClr val="E7FCFF"/>
            </a:solidFill>
            <a:ln w="9525">
              <a:noFill/>
              <a:round/>
              <a:headEnd/>
              <a:tailEnd/>
            </a:ln>
          </p:spPr>
          <p:txBody>
            <a:bodyPr wrap="none"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emergencyContactPersonGivenName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emergencyContactPersonSurname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emergencyContactPersonTelephoneNumber</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emergencyContactPersonEmail</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emergencyContactPersonPreferenceIndicator</a:t>
              </a:r>
            </a:p>
          </p:txBody>
        </p:sp>
      </p:grpSp>
      <p:grpSp>
        <p:nvGrpSpPr>
          <p:cNvPr id="76916" name="Group 287"/>
          <p:cNvGrpSpPr>
            <a:grpSpLocks/>
          </p:cNvGrpSpPr>
          <p:nvPr/>
        </p:nvGrpSpPr>
        <p:grpSpPr bwMode="auto">
          <a:xfrm>
            <a:off x="6130925" y="6042025"/>
            <a:ext cx="1065213" cy="322263"/>
            <a:chOff x="864" y="2996"/>
            <a:chExt cx="671" cy="203"/>
          </a:xfrm>
        </p:grpSpPr>
        <p:sp>
          <p:nvSpPr>
            <p:cNvPr id="76969" name="Rectangle 126"/>
            <p:cNvSpPr>
              <a:spLocks noChangeArrowheads="1"/>
            </p:cNvSpPr>
            <p:nvPr/>
          </p:nvSpPr>
          <p:spPr bwMode="auto">
            <a:xfrm>
              <a:off x="864" y="2996"/>
              <a:ext cx="671" cy="203"/>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6970" name="Rectangle 127"/>
            <p:cNvSpPr>
              <a:spLocks noChangeArrowheads="1"/>
            </p:cNvSpPr>
            <p:nvPr/>
          </p:nvSpPr>
          <p:spPr bwMode="auto">
            <a:xfrm>
              <a:off x="864" y="2996"/>
              <a:ext cx="669"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Clearance</a:t>
              </a:r>
            </a:p>
          </p:txBody>
        </p:sp>
        <p:sp>
          <p:nvSpPr>
            <p:cNvPr id="76971" name="Text Box 129"/>
            <p:cNvSpPr txBox="1">
              <a:spLocks noChangeArrowheads="1"/>
            </p:cNvSpPr>
            <p:nvPr/>
          </p:nvSpPr>
          <p:spPr bwMode="auto">
            <a:xfrm>
              <a:off x="892" y="3080"/>
              <a:ext cx="581" cy="111"/>
            </a:xfrm>
            <a:prstGeom prst="rect">
              <a:avLst/>
            </a:prstGeom>
            <a:noFill/>
            <a:ln w="9525">
              <a:noFill/>
              <a:round/>
              <a:headEnd/>
              <a:tailEnd/>
            </a:ln>
          </p:spPr>
          <p:txBody>
            <a:bodyPr wrap="none"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personSecurityClearance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clearanceDate</a:t>
              </a:r>
            </a:p>
          </p:txBody>
        </p:sp>
      </p:grpSp>
      <p:sp>
        <p:nvSpPr>
          <p:cNvPr id="76917" name="Text Box 322"/>
          <p:cNvSpPr txBox="1">
            <a:spLocks noChangeArrowheads="1"/>
          </p:cNvSpPr>
          <p:nvPr/>
        </p:nvSpPr>
        <p:spPr bwMode="auto">
          <a:xfrm flipH="1">
            <a:off x="6765925" y="5691188"/>
            <a:ext cx="115888"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sp>
        <p:nvSpPr>
          <p:cNvPr id="76918" name="Text Box 322"/>
          <p:cNvSpPr txBox="1">
            <a:spLocks noChangeArrowheads="1"/>
          </p:cNvSpPr>
          <p:nvPr/>
        </p:nvSpPr>
        <p:spPr bwMode="auto">
          <a:xfrm flipH="1">
            <a:off x="7564438" y="1524000"/>
            <a:ext cx="115887"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sp>
        <p:nvSpPr>
          <p:cNvPr id="76919" name="Text Box 322"/>
          <p:cNvSpPr txBox="1">
            <a:spLocks noChangeArrowheads="1"/>
          </p:cNvSpPr>
          <p:nvPr/>
        </p:nvSpPr>
        <p:spPr bwMode="auto">
          <a:xfrm flipH="1">
            <a:off x="7423150" y="1600200"/>
            <a:ext cx="115888"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grpSp>
        <p:nvGrpSpPr>
          <p:cNvPr id="76920" name="Group 286"/>
          <p:cNvGrpSpPr>
            <a:grpSpLocks/>
          </p:cNvGrpSpPr>
          <p:nvPr/>
        </p:nvGrpSpPr>
        <p:grpSpPr bwMode="auto">
          <a:xfrm>
            <a:off x="3998913" y="2765425"/>
            <a:ext cx="1071562" cy="258763"/>
            <a:chOff x="2833" y="3342"/>
            <a:chExt cx="675" cy="163"/>
          </a:xfrm>
        </p:grpSpPr>
        <p:grpSp>
          <p:nvGrpSpPr>
            <p:cNvPr id="76965" name="Group 210"/>
            <p:cNvGrpSpPr>
              <a:grpSpLocks/>
            </p:cNvGrpSpPr>
            <p:nvPr/>
          </p:nvGrpSpPr>
          <p:grpSpPr bwMode="auto">
            <a:xfrm>
              <a:off x="2833" y="3342"/>
              <a:ext cx="675" cy="163"/>
              <a:chOff x="2601" y="3255"/>
              <a:chExt cx="675" cy="163"/>
            </a:xfrm>
          </p:grpSpPr>
          <p:sp>
            <p:nvSpPr>
              <p:cNvPr id="76967" name="Rectangle 109"/>
              <p:cNvSpPr>
                <a:spLocks noChangeArrowheads="1"/>
              </p:cNvSpPr>
              <p:nvPr/>
            </p:nvSpPr>
            <p:spPr bwMode="auto">
              <a:xfrm>
                <a:off x="2601" y="3255"/>
                <a:ext cx="675" cy="163"/>
              </a:xfrm>
              <a:prstGeom prst="rect">
                <a:avLst/>
              </a:prstGeom>
              <a:solidFill>
                <a:srgbClr val="E7FCFF"/>
              </a:solidFill>
              <a:ln w="12573">
                <a:solidFill>
                  <a:srgbClr val="000099"/>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6968" name="Rectangle 110"/>
              <p:cNvSpPr>
                <a:spLocks noChangeArrowheads="1"/>
              </p:cNvSpPr>
              <p:nvPr/>
            </p:nvSpPr>
            <p:spPr bwMode="auto">
              <a:xfrm>
                <a:off x="2601" y="3255"/>
                <a:ext cx="675" cy="82"/>
              </a:xfrm>
              <a:prstGeom prst="rect">
                <a:avLst/>
              </a:prstGeom>
              <a:solidFill>
                <a:srgbClr val="E7FCFF"/>
              </a:solidFill>
              <a:ln w="12573">
                <a:solidFill>
                  <a:srgbClr val="000099"/>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99"/>
                    </a:solidFill>
                  </a:rPr>
                  <a:t>Contact Preference</a:t>
                </a:r>
              </a:p>
            </p:txBody>
          </p:sp>
        </p:grpSp>
        <p:sp>
          <p:nvSpPr>
            <p:cNvPr id="76966" name="Text Box 215"/>
            <p:cNvSpPr txBox="1">
              <a:spLocks noChangeArrowheads="1"/>
            </p:cNvSpPr>
            <p:nvPr/>
          </p:nvSpPr>
          <p:spPr bwMode="auto">
            <a:xfrm>
              <a:off x="2866" y="3430"/>
              <a:ext cx="520" cy="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99"/>
                  </a:solidFill>
                </a:rPr>
                <a:t>telephoneNumber</a:t>
              </a:r>
            </a:p>
          </p:txBody>
        </p:sp>
      </p:grpSp>
      <p:sp>
        <p:nvSpPr>
          <p:cNvPr id="76921" name="Text Box 322"/>
          <p:cNvSpPr txBox="1">
            <a:spLocks noChangeArrowheads="1"/>
          </p:cNvSpPr>
          <p:nvPr/>
        </p:nvSpPr>
        <p:spPr bwMode="auto">
          <a:xfrm flipH="1">
            <a:off x="6945313" y="5926138"/>
            <a:ext cx="115887"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solidFill>
                  <a:schemeClr val="tx1"/>
                </a:solidFill>
              </a:rPr>
              <a:t>be</a:t>
            </a:r>
          </a:p>
        </p:txBody>
      </p:sp>
      <p:cxnSp>
        <p:nvCxnSpPr>
          <p:cNvPr id="76922" name="AutoShape 291"/>
          <p:cNvCxnSpPr>
            <a:cxnSpLocks noChangeShapeType="1"/>
            <a:stCxn id="76815" idx="3"/>
            <a:endCxn id="76816" idx="2"/>
          </p:cNvCxnSpPr>
          <p:nvPr/>
        </p:nvCxnSpPr>
        <p:spPr bwMode="auto">
          <a:xfrm flipV="1">
            <a:off x="2141538" y="3648075"/>
            <a:ext cx="411162" cy="168275"/>
          </a:xfrm>
          <a:prstGeom prst="bentConnector2">
            <a:avLst/>
          </a:prstGeom>
          <a:noFill/>
          <a:ln w="9525">
            <a:solidFill>
              <a:schemeClr val="tx1"/>
            </a:solidFill>
            <a:miter lim="800000"/>
            <a:headEnd/>
            <a:tailEnd/>
          </a:ln>
        </p:spPr>
      </p:cxnSp>
      <p:sp>
        <p:nvSpPr>
          <p:cNvPr id="76923" name="Text Box 35"/>
          <p:cNvSpPr txBox="1">
            <a:spLocks noChangeArrowheads="1"/>
          </p:cNvSpPr>
          <p:nvPr/>
        </p:nvSpPr>
        <p:spPr bwMode="auto">
          <a:xfrm>
            <a:off x="5221288" y="1958975"/>
            <a:ext cx="831850" cy="884238"/>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person unique identifier</a:t>
            </a:r>
          </a:p>
          <a:p>
            <a:pPr>
              <a:lnSpc>
                <a:spcPct val="93000"/>
              </a:lnSpc>
              <a:buClr>
                <a:srgbClr val="000000"/>
              </a:buClr>
              <a:buSzPct val="100000"/>
              <a:buFont typeface="Times New Roman" pitchFamily="18" charset="0"/>
              <a:buNone/>
            </a:pPr>
            <a:r>
              <a:rPr lang="en-GB" sz="600" b="1">
                <a:solidFill>
                  <a:srgbClr val="FF0000"/>
                </a:solidFill>
              </a:rPr>
              <a:t>photo</a:t>
            </a:r>
          </a:p>
          <a:p>
            <a:pPr>
              <a:lnSpc>
                <a:spcPct val="93000"/>
              </a:lnSpc>
              <a:buClr>
                <a:srgbClr val="000000"/>
              </a:buClr>
              <a:buSzPct val="100000"/>
              <a:buFont typeface="Times New Roman" pitchFamily="18" charset="0"/>
              <a:buNone/>
            </a:pPr>
            <a:r>
              <a:rPr lang="en-GB" sz="600" b="1">
                <a:solidFill>
                  <a:srgbClr val="FF0000"/>
                </a:solidFill>
              </a:rPr>
              <a:t>fingerprintImage</a:t>
            </a:r>
          </a:p>
          <a:p>
            <a:pPr>
              <a:lnSpc>
                <a:spcPct val="93000"/>
              </a:lnSpc>
              <a:buClr>
                <a:srgbClr val="000000"/>
              </a:buClr>
              <a:buSzPct val="100000"/>
              <a:buFont typeface="Times New Roman" pitchFamily="18" charset="0"/>
              <a:buNone/>
            </a:pPr>
            <a:r>
              <a:rPr lang="en-GB" sz="600" b="1">
                <a:solidFill>
                  <a:srgbClr val="FF0000"/>
                </a:solidFill>
              </a:rPr>
              <a:t>personGivenName</a:t>
            </a:r>
          </a:p>
          <a:p>
            <a:pPr>
              <a:lnSpc>
                <a:spcPct val="93000"/>
              </a:lnSpc>
              <a:buClr>
                <a:srgbClr val="000000"/>
              </a:buClr>
              <a:buSzPct val="100000"/>
              <a:buFont typeface="Times New Roman" pitchFamily="18" charset="0"/>
              <a:buNone/>
            </a:pPr>
            <a:r>
              <a:rPr lang="en-GB" sz="600" b="1">
                <a:solidFill>
                  <a:srgbClr val="FF0000"/>
                </a:solidFill>
              </a:rPr>
              <a:t>personMiddleName</a:t>
            </a:r>
          </a:p>
          <a:p>
            <a:pPr>
              <a:lnSpc>
                <a:spcPct val="93000"/>
              </a:lnSpc>
              <a:buClr>
                <a:srgbClr val="000000"/>
              </a:buClr>
              <a:buSzPct val="100000"/>
              <a:buFont typeface="Times New Roman" pitchFamily="18" charset="0"/>
              <a:buNone/>
            </a:pPr>
            <a:r>
              <a:rPr lang="en-GB" sz="600" b="1">
                <a:solidFill>
                  <a:srgbClr val="FF0000"/>
                </a:solidFill>
              </a:rPr>
              <a:t>personSurname</a:t>
            </a:r>
          </a:p>
          <a:p>
            <a:pPr>
              <a:lnSpc>
                <a:spcPct val="93000"/>
              </a:lnSpc>
              <a:buClr>
                <a:srgbClr val="000000"/>
              </a:buClr>
              <a:buSzPct val="100000"/>
              <a:buFont typeface="Times New Roman" pitchFamily="18" charset="0"/>
              <a:buNone/>
            </a:pPr>
            <a:r>
              <a:rPr lang="en-GB" sz="600" b="1">
                <a:solidFill>
                  <a:srgbClr val="FF0000"/>
                </a:solidFill>
              </a:rPr>
              <a:t>personNameSuffixText</a:t>
            </a:r>
          </a:p>
          <a:p>
            <a:pPr>
              <a:lnSpc>
                <a:spcPct val="93000"/>
              </a:lnSpc>
              <a:buClr>
                <a:srgbClr val="000000"/>
              </a:buClr>
              <a:buSzPct val="100000"/>
              <a:buFont typeface="Times New Roman" pitchFamily="18" charset="0"/>
              <a:buNone/>
            </a:pPr>
            <a:r>
              <a:rPr lang="en-GB" sz="600" b="1">
                <a:solidFill>
                  <a:srgbClr val="FF0000"/>
                </a:solidFill>
              </a:rPr>
              <a:t>personSexCode</a:t>
            </a:r>
          </a:p>
          <a:p>
            <a:pPr>
              <a:spcBef>
                <a:spcPts val="100"/>
              </a:spcBef>
              <a:buClr>
                <a:srgbClr val="000000"/>
              </a:buClr>
              <a:buSzPct val="100000"/>
              <a:buFont typeface="Times New Roman" pitchFamily="18" charset="0"/>
              <a:buNone/>
            </a:pPr>
            <a:r>
              <a:rPr lang="en-GB" sz="600">
                <a:solidFill>
                  <a:srgbClr val="DDDDDD"/>
                </a:solidFill>
              </a:rPr>
              <a:t>birthdate</a:t>
            </a:r>
          </a:p>
          <a:p>
            <a:pPr>
              <a:spcBef>
                <a:spcPts val="100"/>
              </a:spcBef>
              <a:buClr>
                <a:srgbClr val="000000"/>
              </a:buClr>
              <a:buSzPct val="100000"/>
              <a:buFont typeface="Times New Roman" pitchFamily="18" charset="0"/>
              <a:buNone/>
            </a:pPr>
            <a:r>
              <a:rPr lang="en-GB" sz="600">
                <a:solidFill>
                  <a:srgbClr val="DDDDDD"/>
                </a:solidFill>
              </a:rPr>
              <a:t>birthplace</a:t>
            </a:r>
          </a:p>
        </p:txBody>
      </p:sp>
      <p:sp>
        <p:nvSpPr>
          <p:cNvPr id="76924" name="Text Box 218"/>
          <p:cNvSpPr txBox="1">
            <a:spLocks noChangeArrowheads="1"/>
          </p:cNvSpPr>
          <p:nvPr/>
        </p:nvSpPr>
        <p:spPr bwMode="auto">
          <a:xfrm>
            <a:off x="2509838" y="4157663"/>
            <a:ext cx="708025" cy="149225"/>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a:solidFill>
                  <a:srgbClr val="FF0000"/>
                </a:solidFill>
              </a:rPr>
              <a:t>employeeRankText</a:t>
            </a:r>
            <a:endParaRPr lang="en-US" sz="600">
              <a:solidFill>
                <a:schemeClr val="tx1"/>
              </a:solidFill>
            </a:endParaRPr>
          </a:p>
          <a:p>
            <a:pPr>
              <a:lnSpc>
                <a:spcPct val="81000"/>
              </a:lnSpc>
              <a:buClr>
                <a:srgbClr val="000000"/>
              </a:buClr>
              <a:buSzPct val="100000"/>
              <a:buFont typeface="Times New Roman" pitchFamily="18" charset="0"/>
              <a:buNone/>
            </a:pPr>
            <a:endParaRPr lang="en-US" sz="600">
              <a:solidFill>
                <a:schemeClr val="bg2"/>
              </a:solidFill>
            </a:endParaRPr>
          </a:p>
        </p:txBody>
      </p:sp>
      <p:sp>
        <p:nvSpPr>
          <p:cNvPr id="76925" name="Text Box 52"/>
          <p:cNvSpPr txBox="1">
            <a:spLocks noChangeArrowheads="1"/>
          </p:cNvSpPr>
          <p:nvPr/>
        </p:nvSpPr>
        <p:spPr bwMode="auto">
          <a:xfrm>
            <a:off x="1273175" y="1963738"/>
            <a:ext cx="1079500" cy="257175"/>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b="1" u="sng">
                <a:solidFill>
                  <a:srgbClr val="FF0000"/>
                </a:solidFill>
              </a:rPr>
              <a:t>organizationIdentifier</a:t>
            </a:r>
            <a:r>
              <a:rPr lang="en-GB" sz="600" b="1">
                <a:solidFill>
                  <a:srgbClr val="FF0000"/>
                </a:solidFill>
              </a:rPr>
              <a:t> (F-OI)</a:t>
            </a:r>
          </a:p>
          <a:p>
            <a:pPr>
              <a:lnSpc>
                <a:spcPct val="93000"/>
              </a:lnSpc>
              <a:buClr>
                <a:srgbClr val="000000"/>
              </a:buClr>
              <a:buSzPct val="100000"/>
              <a:buFont typeface="Times New Roman" pitchFamily="18" charset="0"/>
              <a:buNone/>
            </a:pPr>
            <a:r>
              <a:rPr lang="en-GB" sz="600" b="1">
                <a:solidFill>
                  <a:srgbClr val="FF0000"/>
                </a:solidFill>
              </a:rPr>
              <a:t>organizationCategory (F-OC)</a:t>
            </a:r>
            <a:r>
              <a:rPr lang="en-US" sz="600">
                <a:solidFill>
                  <a:schemeClr val="tx1"/>
                </a:solidFill>
              </a:rPr>
              <a:t> </a:t>
            </a:r>
            <a:r>
              <a:rPr lang="en-US" sz="600">
                <a:solidFill>
                  <a:srgbClr val="DDDDDD"/>
                </a:solidFill>
              </a:rPr>
              <a:t>organization name</a:t>
            </a:r>
          </a:p>
        </p:txBody>
      </p:sp>
      <p:sp>
        <p:nvSpPr>
          <p:cNvPr id="76926" name="Text Box 347"/>
          <p:cNvSpPr txBox="1">
            <a:spLocks noChangeArrowheads="1"/>
          </p:cNvSpPr>
          <p:nvPr/>
        </p:nvSpPr>
        <p:spPr bwMode="auto">
          <a:xfrm>
            <a:off x="4113213" y="3368675"/>
            <a:ext cx="2220912" cy="85725"/>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u="sng">
                <a:solidFill>
                  <a:srgbClr val="FF0000"/>
                </a:solidFill>
              </a:rPr>
              <a:t>personOrganizationAssociationCategory</a:t>
            </a:r>
            <a:r>
              <a:rPr lang="en-GB" sz="600">
                <a:solidFill>
                  <a:srgbClr val="FF0000"/>
                </a:solidFill>
              </a:rPr>
              <a:t> </a:t>
            </a:r>
            <a:r>
              <a:rPr lang="en-GB" sz="600" b="1">
                <a:solidFill>
                  <a:srgbClr val="FF0000"/>
                </a:solidFill>
              </a:rPr>
              <a:t>(FASC-N POA)</a:t>
            </a:r>
          </a:p>
        </p:txBody>
      </p:sp>
      <p:sp>
        <p:nvSpPr>
          <p:cNvPr id="76927" name="Text Box 247"/>
          <p:cNvSpPr txBox="1">
            <a:spLocks noChangeArrowheads="1"/>
          </p:cNvSpPr>
          <p:nvPr/>
        </p:nvSpPr>
        <p:spPr bwMode="auto">
          <a:xfrm>
            <a:off x="4086225" y="4833938"/>
            <a:ext cx="6127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FF0000"/>
                </a:solidFill>
              </a:rPr>
              <a:t>designatedRole</a:t>
            </a:r>
            <a:endParaRPr lang="en-US" sz="600" b="1" u="sng">
              <a:solidFill>
                <a:srgbClr val="FF0000"/>
              </a:solidFill>
            </a:endParaRPr>
          </a:p>
        </p:txBody>
      </p:sp>
      <p:sp>
        <p:nvSpPr>
          <p:cNvPr id="76928" name="Text Box 141"/>
          <p:cNvSpPr txBox="1">
            <a:spLocks noChangeArrowheads="1"/>
          </p:cNvSpPr>
          <p:nvPr/>
        </p:nvSpPr>
        <p:spPr bwMode="auto">
          <a:xfrm>
            <a:off x="355600" y="2082800"/>
            <a:ext cx="660400" cy="101600"/>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clearingAgency</a:t>
            </a:r>
          </a:p>
        </p:txBody>
      </p:sp>
      <p:sp>
        <p:nvSpPr>
          <p:cNvPr id="76929" name="Text Box 149"/>
          <p:cNvSpPr txBox="1">
            <a:spLocks noChangeArrowheads="1"/>
          </p:cNvSpPr>
          <p:nvPr/>
        </p:nvSpPr>
        <p:spPr bwMode="auto">
          <a:xfrm>
            <a:off x="2430463" y="1778000"/>
            <a:ext cx="401637"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certifying</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authority</a:t>
            </a:r>
          </a:p>
        </p:txBody>
      </p:sp>
      <p:sp>
        <p:nvSpPr>
          <p:cNvPr id="76930" name="Text Box 150"/>
          <p:cNvSpPr txBox="1">
            <a:spLocks noChangeArrowheads="1"/>
          </p:cNvSpPr>
          <p:nvPr/>
        </p:nvSpPr>
        <p:spPr bwMode="auto">
          <a:xfrm>
            <a:off x="1833563" y="1577975"/>
            <a:ext cx="850900"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issuingAgencyCode</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(FASC-N AC)</a:t>
            </a:r>
          </a:p>
        </p:txBody>
      </p:sp>
      <p:sp>
        <p:nvSpPr>
          <p:cNvPr id="76931" name="Text Box 151"/>
          <p:cNvSpPr txBox="1">
            <a:spLocks noChangeArrowheads="1"/>
          </p:cNvSpPr>
          <p:nvPr/>
        </p:nvSpPr>
        <p:spPr bwMode="auto">
          <a:xfrm>
            <a:off x="5162550" y="1630363"/>
            <a:ext cx="395288" cy="101600"/>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usCitizen</a:t>
            </a:r>
          </a:p>
        </p:txBody>
      </p:sp>
      <p:sp>
        <p:nvSpPr>
          <p:cNvPr id="76932" name="Rectangle 196"/>
          <p:cNvSpPr>
            <a:spLocks noChangeArrowheads="1"/>
          </p:cNvSpPr>
          <p:nvPr/>
        </p:nvSpPr>
        <p:spPr bwMode="auto">
          <a:xfrm>
            <a:off x="5040313" y="1322388"/>
            <a:ext cx="1216025" cy="276225"/>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chemeClr val="tx1"/>
              </a:solidFill>
            </a:endParaRPr>
          </a:p>
        </p:txBody>
      </p:sp>
      <p:sp>
        <p:nvSpPr>
          <p:cNvPr id="76933" name="Rectangle 197"/>
          <p:cNvSpPr>
            <a:spLocks noChangeArrowheads="1"/>
          </p:cNvSpPr>
          <p:nvPr/>
        </p:nvSpPr>
        <p:spPr bwMode="auto">
          <a:xfrm>
            <a:off x="5040313" y="1314450"/>
            <a:ext cx="1212850" cy="107950"/>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Citizenship</a:t>
            </a:r>
          </a:p>
        </p:txBody>
      </p:sp>
      <p:sp>
        <p:nvSpPr>
          <p:cNvPr id="76934" name="Text Box 198"/>
          <p:cNvSpPr txBox="1">
            <a:spLocks noChangeArrowheads="1"/>
          </p:cNvSpPr>
          <p:nvPr/>
        </p:nvSpPr>
        <p:spPr bwMode="auto">
          <a:xfrm>
            <a:off x="5056188" y="1462088"/>
            <a:ext cx="12350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FF0000"/>
                </a:solidFill>
              </a:rPr>
              <a:t>personCitizenshipFIPS10-4Code</a:t>
            </a:r>
            <a:endParaRPr lang="en-US" sz="600" b="1" u="sng">
              <a:solidFill>
                <a:srgbClr val="FF0000"/>
              </a:solidFill>
            </a:endParaRPr>
          </a:p>
        </p:txBody>
      </p:sp>
      <p:sp>
        <p:nvSpPr>
          <p:cNvPr id="76935" name="Rectangle 2"/>
          <p:cNvSpPr txBox="1">
            <a:spLocks noChangeArrowheads="1"/>
          </p:cNvSpPr>
          <p:nvPr/>
        </p:nvSpPr>
        <p:spPr bwMode="auto">
          <a:xfrm>
            <a:off x="0" y="0"/>
            <a:ext cx="7307263"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lIns="0" rIns="0" anchor="ctr"/>
          <a:lstStyle/>
          <a:p>
            <a:pPr algn="ctr">
              <a:lnSpc>
                <a:spcPct val="81000"/>
              </a:lnSpc>
              <a:buClr>
                <a:srgbClr val="000000"/>
              </a:buClr>
              <a:buSzPct val="100000"/>
              <a:buFont typeface="Times New Roman" pitchFamily="18" charset="0"/>
              <a:buNone/>
            </a:pPr>
            <a:r>
              <a:rPr lang="en-US" sz="3600"/>
              <a:t>Federal ICAM BAE Values</a:t>
            </a:r>
          </a:p>
        </p:txBody>
      </p:sp>
      <p:graphicFrame>
        <p:nvGraphicFramePr>
          <p:cNvPr id="77086" name="Group 286"/>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805671D6-BD0A-4DD5-83C7-20839EE20CE0}"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32</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76939" name="Group 268"/>
          <p:cNvGrpSpPr>
            <a:grpSpLocks/>
          </p:cNvGrpSpPr>
          <p:nvPr/>
        </p:nvGrpSpPr>
        <p:grpSpPr bwMode="auto">
          <a:xfrm>
            <a:off x="7413625" y="100013"/>
            <a:ext cx="1360488" cy="1468437"/>
            <a:chOff x="4754" y="1613"/>
            <a:chExt cx="857" cy="925"/>
          </a:xfrm>
        </p:grpSpPr>
        <p:sp>
          <p:nvSpPr>
            <p:cNvPr id="76962" name="Rectangle 152"/>
            <p:cNvSpPr>
              <a:spLocks noChangeArrowheads="1"/>
            </p:cNvSpPr>
            <p:nvPr/>
          </p:nvSpPr>
          <p:spPr bwMode="auto">
            <a:xfrm>
              <a:off x="4754" y="1613"/>
              <a:ext cx="857" cy="895"/>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6963" name="Rectangle 153"/>
            <p:cNvSpPr>
              <a:spLocks noChangeArrowheads="1"/>
            </p:cNvSpPr>
            <p:nvPr/>
          </p:nvSpPr>
          <p:spPr bwMode="auto">
            <a:xfrm>
              <a:off x="4754" y="1613"/>
              <a:ext cx="854"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PIV Card</a:t>
              </a:r>
            </a:p>
          </p:txBody>
        </p:sp>
        <p:sp>
          <p:nvSpPr>
            <p:cNvPr id="76964" name="Text Box 154"/>
            <p:cNvSpPr txBox="1">
              <a:spLocks noChangeArrowheads="1"/>
            </p:cNvSpPr>
            <p:nvPr/>
          </p:nvSpPr>
          <p:spPr bwMode="auto">
            <a:xfrm>
              <a:off x="4791" y="1717"/>
              <a:ext cx="808" cy="821"/>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u="sng">
                  <a:solidFill>
                    <a:srgbClr val="FF0000"/>
                  </a:solidFill>
                </a:rPr>
                <a:t>chuid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cardIssueDate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cardExpirationDate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cardStatus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cardStatusDate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chuidStatus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chuidStatusDate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issuedID (FASC-N CN)</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IssuingSystemCode (FASC-N SC)</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issuedSeries (FASC-N CS)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issuedCredentialCode (FASC-N ICI‏</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cardAuthenticationCertificate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8000"/>
                  </a:solidFill>
                </a:rPr>
                <a:t>keyManagementCertificate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8000"/>
                  </a:solidFill>
                </a:rPr>
                <a:t>digitalSignatureCertificate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600" b="1">
                <a:solidFill>
                  <a:srgbClr val="008000"/>
                </a:solidFill>
              </a:endParaRPr>
            </a:p>
          </p:txBody>
        </p:sp>
      </p:grpSp>
      <p:sp>
        <p:nvSpPr>
          <p:cNvPr id="76940" name="Text Box 40"/>
          <p:cNvSpPr txBox="1">
            <a:spLocks noChangeArrowheads="1"/>
          </p:cNvSpPr>
          <p:nvPr/>
        </p:nvSpPr>
        <p:spPr bwMode="auto">
          <a:xfrm>
            <a:off x="7572375" y="22923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6941" name="Text Box 40"/>
          <p:cNvSpPr txBox="1">
            <a:spLocks noChangeArrowheads="1"/>
          </p:cNvSpPr>
          <p:nvPr/>
        </p:nvSpPr>
        <p:spPr bwMode="auto">
          <a:xfrm>
            <a:off x="7580313" y="194310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6942" name="Text Box 39"/>
          <p:cNvSpPr txBox="1">
            <a:spLocks noChangeArrowheads="1"/>
          </p:cNvSpPr>
          <p:nvPr/>
        </p:nvSpPr>
        <p:spPr bwMode="auto">
          <a:xfrm>
            <a:off x="7808913" y="52641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76943" name="AutoShape 216"/>
          <p:cNvSpPr>
            <a:spLocks noChangeArrowheads="1"/>
          </p:cNvSpPr>
          <p:nvPr/>
        </p:nvSpPr>
        <p:spPr bwMode="auto">
          <a:xfrm>
            <a:off x="185738" y="2584450"/>
            <a:ext cx="1485900" cy="460375"/>
          </a:xfrm>
          <a:prstGeom prst="wedgeRoundRectCallout">
            <a:avLst>
              <a:gd name="adj1" fmla="val 31088"/>
              <a:gd name="adj2" fmla="val -147931"/>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1 - Federal Government Agency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2 - State Government Agency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3 - Commercial Enterprise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4 - Foreign Government</a:t>
            </a:r>
          </a:p>
        </p:txBody>
      </p:sp>
      <p:sp>
        <p:nvSpPr>
          <p:cNvPr id="76944" name="AutoShape 217"/>
          <p:cNvSpPr>
            <a:spLocks noChangeArrowheads="1"/>
          </p:cNvSpPr>
          <p:nvPr/>
        </p:nvSpPr>
        <p:spPr bwMode="auto">
          <a:xfrm>
            <a:off x="3392488" y="3757613"/>
            <a:ext cx="1516062" cy="779462"/>
          </a:xfrm>
          <a:prstGeom prst="wedgeRoundRectCallout">
            <a:avLst>
              <a:gd name="adj1" fmla="val 69269"/>
              <a:gd name="adj2" fmla="val -86662"/>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 – Employee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2 – Civil</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3 – Executive Staff</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4 – Uniformed Service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5 – Contractor</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6 – Organizational Affiliate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7 – Organizational Beneficiary</a:t>
            </a:r>
          </a:p>
        </p:txBody>
      </p:sp>
      <p:sp>
        <p:nvSpPr>
          <p:cNvPr id="76945" name="AutoShape 218"/>
          <p:cNvSpPr>
            <a:spLocks noChangeArrowheads="1"/>
          </p:cNvSpPr>
          <p:nvPr/>
        </p:nvSpPr>
        <p:spPr bwMode="auto">
          <a:xfrm>
            <a:off x="8089900" y="138113"/>
            <a:ext cx="903288" cy="354012"/>
          </a:xfrm>
          <a:prstGeom prst="wedgeRoundRectCallout">
            <a:avLst>
              <a:gd name="adj1" fmla="val -70037"/>
              <a:gd name="adj2" fmla="val 73319"/>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ACT - Active,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SUS - Suspended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TER - Terminated</a:t>
            </a:r>
          </a:p>
        </p:txBody>
      </p:sp>
      <p:sp>
        <p:nvSpPr>
          <p:cNvPr id="76946" name="AutoShape 219"/>
          <p:cNvSpPr>
            <a:spLocks noChangeArrowheads="1"/>
          </p:cNvSpPr>
          <p:nvPr/>
        </p:nvSpPr>
        <p:spPr bwMode="auto">
          <a:xfrm>
            <a:off x="6443663" y="725488"/>
            <a:ext cx="903287" cy="247650"/>
          </a:xfrm>
          <a:prstGeom prst="wedgeRoundRectCallout">
            <a:avLst>
              <a:gd name="adj1" fmla="val 64412"/>
              <a:gd name="adj2" fmla="val -44870"/>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PRO-Provisional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PER-Permanent</a:t>
            </a:r>
          </a:p>
        </p:txBody>
      </p:sp>
      <p:sp>
        <p:nvSpPr>
          <p:cNvPr id="76947" name="AutoShape 220"/>
          <p:cNvSpPr>
            <a:spLocks noChangeArrowheads="1"/>
          </p:cNvSpPr>
          <p:nvPr/>
        </p:nvSpPr>
        <p:spPr bwMode="auto">
          <a:xfrm>
            <a:off x="1965325" y="990600"/>
            <a:ext cx="1163638" cy="460375"/>
          </a:xfrm>
          <a:prstGeom prst="wedgeRoundRectCallout">
            <a:avLst>
              <a:gd name="adj1" fmla="val -45769"/>
              <a:gd name="adj2" fmla="val 76898"/>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OC=1 – SP800-87 Code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OC=2 – State Code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OC=3 – Company Code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OC=4 – Country Code</a:t>
            </a:r>
          </a:p>
        </p:txBody>
      </p:sp>
      <p:sp>
        <p:nvSpPr>
          <p:cNvPr id="76948" name="AutoShape 222"/>
          <p:cNvSpPr>
            <a:spLocks noChangeArrowheads="1"/>
          </p:cNvSpPr>
          <p:nvPr/>
        </p:nvSpPr>
        <p:spPr bwMode="auto">
          <a:xfrm>
            <a:off x="0" y="4187825"/>
            <a:ext cx="2381250" cy="1955800"/>
          </a:xfrm>
          <a:prstGeom prst="wedgeRoundRectCallout">
            <a:avLst>
              <a:gd name="adj1" fmla="val 56468"/>
              <a:gd name="adj2" fmla="val 34579"/>
              <a:gd name="adj3" fmla="val 16667"/>
            </a:avLst>
          </a:prstGeom>
          <a:solidFill>
            <a:srgbClr val="BBE0E3">
              <a:alpha val="70195"/>
            </a:srgbClr>
          </a:solidFill>
          <a:ln w="9360">
            <a:solidFill>
              <a:srgbClr val="000000"/>
            </a:solidFill>
            <a:miter lim="800000"/>
            <a:headEnd/>
            <a:tailEnd/>
          </a:ln>
        </p:spPr>
        <p:txBody>
          <a:bodyPr wrap="none" lIns="36720" tIns="15173" rIns="0" bIns="9000"/>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 Agriculture &amp; Food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2  Banking &amp; Finance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3 Chemical</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4 Commercial Facilities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5 Dams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6 Defense Industrial Base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7 Emergency Services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8 Energy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9 Government Facilities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10 Information Technology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11 National Monuments &amp; Icons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12 Commercial Nuclear Reactors,  Materials &amp; Waste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13 Postal &amp; Shipping</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14 Public Health &amp; Healthcare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15 Telecommunications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16 Transportation Systems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17 Drinking Water &amp; Water Treatment Systems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chemeClr val="tx1"/>
                </a:solidFill>
              </a:rPr>
              <a:t>18 Critical Manufacturing </a:t>
            </a:r>
          </a:p>
        </p:txBody>
      </p:sp>
      <p:sp>
        <p:nvSpPr>
          <p:cNvPr id="76949" name="AutoShape 226"/>
          <p:cNvSpPr>
            <a:spLocks noChangeArrowheads="1"/>
          </p:cNvSpPr>
          <p:nvPr/>
        </p:nvSpPr>
        <p:spPr bwMode="auto">
          <a:xfrm>
            <a:off x="150813" y="1830388"/>
            <a:ext cx="890587" cy="247650"/>
          </a:xfrm>
          <a:prstGeom prst="wedgeRoundRectCallout">
            <a:avLst>
              <a:gd name="adj1" fmla="val 74597"/>
              <a:gd name="adj2" fmla="val 21796"/>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SP800-87 Code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(if FASC-N OC = 1)‏</a:t>
            </a:r>
          </a:p>
        </p:txBody>
      </p:sp>
      <p:sp>
        <p:nvSpPr>
          <p:cNvPr id="76950"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76951" name="Group 49"/>
          <p:cNvGrpSpPr>
            <a:grpSpLocks/>
          </p:cNvGrpSpPr>
          <p:nvPr/>
        </p:nvGrpSpPr>
        <p:grpSpPr bwMode="auto">
          <a:xfrm>
            <a:off x="6648450" y="4132263"/>
            <a:ext cx="149225" cy="133350"/>
            <a:chOff x="1778" y="1120"/>
            <a:chExt cx="94" cy="84"/>
          </a:xfrm>
        </p:grpSpPr>
        <p:sp>
          <p:nvSpPr>
            <p:cNvPr id="76959"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76960"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76961"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76952"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53" name="Rectangle 277"/>
          <p:cNvSpPr>
            <a:spLocks noChangeArrowheads="1"/>
          </p:cNvSpPr>
          <p:nvPr/>
        </p:nvSpPr>
        <p:spPr bwMode="auto">
          <a:xfrm>
            <a:off x="6796088" y="3810000"/>
            <a:ext cx="914400" cy="776288"/>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6954" name="Rectangle 278"/>
          <p:cNvSpPr>
            <a:spLocks noChangeArrowheads="1"/>
          </p:cNvSpPr>
          <p:nvPr/>
        </p:nvSpPr>
        <p:spPr bwMode="auto">
          <a:xfrm>
            <a:off x="6796088" y="3811588"/>
            <a:ext cx="914400" cy="198437"/>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76955" name="Rectangle 398"/>
          <p:cNvSpPr>
            <a:spLocks noChangeArrowheads="1"/>
          </p:cNvSpPr>
          <p:nvPr/>
        </p:nvSpPr>
        <p:spPr bwMode="auto">
          <a:xfrm>
            <a:off x="7686675" y="256698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6956" name="AutoShape 221"/>
          <p:cNvSpPr>
            <a:spLocks noChangeArrowheads="1"/>
          </p:cNvSpPr>
          <p:nvPr/>
        </p:nvSpPr>
        <p:spPr bwMode="auto">
          <a:xfrm>
            <a:off x="5095875" y="4132263"/>
            <a:ext cx="2319338" cy="1757362"/>
          </a:xfrm>
          <a:prstGeom prst="wedgeRoundRectCallout">
            <a:avLst>
              <a:gd name="adj1" fmla="val -78269"/>
              <a:gd name="adj2" fmla="val 42954"/>
              <a:gd name="adj3" fmla="val 16667"/>
            </a:avLst>
          </a:prstGeom>
          <a:solidFill>
            <a:srgbClr val="BBE0E3">
              <a:alpha val="70195"/>
            </a:srgbClr>
          </a:solidFill>
          <a:ln w="9360">
            <a:solidFill>
              <a:srgbClr val="000000"/>
            </a:solidFill>
            <a:miter lim="800000"/>
            <a:headEnd/>
            <a:tailEnd/>
          </a:ln>
        </p:spPr>
        <p:txBody>
          <a:bodyPr wrap="none" lIns="36720" tIns="15173" rIns="0" bIns="9000"/>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 Transportation</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2 Communications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3 Public Works &amp; Engineering</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4 Firefighting</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5 Emergency Management</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6 Mass Care, Emergency Housing &amp; Human Services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7 Logistics Management and Resource Support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8 Public Health &amp; Medical Services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9 Search &amp; Rescue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10 Oil &amp; Hazardous Materials Response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11 Agriculture &amp; Natural Resources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12 Energy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13 Public Safety &amp; Security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14 Long-Term Community Recovery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a:solidFill>
                  <a:srgbClr val="000000"/>
                </a:solidFill>
              </a:rPr>
              <a:t>15 External Affairs </a:t>
            </a:r>
          </a:p>
        </p:txBody>
      </p:sp>
      <p:sp>
        <p:nvSpPr>
          <p:cNvPr id="76957"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sp>
        <p:nvSpPr>
          <p:cNvPr id="76958" name="Text Box 279"/>
          <p:cNvSpPr txBox="1">
            <a:spLocks noChangeArrowheads="1"/>
          </p:cNvSpPr>
          <p:nvPr/>
        </p:nvSpPr>
        <p:spPr bwMode="auto">
          <a:xfrm>
            <a:off x="6815138" y="4021138"/>
            <a:ext cx="874712"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314"/>
          <p:cNvGrpSpPr>
            <a:grpSpLocks/>
          </p:cNvGrpSpPr>
          <p:nvPr/>
        </p:nvGrpSpPr>
        <p:grpSpPr bwMode="auto">
          <a:xfrm>
            <a:off x="4411663" y="3052763"/>
            <a:ext cx="131762" cy="114300"/>
            <a:chOff x="3458369" y="2950370"/>
            <a:chExt cx="132558" cy="113505"/>
          </a:xfrm>
        </p:grpSpPr>
        <p:sp>
          <p:nvSpPr>
            <p:cNvPr id="316" name="Line 249"/>
            <p:cNvSpPr>
              <a:spLocks noChangeShapeType="1"/>
            </p:cNvSpPr>
            <p:nvPr/>
          </p:nvSpPr>
          <p:spPr bwMode="auto">
            <a:xfrm rot="16200000" flipH="1">
              <a:off x="3439097" y="2969642"/>
              <a:ext cx="105622" cy="67078"/>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17" name="Line 250"/>
            <p:cNvSpPr>
              <a:spLocks noChangeShapeType="1"/>
            </p:cNvSpPr>
            <p:nvPr/>
          </p:nvSpPr>
          <p:spPr bwMode="auto">
            <a:xfrm rot="16200000" flipH="1" flipV="1">
              <a:off x="3505375" y="2978323"/>
              <a:ext cx="105623" cy="6548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8850" name="Group 294"/>
          <p:cNvGrpSpPr>
            <a:grpSpLocks/>
          </p:cNvGrpSpPr>
          <p:nvPr/>
        </p:nvGrpSpPr>
        <p:grpSpPr bwMode="auto">
          <a:xfrm>
            <a:off x="4402138" y="4927600"/>
            <a:ext cx="131762" cy="112713"/>
            <a:chOff x="3458369" y="2950370"/>
            <a:chExt cx="132558" cy="113505"/>
          </a:xfrm>
        </p:grpSpPr>
        <p:sp>
          <p:nvSpPr>
            <p:cNvPr id="296" name="Line 249"/>
            <p:cNvSpPr>
              <a:spLocks noChangeShapeType="1"/>
            </p:cNvSpPr>
            <p:nvPr/>
          </p:nvSpPr>
          <p:spPr bwMode="auto">
            <a:xfrm rot="16200000" flipH="1">
              <a:off x="3438353" y="2970386"/>
              <a:ext cx="107110" cy="67078"/>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97" name="Line 250"/>
            <p:cNvSpPr>
              <a:spLocks noChangeShapeType="1"/>
            </p:cNvSpPr>
            <p:nvPr/>
          </p:nvSpPr>
          <p:spPr bwMode="auto">
            <a:xfrm rot="16200000" flipH="1" flipV="1">
              <a:off x="3504632" y="2977580"/>
              <a:ext cx="107110" cy="6548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78851" name="Line 8"/>
          <p:cNvSpPr>
            <a:spLocks noChangeShapeType="1"/>
          </p:cNvSpPr>
          <p:nvPr/>
        </p:nvSpPr>
        <p:spPr bwMode="auto">
          <a:xfrm flipH="1">
            <a:off x="5969000" y="4197350"/>
            <a:ext cx="842963" cy="0"/>
          </a:xfrm>
          <a:prstGeom prst="line">
            <a:avLst/>
          </a:prstGeom>
          <a:noFill/>
          <a:ln w="9525">
            <a:solidFill>
              <a:srgbClr val="DDDDDD"/>
            </a:solidFill>
            <a:round/>
            <a:headEnd/>
            <a:tailEnd/>
          </a:ln>
        </p:spPr>
        <p:txBody>
          <a:bodyPr/>
          <a:lstStyle/>
          <a:p>
            <a:endParaRPr lang="en-US"/>
          </a:p>
        </p:txBody>
      </p:sp>
      <p:grpSp>
        <p:nvGrpSpPr>
          <p:cNvPr id="78852" name="Group 282"/>
          <p:cNvGrpSpPr>
            <a:grpSpLocks/>
          </p:cNvGrpSpPr>
          <p:nvPr/>
        </p:nvGrpSpPr>
        <p:grpSpPr bwMode="auto">
          <a:xfrm>
            <a:off x="6688138" y="1892300"/>
            <a:ext cx="114300" cy="133350"/>
            <a:chOff x="3313" y="2995"/>
            <a:chExt cx="72" cy="84"/>
          </a:xfrm>
        </p:grpSpPr>
        <p:sp>
          <p:nvSpPr>
            <p:cNvPr id="11683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78853" name="Group 30"/>
          <p:cNvGrpSpPr>
            <a:grpSpLocks/>
          </p:cNvGrpSpPr>
          <p:nvPr/>
        </p:nvGrpSpPr>
        <p:grpSpPr bwMode="auto">
          <a:xfrm>
            <a:off x="6688138" y="2230438"/>
            <a:ext cx="106362" cy="133350"/>
            <a:chOff x="4034" y="1589"/>
            <a:chExt cx="67" cy="84"/>
          </a:xfrm>
        </p:grpSpPr>
        <p:sp>
          <p:nvSpPr>
            <p:cNvPr id="79115"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79116"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sp>
        <p:nvSpPr>
          <p:cNvPr id="78854" name="Line 292"/>
          <p:cNvSpPr>
            <a:spLocks noChangeShapeType="1"/>
          </p:cNvSpPr>
          <p:nvPr/>
        </p:nvSpPr>
        <p:spPr bwMode="auto">
          <a:xfrm rot="-5400000" flipH="1" flipV="1">
            <a:off x="5550695" y="3167856"/>
            <a:ext cx="106362" cy="66675"/>
          </a:xfrm>
          <a:prstGeom prst="line">
            <a:avLst/>
          </a:prstGeom>
          <a:noFill/>
          <a:ln w="9525">
            <a:solidFill>
              <a:srgbClr val="DDDDDD"/>
            </a:solidFill>
            <a:round/>
            <a:headEnd/>
            <a:tailEnd/>
          </a:ln>
        </p:spPr>
        <p:txBody>
          <a:bodyPr/>
          <a:lstStyle/>
          <a:p>
            <a:endParaRPr lang="en-US"/>
          </a:p>
        </p:txBody>
      </p:sp>
      <p:sp>
        <p:nvSpPr>
          <p:cNvPr id="78855" name="Line 293"/>
          <p:cNvSpPr>
            <a:spLocks noChangeShapeType="1"/>
          </p:cNvSpPr>
          <p:nvPr/>
        </p:nvSpPr>
        <p:spPr bwMode="auto">
          <a:xfrm rot="16200000" flipH="1">
            <a:off x="5625307" y="3167856"/>
            <a:ext cx="106362" cy="66675"/>
          </a:xfrm>
          <a:prstGeom prst="line">
            <a:avLst/>
          </a:prstGeom>
          <a:noFill/>
          <a:ln w="9525">
            <a:solidFill>
              <a:srgbClr val="DDDDDD"/>
            </a:solidFill>
            <a:round/>
            <a:headEnd/>
            <a:tailEnd/>
          </a:ln>
        </p:spPr>
        <p:txBody>
          <a:bodyPr/>
          <a:lstStyle/>
          <a:p>
            <a:endParaRPr lang="en-US"/>
          </a:p>
        </p:txBody>
      </p:sp>
      <p:grpSp>
        <p:nvGrpSpPr>
          <p:cNvPr id="78856" name="Group 42"/>
          <p:cNvGrpSpPr>
            <a:grpSpLocks/>
          </p:cNvGrpSpPr>
          <p:nvPr/>
        </p:nvGrpSpPr>
        <p:grpSpPr bwMode="auto">
          <a:xfrm>
            <a:off x="6375400" y="3341688"/>
            <a:ext cx="425450" cy="133350"/>
            <a:chOff x="4016" y="2105"/>
            <a:chExt cx="268" cy="84"/>
          </a:xfrm>
        </p:grpSpPr>
        <p:grpSp>
          <p:nvGrpSpPr>
            <p:cNvPr id="79110" name="Group 43"/>
            <p:cNvGrpSpPr>
              <a:grpSpLocks/>
            </p:cNvGrpSpPr>
            <p:nvPr/>
          </p:nvGrpSpPr>
          <p:grpSpPr bwMode="auto">
            <a:xfrm>
              <a:off x="4188" y="2105"/>
              <a:ext cx="94" cy="84"/>
              <a:chOff x="1778" y="1120"/>
              <a:chExt cx="94" cy="84"/>
            </a:xfrm>
          </p:grpSpPr>
          <p:sp>
            <p:nvSpPr>
              <p:cNvPr id="79112"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79113"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79114"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79111"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sp>
        <p:nvSpPr>
          <p:cNvPr id="78857" name="Line 294"/>
          <p:cNvSpPr>
            <a:spLocks noChangeShapeType="1"/>
          </p:cNvSpPr>
          <p:nvPr/>
        </p:nvSpPr>
        <p:spPr bwMode="auto">
          <a:xfrm>
            <a:off x="4479925" y="3073400"/>
            <a:ext cx="0" cy="182563"/>
          </a:xfrm>
          <a:prstGeom prst="line">
            <a:avLst/>
          </a:prstGeom>
          <a:noFill/>
          <a:ln w="9525">
            <a:solidFill>
              <a:schemeClr val="tx1"/>
            </a:solidFill>
            <a:round/>
            <a:headEnd/>
            <a:tailEnd/>
          </a:ln>
        </p:spPr>
        <p:txBody>
          <a:bodyPr/>
          <a:lstStyle/>
          <a:p>
            <a:endParaRPr lang="en-US"/>
          </a:p>
        </p:txBody>
      </p:sp>
      <p:sp>
        <p:nvSpPr>
          <p:cNvPr id="78858" name="Line 293"/>
          <p:cNvSpPr>
            <a:spLocks noChangeShapeType="1"/>
          </p:cNvSpPr>
          <p:nvPr/>
        </p:nvSpPr>
        <p:spPr bwMode="auto">
          <a:xfrm flipV="1">
            <a:off x="5646738" y="2566988"/>
            <a:ext cx="0" cy="682625"/>
          </a:xfrm>
          <a:prstGeom prst="line">
            <a:avLst/>
          </a:prstGeom>
          <a:noFill/>
          <a:ln w="9525">
            <a:solidFill>
              <a:schemeClr val="tx1"/>
            </a:solidFill>
            <a:round/>
            <a:headEnd/>
            <a:tailEnd/>
          </a:ln>
        </p:spPr>
        <p:txBody>
          <a:bodyPr/>
          <a:lstStyle/>
          <a:p>
            <a:endParaRPr lang="en-US"/>
          </a:p>
        </p:txBody>
      </p:sp>
      <p:cxnSp>
        <p:nvCxnSpPr>
          <p:cNvPr id="78859" name="AutoShape 186"/>
          <p:cNvCxnSpPr>
            <a:cxnSpLocks noChangeShapeType="1"/>
          </p:cNvCxnSpPr>
          <p:nvPr/>
        </p:nvCxnSpPr>
        <p:spPr bwMode="auto">
          <a:xfrm rot="-5400000" flipH="1" flipV="1">
            <a:off x="4090194" y="5590382"/>
            <a:ext cx="77787" cy="101600"/>
          </a:xfrm>
          <a:prstGeom prst="bentConnector4">
            <a:avLst>
              <a:gd name="adj1" fmla="val -293889"/>
              <a:gd name="adj2" fmla="val 325023"/>
            </a:avLst>
          </a:prstGeom>
          <a:noFill/>
          <a:ln w="9525">
            <a:solidFill>
              <a:schemeClr val="tx1"/>
            </a:solidFill>
            <a:miter lim="800000"/>
            <a:headEnd/>
            <a:tailEnd/>
          </a:ln>
        </p:spPr>
      </p:cxnSp>
      <p:grpSp>
        <p:nvGrpSpPr>
          <p:cNvPr id="78860" name="Group 263"/>
          <p:cNvGrpSpPr>
            <a:grpSpLocks/>
          </p:cNvGrpSpPr>
          <p:nvPr/>
        </p:nvGrpSpPr>
        <p:grpSpPr bwMode="auto">
          <a:xfrm>
            <a:off x="3960813" y="5610225"/>
            <a:ext cx="106362" cy="131763"/>
            <a:chOff x="3831154" y="5612341"/>
            <a:chExt cx="106362" cy="131762"/>
          </a:xfrm>
        </p:grpSpPr>
        <p:sp>
          <p:nvSpPr>
            <p:cNvPr id="79108" name="Line 358"/>
            <p:cNvSpPr>
              <a:spLocks noChangeShapeType="1"/>
            </p:cNvSpPr>
            <p:nvPr/>
          </p:nvSpPr>
          <p:spPr bwMode="auto">
            <a:xfrm>
              <a:off x="3831154" y="5679016"/>
              <a:ext cx="106362" cy="65087"/>
            </a:xfrm>
            <a:prstGeom prst="line">
              <a:avLst/>
            </a:prstGeom>
            <a:noFill/>
            <a:ln w="9525">
              <a:solidFill>
                <a:schemeClr val="tx1"/>
              </a:solidFill>
              <a:round/>
              <a:headEnd/>
              <a:tailEnd/>
            </a:ln>
          </p:spPr>
          <p:txBody>
            <a:bodyPr/>
            <a:lstStyle/>
            <a:p>
              <a:endParaRPr lang="en-US"/>
            </a:p>
          </p:txBody>
        </p:sp>
        <p:sp>
          <p:nvSpPr>
            <p:cNvPr id="79109" name="Line 359"/>
            <p:cNvSpPr>
              <a:spLocks noChangeShapeType="1"/>
            </p:cNvSpPr>
            <p:nvPr/>
          </p:nvSpPr>
          <p:spPr bwMode="auto">
            <a:xfrm flipV="1">
              <a:off x="3831154" y="5612341"/>
              <a:ext cx="106362" cy="66675"/>
            </a:xfrm>
            <a:prstGeom prst="line">
              <a:avLst/>
            </a:prstGeom>
            <a:noFill/>
            <a:ln w="9525">
              <a:solidFill>
                <a:schemeClr val="tx1"/>
              </a:solidFill>
              <a:round/>
              <a:headEnd/>
              <a:tailEnd/>
            </a:ln>
          </p:spPr>
          <p:txBody>
            <a:bodyPr/>
            <a:lstStyle/>
            <a:p>
              <a:endParaRPr lang="en-US"/>
            </a:p>
          </p:txBody>
        </p:sp>
      </p:grpSp>
      <p:sp>
        <p:nvSpPr>
          <p:cNvPr id="78861" name="Text Box 142"/>
          <p:cNvSpPr txBox="1">
            <a:spLocks noChangeArrowheads="1"/>
          </p:cNvSpPr>
          <p:nvPr/>
        </p:nvSpPr>
        <p:spPr bwMode="auto">
          <a:xfrm>
            <a:off x="3249613" y="5429250"/>
            <a:ext cx="555625" cy="7461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FF0000"/>
                </a:solidFill>
              </a:rPr>
              <a:t>coiMmemberOf</a:t>
            </a:r>
          </a:p>
        </p:txBody>
      </p:sp>
      <p:sp>
        <p:nvSpPr>
          <p:cNvPr id="78862" name="Text Box 142"/>
          <p:cNvSpPr txBox="1">
            <a:spLocks noChangeArrowheads="1"/>
          </p:cNvSpPr>
          <p:nvPr/>
        </p:nvSpPr>
        <p:spPr bwMode="auto">
          <a:xfrm>
            <a:off x="3795713" y="5257800"/>
            <a:ext cx="684212" cy="74613"/>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FF0000"/>
                </a:solidFill>
              </a:rPr>
              <a:t>coiUserGroupRef</a:t>
            </a:r>
          </a:p>
        </p:txBody>
      </p:sp>
      <p:grpSp>
        <p:nvGrpSpPr>
          <p:cNvPr id="78863" name="Group 145"/>
          <p:cNvGrpSpPr>
            <a:grpSpLocks/>
          </p:cNvGrpSpPr>
          <p:nvPr/>
        </p:nvGrpSpPr>
        <p:grpSpPr bwMode="auto">
          <a:xfrm>
            <a:off x="4408488" y="3638550"/>
            <a:ext cx="109537" cy="366713"/>
            <a:chOff x="2777" y="2292"/>
            <a:chExt cx="69" cy="231"/>
          </a:xfrm>
        </p:grpSpPr>
        <p:sp>
          <p:nvSpPr>
            <p:cNvPr id="79106"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78864" name="Elbow Connector 215"/>
          <p:cNvCxnSpPr>
            <a:cxnSpLocks noChangeShapeType="1"/>
            <a:stCxn id="78889" idx="2"/>
            <a:endCxn id="78903" idx="2"/>
          </p:cNvCxnSpPr>
          <p:nvPr/>
        </p:nvCxnSpPr>
        <p:spPr bwMode="auto">
          <a:xfrm rot="5400000" flipH="1">
            <a:off x="1050132" y="2685256"/>
            <a:ext cx="3911600" cy="2570163"/>
          </a:xfrm>
          <a:prstGeom prst="bentConnector3">
            <a:avLst>
              <a:gd name="adj1" fmla="val -5843"/>
            </a:avLst>
          </a:prstGeom>
          <a:noFill/>
          <a:ln w="9525" algn="ctr">
            <a:solidFill>
              <a:srgbClr val="DDDDDD"/>
            </a:solidFill>
            <a:round/>
            <a:headEnd/>
            <a:tailEnd/>
          </a:ln>
        </p:spPr>
      </p:cxnSp>
      <p:grpSp>
        <p:nvGrpSpPr>
          <p:cNvPr id="78865" name="Group 8"/>
          <p:cNvGrpSpPr>
            <a:grpSpLocks/>
          </p:cNvGrpSpPr>
          <p:nvPr/>
        </p:nvGrpSpPr>
        <p:grpSpPr bwMode="auto">
          <a:xfrm>
            <a:off x="2390775" y="1687513"/>
            <a:ext cx="585788" cy="141287"/>
            <a:chOff x="1506" y="1235"/>
            <a:chExt cx="369" cy="89"/>
          </a:xfrm>
        </p:grpSpPr>
        <p:sp>
          <p:nvSpPr>
            <p:cNvPr id="79102" name="Line 74"/>
            <p:cNvSpPr>
              <a:spLocks noChangeShapeType="1"/>
            </p:cNvSpPr>
            <p:nvPr/>
          </p:nvSpPr>
          <p:spPr bwMode="auto">
            <a:xfrm flipH="1">
              <a:off x="1506" y="1281"/>
              <a:ext cx="369" cy="0"/>
            </a:xfrm>
            <a:prstGeom prst="line">
              <a:avLst/>
            </a:prstGeom>
            <a:noFill/>
            <a:ln w="9525">
              <a:solidFill>
                <a:srgbClr val="DDDDDD"/>
              </a:solidFill>
              <a:round/>
              <a:headEnd/>
              <a:tailEnd/>
            </a:ln>
          </p:spPr>
          <p:txBody>
            <a:bodyPr/>
            <a:lstStyle/>
            <a:p>
              <a:endParaRPr lang="en-US"/>
            </a:p>
          </p:txBody>
        </p:sp>
        <p:sp>
          <p:nvSpPr>
            <p:cNvPr id="79103" name="Line 93"/>
            <p:cNvSpPr>
              <a:spLocks noChangeShapeType="1"/>
            </p:cNvSpPr>
            <p:nvPr/>
          </p:nvSpPr>
          <p:spPr bwMode="auto">
            <a:xfrm rot="10800000" flipH="1">
              <a:off x="1805" y="1235"/>
              <a:ext cx="67" cy="42"/>
            </a:xfrm>
            <a:prstGeom prst="line">
              <a:avLst/>
            </a:prstGeom>
            <a:noFill/>
            <a:ln w="9525">
              <a:solidFill>
                <a:srgbClr val="DDDDDD"/>
              </a:solidFill>
              <a:round/>
              <a:headEnd/>
              <a:tailEnd/>
            </a:ln>
          </p:spPr>
          <p:txBody>
            <a:bodyPr/>
            <a:lstStyle/>
            <a:p>
              <a:endParaRPr lang="en-US"/>
            </a:p>
          </p:txBody>
        </p:sp>
        <p:sp>
          <p:nvSpPr>
            <p:cNvPr id="79104" name="Line 94"/>
            <p:cNvSpPr>
              <a:spLocks noChangeShapeType="1"/>
            </p:cNvSpPr>
            <p:nvPr/>
          </p:nvSpPr>
          <p:spPr bwMode="auto">
            <a:xfrm rot="10800000" flipH="1" flipV="1">
              <a:off x="1805" y="1282"/>
              <a:ext cx="67" cy="42"/>
            </a:xfrm>
            <a:prstGeom prst="line">
              <a:avLst/>
            </a:prstGeom>
            <a:noFill/>
            <a:ln w="9525">
              <a:solidFill>
                <a:srgbClr val="DDDDDD"/>
              </a:solidFill>
              <a:round/>
              <a:headEnd/>
              <a:tailEnd/>
            </a:ln>
          </p:spPr>
          <p:txBody>
            <a:bodyPr/>
            <a:lstStyle/>
            <a:p>
              <a:endParaRPr lang="en-US"/>
            </a:p>
          </p:txBody>
        </p:sp>
        <p:sp>
          <p:nvSpPr>
            <p:cNvPr id="79105" name="Line 95"/>
            <p:cNvSpPr>
              <a:spLocks noChangeShapeType="1"/>
            </p:cNvSpPr>
            <p:nvPr/>
          </p:nvSpPr>
          <p:spPr bwMode="auto">
            <a:xfrm rot="5400000" flipH="1">
              <a:off x="1743" y="1279"/>
              <a:ext cx="70" cy="0"/>
            </a:xfrm>
            <a:prstGeom prst="line">
              <a:avLst/>
            </a:prstGeom>
            <a:noFill/>
            <a:ln w="9525">
              <a:solidFill>
                <a:srgbClr val="DDDDDD"/>
              </a:solidFill>
              <a:round/>
              <a:headEnd/>
              <a:tailEnd/>
            </a:ln>
          </p:spPr>
          <p:txBody>
            <a:bodyPr/>
            <a:lstStyle/>
            <a:p>
              <a:endParaRPr lang="en-US"/>
            </a:p>
          </p:txBody>
        </p:sp>
      </p:grpSp>
      <p:cxnSp>
        <p:nvCxnSpPr>
          <p:cNvPr id="78866" name="Shape 246"/>
          <p:cNvCxnSpPr>
            <a:cxnSpLocks noChangeShapeType="1"/>
            <a:stCxn id="78902" idx="1"/>
            <a:endCxn id="78879" idx="2"/>
          </p:cNvCxnSpPr>
          <p:nvPr/>
        </p:nvCxnSpPr>
        <p:spPr bwMode="auto">
          <a:xfrm rot="10800000" flipH="1" flipV="1">
            <a:off x="1255713" y="1876425"/>
            <a:ext cx="6070600" cy="3776663"/>
          </a:xfrm>
          <a:prstGeom prst="bentConnector4">
            <a:avLst>
              <a:gd name="adj1" fmla="val -3764"/>
              <a:gd name="adj2" fmla="val 122569"/>
            </a:avLst>
          </a:prstGeom>
          <a:noFill/>
          <a:ln w="9525" algn="ctr">
            <a:solidFill>
              <a:srgbClr val="DDDDDD"/>
            </a:solidFill>
            <a:round/>
            <a:headEnd/>
            <a:tailEnd/>
          </a:ln>
        </p:spPr>
      </p:cxnSp>
      <p:cxnSp>
        <p:nvCxnSpPr>
          <p:cNvPr id="78867" name="AutoShape 186"/>
          <p:cNvCxnSpPr>
            <a:cxnSpLocks noChangeShapeType="1"/>
            <a:stCxn id="78900" idx="0"/>
            <a:endCxn id="78901" idx="1"/>
          </p:cNvCxnSpPr>
          <p:nvPr/>
        </p:nvCxnSpPr>
        <p:spPr bwMode="auto">
          <a:xfrm rot="-5400000" flipH="1" flipV="1">
            <a:off x="1296988" y="1481137"/>
            <a:ext cx="127000" cy="212725"/>
          </a:xfrm>
          <a:prstGeom prst="bentConnector4">
            <a:avLst>
              <a:gd name="adj1" fmla="val -180000"/>
              <a:gd name="adj2" fmla="val 207463"/>
            </a:avLst>
          </a:prstGeom>
          <a:noFill/>
          <a:ln w="9525">
            <a:solidFill>
              <a:schemeClr val="tx1"/>
            </a:solidFill>
            <a:miter lim="800000"/>
            <a:headEnd/>
            <a:tailEnd/>
          </a:ln>
        </p:spPr>
      </p:cxnSp>
      <p:cxnSp>
        <p:nvCxnSpPr>
          <p:cNvPr id="78868" name="Shape 222"/>
          <p:cNvCxnSpPr>
            <a:cxnSpLocks noChangeShapeType="1"/>
            <a:stCxn id="78884" idx="1"/>
            <a:endCxn id="78899" idx="2"/>
          </p:cNvCxnSpPr>
          <p:nvPr/>
        </p:nvCxnSpPr>
        <p:spPr bwMode="auto">
          <a:xfrm rot="10800000">
            <a:off x="1993900" y="2008188"/>
            <a:ext cx="430213" cy="1427162"/>
          </a:xfrm>
          <a:prstGeom prst="bentConnector2">
            <a:avLst/>
          </a:prstGeom>
          <a:noFill/>
          <a:ln w="9525" algn="ctr">
            <a:solidFill>
              <a:schemeClr val="tx1"/>
            </a:solidFill>
            <a:miter lim="800000"/>
            <a:headEnd/>
            <a:tailEnd/>
          </a:ln>
        </p:spPr>
      </p:cxnSp>
      <p:sp>
        <p:nvSpPr>
          <p:cNvPr id="78869" name="Text Box 9"/>
          <p:cNvSpPr txBox="1">
            <a:spLocks noChangeArrowheads="1"/>
          </p:cNvSpPr>
          <p:nvPr/>
        </p:nvSpPr>
        <p:spPr bwMode="auto">
          <a:xfrm>
            <a:off x="1117600" y="2044700"/>
            <a:ext cx="663575" cy="103188"/>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grpSp>
        <p:nvGrpSpPr>
          <p:cNvPr id="78870" name="Group 2"/>
          <p:cNvGrpSpPr>
            <a:grpSpLocks/>
          </p:cNvGrpSpPr>
          <p:nvPr/>
        </p:nvGrpSpPr>
        <p:grpSpPr bwMode="auto">
          <a:xfrm>
            <a:off x="3571875" y="4762500"/>
            <a:ext cx="490538" cy="133350"/>
            <a:chOff x="2250" y="3000"/>
            <a:chExt cx="309" cy="84"/>
          </a:xfrm>
        </p:grpSpPr>
        <p:sp>
          <p:nvSpPr>
            <p:cNvPr id="79100"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79101"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sp>
        <p:nvSpPr>
          <p:cNvPr id="78871" name="Line 69"/>
          <p:cNvSpPr>
            <a:spLocks noChangeShapeType="1"/>
          </p:cNvSpPr>
          <p:nvPr/>
        </p:nvSpPr>
        <p:spPr bwMode="auto">
          <a:xfrm>
            <a:off x="4465638" y="4940300"/>
            <a:ext cx="0" cy="660400"/>
          </a:xfrm>
          <a:prstGeom prst="line">
            <a:avLst/>
          </a:prstGeom>
          <a:noFill/>
          <a:ln w="9525">
            <a:solidFill>
              <a:schemeClr val="tx1"/>
            </a:solidFill>
            <a:round/>
            <a:headEnd/>
            <a:tailEnd/>
          </a:ln>
        </p:spPr>
        <p:txBody>
          <a:bodyPr/>
          <a:lstStyle/>
          <a:p>
            <a:endParaRPr lang="en-US"/>
          </a:p>
        </p:txBody>
      </p:sp>
      <p:sp>
        <p:nvSpPr>
          <p:cNvPr id="14" name="Line 298"/>
          <p:cNvSpPr>
            <a:spLocks noChangeShapeType="1"/>
          </p:cNvSpPr>
          <p:nvPr/>
        </p:nvSpPr>
        <p:spPr bwMode="auto">
          <a:xfrm>
            <a:off x="4414838" y="5065713"/>
            <a:ext cx="98425"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nvGrpSpPr>
          <p:cNvPr id="78873" name="Group 7"/>
          <p:cNvGrpSpPr>
            <a:grpSpLocks/>
          </p:cNvGrpSpPr>
          <p:nvPr/>
        </p:nvGrpSpPr>
        <p:grpSpPr bwMode="auto">
          <a:xfrm>
            <a:off x="4857750" y="4767263"/>
            <a:ext cx="433388" cy="139700"/>
            <a:chOff x="3060" y="3003"/>
            <a:chExt cx="273" cy="88"/>
          </a:xfrm>
        </p:grpSpPr>
        <p:sp>
          <p:nvSpPr>
            <p:cNvPr id="79095" name="Line 8"/>
            <p:cNvSpPr>
              <a:spLocks noChangeShapeType="1"/>
            </p:cNvSpPr>
            <p:nvPr/>
          </p:nvSpPr>
          <p:spPr bwMode="auto">
            <a:xfrm flipH="1">
              <a:off x="3060" y="3048"/>
              <a:ext cx="273" cy="0"/>
            </a:xfrm>
            <a:prstGeom prst="line">
              <a:avLst/>
            </a:prstGeom>
            <a:noFill/>
            <a:ln w="9525">
              <a:solidFill>
                <a:schemeClr val="tx1"/>
              </a:solidFill>
              <a:round/>
              <a:headEnd/>
              <a:tailEnd/>
            </a:ln>
          </p:spPr>
          <p:txBody>
            <a:bodyPr/>
            <a:lstStyle/>
            <a:p>
              <a:endParaRPr lang="en-US"/>
            </a:p>
          </p:txBody>
        </p:sp>
        <p:grpSp>
          <p:nvGrpSpPr>
            <p:cNvPr id="79096" name="Group 9"/>
            <p:cNvGrpSpPr>
              <a:grpSpLocks/>
            </p:cNvGrpSpPr>
            <p:nvPr/>
          </p:nvGrpSpPr>
          <p:grpSpPr bwMode="auto">
            <a:xfrm>
              <a:off x="3234" y="3003"/>
              <a:ext cx="97" cy="88"/>
              <a:chOff x="3234" y="3003"/>
              <a:chExt cx="97" cy="88"/>
            </a:xfrm>
          </p:grpSpPr>
          <p:sp>
            <p:nvSpPr>
              <p:cNvPr id="79097" name="Line 379"/>
              <p:cNvSpPr>
                <a:spLocks noChangeShapeType="1"/>
              </p:cNvSpPr>
              <p:nvPr/>
            </p:nvSpPr>
            <p:spPr bwMode="auto">
              <a:xfrm flipV="1">
                <a:off x="3259" y="3007"/>
                <a:ext cx="72" cy="42"/>
              </a:xfrm>
              <a:prstGeom prst="line">
                <a:avLst/>
              </a:prstGeom>
              <a:noFill/>
              <a:ln w="9525">
                <a:solidFill>
                  <a:schemeClr val="tx1"/>
                </a:solidFill>
                <a:round/>
                <a:headEnd/>
                <a:tailEnd/>
              </a:ln>
            </p:spPr>
            <p:txBody>
              <a:bodyPr/>
              <a:lstStyle/>
              <a:p>
                <a:endParaRPr lang="en-US"/>
              </a:p>
            </p:txBody>
          </p:sp>
          <p:sp>
            <p:nvSpPr>
              <p:cNvPr id="79098" name="Line 380"/>
              <p:cNvSpPr>
                <a:spLocks noChangeShapeType="1"/>
              </p:cNvSpPr>
              <p:nvPr/>
            </p:nvSpPr>
            <p:spPr bwMode="auto">
              <a:xfrm>
                <a:off x="3259" y="3050"/>
                <a:ext cx="72" cy="41"/>
              </a:xfrm>
              <a:prstGeom prst="line">
                <a:avLst/>
              </a:prstGeom>
              <a:noFill/>
              <a:ln w="9525">
                <a:solidFill>
                  <a:schemeClr val="tx1"/>
                </a:solidFill>
                <a:round/>
                <a:headEnd/>
                <a:tailEnd/>
              </a:ln>
            </p:spPr>
            <p:txBody>
              <a:bodyPr/>
              <a:lstStyle/>
              <a:p>
                <a:endParaRPr lang="en-US"/>
              </a:p>
            </p:txBody>
          </p:sp>
          <p:cxnSp>
            <p:nvCxnSpPr>
              <p:cNvPr id="79099" name="Straight Connector 222"/>
              <p:cNvCxnSpPr>
                <a:cxnSpLocks noChangeShapeType="1"/>
              </p:cNvCxnSpPr>
              <p:nvPr/>
            </p:nvCxnSpPr>
            <p:spPr bwMode="auto">
              <a:xfrm flipH="1">
                <a:off x="3234" y="3003"/>
                <a:ext cx="1" cy="84"/>
              </a:xfrm>
              <a:prstGeom prst="line">
                <a:avLst/>
              </a:prstGeom>
              <a:noFill/>
              <a:ln w="9525" algn="ctr">
                <a:solidFill>
                  <a:schemeClr val="tx1"/>
                </a:solidFill>
                <a:round/>
                <a:headEnd/>
                <a:tailEnd/>
              </a:ln>
            </p:spPr>
          </p:cxnSp>
        </p:grpSp>
      </p:grpSp>
      <p:sp>
        <p:nvSpPr>
          <p:cNvPr id="116821" name="Line 292"/>
          <p:cNvSpPr>
            <a:spLocks noChangeShapeType="1"/>
          </p:cNvSpPr>
          <p:nvPr/>
        </p:nvSpPr>
        <p:spPr bwMode="auto">
          <a:xfrm rot="16200000" flipH="1" flipV="1">
            <a:off x="4383882" y="4583906"/>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4445000" y="4589463"/>
            <a:ext cx="106363" cy="65087"/>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4414838" y="4543425"/>
            <a:ext cx="10001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78877" name="Line 214"/>
          <p:cNvSpPr>
            <a:spLocks noChangeShapeType="1"/>
          </p:cNvSpPr>
          <p:nvPr/>
        </p:nvSpPr>
        <p:spPr bwMode="auto">
          <a:xfrm flipV="1">
            <a:off x="4465638" y="4381500"/>
            <a:ext cx="0" cy="292100"/>
          </a:xfrm>
          <a:prstGeom prst="line">
            <a:avLst/>
          </a:prstGeom>
          <a:noFill/>
          <a:ln w="9525">
            <a:solidFill>
              <a:schemeClr val="tx1"/>
            </a:solidFill>
            <a:round/>
            <a:headEnd/>
            <a:tailEnd/>
          </a:ln>
        </p:spPr>
        <p:txBody>
          <a:bodyPr/>
          <a:lstStyle/>
          <a:p>
            <a:endParaRPr lang="en-US"/>
          </a:p>
        </p:txBody>
      </p:sp>
      <p:sp>
        <p:nvSpPr>
          <p:cNvPr id="78878" name="Line 309"/>
          <p:cNvSpPr>
            <a:spLocks noChangeShapeType="1"/>
          </p:cNvSpPr>
          <p:nvPr/>
        </p:nvSpPr>
        <p:spPr bwMode="auto">
          <a:xfrm>
            <a:off x="7766050" y="1666875"/>
            <a:ext cx="260350" cy="0"/>
          </a:xfrm>
          <a:prstGeom prst="line">
            <a:avLst/>
          </a:prstGeom>
          <a:noFill/>
          <a:ln w="9525">
            <a:solidFill>
              <a:schemeClr val="tx1"/>
            </a:solidFill>
            <a:round/>
            <a:headEnd/>
            <a:tailEnd/>
          </a:ln>
        </p:spPr>
        <p:txBody>
          <a:bodyPr/>
          <a:lstStyle/>
          <a:p>
            <a:endParaRPr lang="en-US"/>
          </a:p>
        </p:txBody>
      </p:sp>
      <p:sp>
        <p:nvSpPr>
          <p:cNvPr id="78879" name="Rectangle 398"/>
          <p:cNvSpPr>
            <a:spLocks noChangeArrowheads="1"/>
          </p:cNvSpPr>
          <p:nvPr/>
        </p:nvSpPr>
        <p:spPr bwMode="auto">
          <a:xfrm>
            <a:off x="7281863" y="55610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0" name="Rectangle 398"/>
          <p:cNvSpPr>
            <a:spLocks noChangeArrowheads="1"/>
          </p:cNvSpPr>
          <p:nvPr/>
        </p:nvSpPr>
        <p:spPr bwMode="auto">
          <a:xfrm>
            <a:off x="7781925" y="5160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1" name="Rectangle 398"/>
          <p:cNvSpPr>
            <a:spLocks noChangeArrowheads="1"/>
          </p:cNvSpPr>
          <p:nvPr/>
        </p:nvSpPr>
        <p:spPr bwMode="auto">
          <a:xfrm>
            <a:off x="6799263"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2"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3" name="Rectangle 398"/>
          <p:cNvSpPr>
            <a:spLocks noChangeArrowheads="1"/>
          </p:cNvSpPr>
          <p:nvPr/>
        </p:nvSpPr>
        <p:spPr bwMode="auto">
          <a:xfrm>
            <a:off x="6254750" y="32464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4" name="Rectangle 398"/>
          <p:cNvSpPr>
            <a:spLocks noChangeArrowheads="1"/>
          </p:cNvSpPr>
          <p:nvPr/>
        </p:nvSpPr>
        <p:spPr bwMode="auto">
          <a:xfrm>
            <a:off x="2424113" y="33893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5" name="Rectangle 398"/>
          <p:cNvSpPr>
            <a:spLocks noChangeArrowheads="1"/>
          </p:cNvSpPr>
          <p:nvPr/>
        </p:nvSpPr>
        <p:spPr bwMode="auto">
          <a:xfrm>
            <a:off x="6799263" y="22542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6" name="Rectangle 398"/>
          <p:cNvSpPr>
            <a:spLocks noChangeArrowheads="1"/>
          </p:cNvSpPr>
          <p:nvPr/>
        </p:nvSpPr>
        <p:spPr bwMode="auto">
          <a:xfrm>
            <a:off x="7686675" y="2293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7" name="Rectangle 398"/>
          <p:cNvSpPr>
            <a:spLocks noChangeArrowheads="1"/>
          </p:cNvSpPr>
          <p:nvPr/>
        </p:nvSpPr>
        <p:spPr bwMode="auto">
          <a:xfrm>
            <a:off x="6799263" y="22494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8" name="Rectangle 398"/>
          <p:cNvSpPr>
            <a:spLocks noChangeArrowheads="1"/>
          </p:cNvSpPr>
          <p:nvPr/>
        </p:nvSpPr>
        <p:spPr bwMode="auto">
          <a:xfrm>
            <a:off x="7686675" y="1955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889" name="Rectangle 398"/>
          <p:cNvSpPr>
            <a:spLocks noChangeArrowheads="1"/>
          </p:cNvSpPr>
          <p:nvPr/>
        </p:nvSpPr>
        <p:spPr bwMode="auto">
          <a:xfrm>
            <a:off x="4246563" y="5834063"/>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8890" name="Group 64"/>
          <p:cNvGrpSpPr>
            <a:grpSpLocks/>
          </p:cNvGrpSpPr>
          <p:nvPr/>
        </p:nvGrpSpPr>
        <p:grpSpPr bwMode="auto">
          <a:xfrm>
            <a:off x="4772025" y="5708650"/>
            <a:ext cx="476250" cy="128588"/>
            <a:chOff x="3006" y="3596"/>
            <a:chExt cx="300" cy="81"/>
          </a:xfrm>
        </p:grpSpPr>
        <p:sp>
          <p:nvSpPr>
            <p:cNvPr id="79092"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79093"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79094"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78891" name="Group 112"/>
          <p:cNvGrpSpPr>
            <a:grpSpLocks/>
          </p:cNvGrpSpPr>
          <p:nvPr/>
        </p:nvGrpSpPr>
        <p:grpSpPr bwMode="auto">
          <a:xfrm>
            <a:off x="4064000" y="5597525"/>
            <a:ext cx="788988" cy="354013"/>
            <a:chOff x="2560" y="3526"/>
            <a:chExt cx="497" cy="223"/>
          </a:xfrm>
        </p:grpSpPr>
        <p:sp>
          <p:nvSpPr>
            <p:cNvPr id="79090"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91"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hsinCoiGroup</a:t>
              </a:r>
            </a:p>
          </p:txBody>
        </p:sp>
      </p:grpSp>
      <p:grpSp>
        <p:nvGrpSpPr>
          <p:cNvPr id="78892" name="Group 144"/>
          <p:cNvGrpSpPr>
            <a:grpSpLocks/>
          </p:cNvGrpSpPr>
          <p:nvPr/>
        </p:nvGrpSpPr>
        <p:grpSpPr bwMode="auto">
          <a:xfrm>
            <a:off x="4062413" y="4675188"/>
            <a:ext cx="795337" cy="258762"/>
            <a:chOff x="2559" y="2945"/>
            <a:chExt cx="501" cy="163"/>
          </a:xfrm>
        </p:grpSpPr>
        <p:sp>
          <p:nvSpPr>
            <p:cNvPr id="79088"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89"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grpSp>
        <p:nvGrpSpPr>
          <p:cNvPr id="78893" name="Group 219"/>
          <p:cNvGrpSpPr>
            <a:grpSpLocks/>
          </p:cNvGrpSpPr>
          <p:nvPr/>
        </p:nvGrpSpPr>
        <p:grpSpPr bwMode="auto">
          <a:xfrm>
            <a:off x="7261225" y="5643563"/>
            <a:ext cx="130175" cy="150812"/>
            <a:chOff x="3323" y="3101"/>
            <a:chExt cx="82" cy="90"/>
          </a:xfrm>
        </p:grpSpPr>
        <p:sp>
          <p:nvSpPr>
            <p:cNvPr id="79085" name="Line 249"/>
            <p:cNvSpPr>
              <a:spLocks noChangeShapeType="1"/>
            </p:cNvSpPr>
            <p:nvPr/>
          </p:nvSpPr>
          <p:spPr bwMode="auto">
            <a:xfrm rot="16200000" flipH="1">
              <a:off x="3310" y="3114"/>
              <a:ext cx="67" cy="42"/>
            </a:xfrm>
            <a:prstGeom prst="line">
              <a:avLst/>
            </a:prstGeom>
            <a:noFill/>
            <a:ln w="9525">
              <a:solidFill>
                <a:srgbClr val="DDDDDD"/>
              </a:solidFill>
              <a:round/>
              <a:headEnd/>
              <a:tailEnd/>
            </a:ln>
          </p:spPr>
          <p:txBody>
            <a:bodyPr/>
            <a:lstStyle/>
            <a:p>
              <a:endParaRPr lang="en-US"/>
            </a:p>
          </p:txBody>
        </p:sp>
        <p:sp>
          <p:nvSpPr>
            <p:cNvPr id="79086" name="Line 250"/>
            <p:cNvSpPr>
              <a:spLocks noChangeShapeType="1"/>
            </p:cNvSpPr>
            <p:nvPr/>
          </p:nvSpPr>
          <p:spPr bwMode="auto">
            <a:xfrm rot="-5400000" flipH="1" flipV="1">
              <a:off x="3351" y="3115"/>
              <a:ext cx="67" cy="41"/>
            </a:xfrm>
            <a:prstGeom prst="line">
              <a:avLst/>
            </a:prstGeom>
            <a:noFill/>
            <a:ln w="9525">
              <a:solidFill>
                <a:srgbClr val="DDDDDD"/>
              </a:solidFill>
              <a:round/>
              <a:headEnd/>
              <a:tailEnd/>
            </a:ln>
          </p:spPr>
          <p:txBody>
            <a:bodyPr/>
            <a:lstStyle/>
            <a:p>
              <a:endParaRPr lang="en-US"/>
            </a:p>
          </p:txBody>
        </p:sp>
        <p:sp>
          <p:nvSpPr>
            <p:cNvPr id="79087"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endParaRPr lang="en-US"/>
            </a:p>
          </p:txBody>
        </p:sp>
      </p:grpSp>
      <p:sp>
        <p:nvSpPr>
          <p:cNvPr id="78894" name="Line 306"/>
          <p:cNvSpPr>
            <a:spLocks noChangeShapeType="1"/>
          </p:cNvSpPr>
          <p:nvPr/>
        </p:nvSpPr>
        <p:spPr bwMode="auto">
          <a:xfrm flipH="1">
            <a:off x="7856538" y="5465763"/>
            <a:ext cx="219075" cy="0"/>
          </a:xfrm>
          <a:prstGeom prst="line">
            <a:avLst/>
          </a:prstGeom>
          <a:noFill/>
          <a:ln w="9525">
            <a:solidFill>
              <a:schemeClr val="tx1"/>
            </a:solidFill>
            <a:round/>
            <a:headEnd/>
            <a:tailEnd/>
          </a:ln>
        </p:spPr>
        <p:txBody>
          <a:bodyPr/>
          <a:lstStyle/>
          <a:p>
            <a:endParaRPr lang="en-US"/>
          </a:p>
        </p:txBody>
      </p:sp>
      <p:grpSp>
        <p:nvGrpSpPr>
          <p:cNvPr id="78895" name="Group 117"/>
          <p:cNvGrpSpPr>
            <a:grpSpLocks/>
          </p:cNvGrpSpPr>
          <p:nvPr/>
        </p:nvGrpSpPr>
        <p:grpSpPr bwMode="auto">
          <a:xfrm>
            <a:off x="2424113" y="3244850"/>
            <a:ext cx="3949700" cy="406400"/>
            <a:chOff x="1527" y="1996"/>
            <a:chExt cx="2488" cy="300"/>
          </a:xfrm>
        </p:grpSpPr>
        <p:sp>
          <p:nvSpPr>
            <p:cNvPr id="79083"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84"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78896" name="Group 297"/>
          <p:cNvGrpSpPr>
            <a:grpSpLocks/>
          </p:cNvGrpSpPr>
          <p:nvPr/>
        </p:nvGrpSpPr>
        <p:grpSpPr bwMode="auto">
          <a:xfrm>
            <a:off x="7766050" y="1933575"/>
            <a:ext cx="112713" cy="136525"/>
            <a:chOff x="4928" y="1314"/>
            <a:chExt cx="71" cy="86"/>
          </a:xfrm>
        </p:grpSpPr>
        <p:sp>
          <p:nvSpPr>
            <p:cNvPr id="79081" name="Line 257"/>
            <p:cNvSpPr>
              <a:spLocks noChangeShapeType="1"/>
            </p:cNvSpPr>
            <p:nvPr/>
          </p:nvSpPr>
          <p:spPr bwMode="auto">
            <a:xfrm flipH="1">
              <a:off x="4928" y="1358"/>
              <a:ext cx="67" cy="42"/>
            </a:xfrm>
            <a:prstGeom prst="line">
              <a:avLst/>
            </a:prstGeom>
            <a:noFill/>
            <a:ln w="9525">
              <a:solidFill>
                <a:srgbClr val="DDDDDD"/>
              </a:solidFill>
              <a:round/>
              <a:headEnd/>
              <a:tailEnd/>
            </a:ln>
          </p:spPr>
          <p:txBody>
            <a:bodyPr/>
            <a:lstStyle/>
            <a:p>
              <a:endParaRPr lang="en-US"/>
            </a:p>
          </p:txBody>
        </p:sp>
        <p:sp>
          <p:nvSpPr>
            <p:cNvPr id="79082" name="Line 258"/>
            <p:cNvSpPr>
              <a:spLocks noChangeShapeType="1"/>
            </p:cNvSpPr>
            <p:nvPr/>
          </p:nvSpPr>
          <p:spPr bwMode="auto">
            <a:xfrm flipH="1" flipV="1">
              <a:off x="4932" y="1314"/>
              <a:ext cx="67" cy="41"/>
            </a:xfrm>
            <a:prstGeom prst="line">
              <a:avLst/>
            </a:prstGeom>
            <a:noFill/>
            <a:ln w="9525">
              <a:solidFill>
                <a:srgbClr val="DDDDDD"/>
              </a:solidFill>
              <a:round/>
              <a:headEnd/>
              <a:tailEnd/>
            </a:ln>
          </p:spPr>
          <p:txBody>
            <a:bodyPr/>
            <a:lstStyle/>
            <a:p>
              <a:endParaRPr lang="en-US"/>
            </a:p>
          </p:txBody>
        </p:sp>
      </p:grpSp>
      <p:grpSp>
        <p:nvGrpSpPr>
          <p:cNvPr id="78897" name="Group 217"/>
          <p:cNvGrpSpPr>
            <a:grpSpLocks/>
          </p:cNvGrpSpPr>
          <p:nvPr/>
        </p:nvGrpSpPr>
        <p:grpSpPr bwMode="auto">
          <a:xfrm>
            <a:off x="6796088" y="1427163"/>
            <a:ext cx="973137" cy="1022350"/>
            <a:chOff x="4281" y="1071"/>
            <a:chExt cx="613" cy="644"/>
          </a:xfrm>
        </p:grpSpPr>
        <p:sp>
          <p:nvSpPr>
            <p:cNvPr id="79079"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80"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Identity Credential</a:t>
              </a:r>
            </a:p>
          </p:txBody>
        </p:sp>
      </p:grpSp>
      <p:grpSp>
        <p:nvGrpSpPr>
          <p:cNvPr id="78898" name="Group 58"/>
          <p:cNvGrpSpPr>
            <a:grpSpLocks/>
          </p:cNvGrpSpPr>
          <p:nvPr/>
        </p:nvGrpSpPr>
        <p:grpSpPr bwMode="auto">
          <a:xfrm>
            <a:off x="6805613" y="4903788"/>
            <a:ext cx="1058862" cy="746125"/>
            <a:chOff x="4287" y="3089"/>
            <a:chExt cx="654" cy="470"/>
          </a:xfrm>
        </p:grpSpPr>
        <p:sp>
          <p:nvSpPr>
            <p:cNvPr id="79077" name="Rectangle 277"/>
            <p:cNvSpPr>
              <a:spLocks noChangeArrowheads="1"/>
            </p:cNvSpPr>
            <p:nvPr/>
          </p:nvSpPr>
          <p:spPr bwMode="auto">
            <a:xfrm>
              <a:off x="4287" y="3089"/>
              <a:ext cx="654" cy="47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78" name="Rectangle 278"/>
            <p:cNvSpPr>
              <a:spLocks noChangeArrowheads="1"/>
            </p:cNvSpPr>
            <p:nvPr/>
          </p:nvSpPr>
          <p:spPr bwMode="auto">
            <a:xfrm>
              <a:off x="4287" y="3089"/>
              <a:ext cx="653" cy="114"/>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sp>
        <p:nvSpPr>
          <p:cNvPr id="78899" name="Rectangle 398"/>
          <p:cNvSpPr>
            <a:spLocks noChangeArrowheads="1"/>
          </p:cNvSpPr>
          <p:nvPr/>
        </p:nvSpPr>
        <p:spPr bwMode="auto">
          <a:xfrm>
            <a:off x="1949450" y="19161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00" name="Rectangle 181"/>
          <p:cNvSpPr>
            <a:spLocks noChangeArrowheads="1"/>
          </p:cNvSpPr>
          <p:nvPr/>
        </p:nvSpPr>
        <p:spPr bwMode="auto">
          <a:xfrm>
            <a:off x="1422400" y="15240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01" name="Rectangle 398"/>
          <p:cNvSpPr>
            <a:spLocks noChangeArrowheads="1"/>
          </p:cNvSpPr>
          <p:nvPr/>
        </p:nvSpPr>
        <p:spPr bwMode="auto">
          <a:xfrm>
            <a:off x="1254125" y="1604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02" name="Rectangle 233"/>
          <p:cNvSpPr>
            <a:spLocks noChangeArrowheads="1"/>
          </p:cNvSpPr>
          <p:nvPr/>
        </p:nvSpPr>
        <p:spPr bwMode="auto">
          <a:xfrm>
            <a:off x="1255713" y="183356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03" name="Rectangle 398"/>
          <p:cNvSpPr>
            <a:spLocks noChangeArrowheads="1"/>
          </p:cNvSpPr>
          <p:nvPr/>
        </p:nvSpPr>
        <p:spPr bwMode="auto">
          <a:xfrm>
            <a:off x="1676400" y="1922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8904" name="Group 179"/>
          <p:cNvGrpSpPr>
            <a:grpSpLocks/>
          </p:cNvGrpSpPr>
          <p:nvPr/>
        </p:nvGrpSpPr>
        <p:grpSpPr bwMode="auto">
          <a:xfrm>
            <a:off x="1252538" y="1524000"/>
            <a:ext cx="1157287" cy="481013"/>
            <a:chOff x="789" y="1132"/>
            <a:chExt cx="729" cy="303"/>
          </a:xfrm>
        </p:grpSpPr>
        <p:sp>
          <p:nvSpPr>
            <p:cNvPr id="79075"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76"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grpSp>
        <p:nvGrpSpPr>
          <p:cNvPr id="78905" name="Group 295"/>
          <p:cNvGrpSpPr>
            <a:grpSpLocks/>
          </p:cNvGrpSpPr>
          <p:nvPr/>
        </p:nvGrpSpPr>
        <p:grpSpPr bwMode="auto">
          <a:xfrm>
            <a:off x="1654175" y="2006600"/>
            <a:ext cx="134938" cy="109538"/>
            <a:chOff x="1042" y="1436"/>
            <a:chExt cx="85" cy="69"/>
          </a:xfrm>
        </p:grpSpPr>
        <p:sp>
          <p:nvSpPr>
            <p:cNvPr id="79073" name="Line 249"/>
            <p:cNvSpPr>
              <a:spLocks noChangeShapeType="1"/>
            </p:cNvSpPr>
            <p:nvPr/>
          </p:nvSpPr>
          <p:spPr bwMode="auto">
            <a:xfrm rot="16200000" flipH="1">
              <a:off x="1029" y="1449"/>
              <a:ext cx="67" cy="42"/>
            </a:xfrm>
            <a:prstGeom prst="line">
              <a:avLst/>
            </a:prstGeom>
            <a:noFill/>
            <a:ln w="9525">
              <a:solidFill>
                <a:srgbClr val="DDDDDD"/>
              </a:solidFill>
              <a:round/>
              <a:headEnd/>
              <a:tailEnd/>
            </a:ln>
          </p:spPr>
          <p:txBody>
            <a:bodyPr/>
            <a:lstStyle/>
            <a:p>
              <a:endParaRPr lang="en-US"/>
            </a:p>
          </p:txBody>
        </p:sp>
        <p:sp>
          <p:nvSpPr>
            <p:cNvPr id="79074" name="Line 250"/>
            <p:cNvSpPr>
              <a:spLocks noChangeShapeType="1"/>
            </p:cNvSpPr>
            <p:nvPr/>
          </p:nvSpPr>
          <p:spPr bwMode="auto">
            <a:xfrm rot="-5400000" flipH="1" flipV="1">
              <a:off x="1073" y="1451"/>
              <a:ext cx="67" cy="41"/>
            </a:xfrm>
            <a:prstGeom prst="line">
              <a:avLst/>
            </a:prstGeom>
            <a:noFill/>
            <a:ln w="9525">
              <a:solidFill>
                <a:srgbClr val="DDDDDD"/>
              </a:solidFill>
              <a:round/>
              <a:headEnd/>
              <a:tailEnd/>
            </a:ln>
          </p:spPr>
          <p:txBody>
            <a:bodyPr/>
            <a:lstStyle/>
            <a:p>
              <a:endParaRPr lang="en-US"/>
            </a:p>
          </p:txBody>
        </p:sp>
      </p:grpSp>
      <p:grpSp>
        <p:nvGrpSpPr>
          <p:cNvPr id="78906" name="Group 142"/>
          <p:cNvGrpSpPr>
            <a:grpSpLocks/>
          </p:cNvGrpSpPr>
          <p:nvPr/>
        </p:nvGrpSpPr>
        <p:grpSpPr bwMode="auto">
          <a:xfrm>
            <a:off x="4321175" y="3657600"/>
            <a:ext cx="325438" cy="323850"/>
            <a:chOff x="2722" y="2304"/>
            <a:chExt cx="205" cy="204"/>
          </a:xfrm>
        </p:grpSpPr>
        <p:sp>
          <p:nvSpPr>
            <p:cNvPr id="79071"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9072"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sp>
        <p:nvSpPr>
          <p:cNvPr id="78907" name="Line 2"/>
          <p:cNvSpPr>
            <a:spLocks noChangeShapeType="1"/>
          </p:cNvSpPr>
          <p:nvPr/>
        </p:nvSpPr>
        <p:spPr bwMode="auto">
          <a:xfrm>
            <a:off x="3943350" y="1825625"/>
            <a:ext cx="1265238" cy="0"/>
          </a:xfrm>
          <a:prstGeom prst="line">
            <a:avLst/>
          </a:prstGeom>
          <a:noFill/>
          <a:ln w="9525">
            <a:solidFill>
              <a:srgbClr val="DDDDDD"/>
            </a:solidFill>
            <a:round/>
            <a:headEnd/>
            <a:tailEnd/>
          </a:ln>
        </p:spPr>
        <p:txBody>
          <a:bodyPr/>
          <a:lstStyle/>
          <a:p>
            <a:endParaRPr lang="en-US"/>
          </a:p>
        </p:txBody>
      </p:sp>
      <p:sp>
        <p:nvSpPr>
          <p:cNvPr id="78908" name="Line 208"/>
          <p:cNvSpPr>
            <a:spLocks noChangeShapeType="1"/>
          </p:cNvSpPr>
          <p:nvPr/>
        </p:nvSpPr>
        <p:spPr bwMode="auto">
          <a:xfrm rot="10800000">
            <a:off x="3948113" y="1755775"/>
            <a:ext cx="106362" cy="66675"/>
          </a:xfrm>
          <a:prstGeom prst="line">
            <a:avLst/>
          </a:prstGeom>
          <a:noFill/>
          <a:ln w="9525">
            <a:solidFill>
              <a:srgbClr val="DDDDDD"/>
            </a:solidFill>
            <a:round/>
            <a:headEnd/>
            <a:tailEnd/>
          </a:ln>
        </p:spPr>
        <p:txBody>
          <a:bodyPr/>
          <a:lstStyle/>
          <a:p>
            <a:endParaRPr lang="en-US"/>
          </a:p>
        </p:txBody>
      </p:sp>
      <p:sp>
        <p:nvSpPr>
          <p:cNvPr id="78909" name="Line 209"/>
          <p:cNvSpPr>
            <a:spLocks noChangeShapeType="1"/>
          </p:cNvSpPr>
          <p:nvPr/>
        </p:nvSpPr>
        <p:spPr bwMode="auto">
          <a:xfrm rot="10800000" flipV="1">
            <a:off x="3948113" y="1822450"/>
            <a:ext cx="106362" cy="66675"/>
          </a:xfrm>
          <a:prstGeom prst="line">
            <a:avLst/>
          </a:prstGeom>
          <a:noFill/>
          <a:ln w="9525">
            <a:solidFill>
              <a:srgbClr val="DDDDDD"/>
            </a:solidFill>
            <a:round/>
            <a:headEnd/>
            <a:tailEnd/>
          </a:ln>
        </p:spPr>
        <p:txBody>
          <a:bodyPr/>
          <a:lstStyle/>
          <a:p>
            <a:endParaRPr lang="en-US"/>
          </a:p>
        </p:txBody>
      </p:sp>
      <p:sp>
        <p:nvSpPr>
          <p:cNvPr id="78910" name="Line 13"/>
          <p:cNvSpPr>
            <a:spLocks noChangeShapeType="1"/>
          </p:cNvSpPr>
          <p:nvPr/>
        </p:nvSpPr>
        <p:spPr bwMode="auto">
          <a:xfrm flipH="1">
            <a:off x="6064250" y="1955800"/>
            <a:ext cx="723900" cy="0"/>
          </a:xfrm>
          <a:prstGeom prst="line">
            <a:avLst/>
          </a:prstGeom>
          <a:noFill/>
          <a:ln w="9525">
            <a:solidFill>
              <a:schemeClr val="tx1"/>
            </a:solidFill>
            <a:round/>
            <a:headEnd/>
            <a:tailEnd/>
          </a:ln>
        </p:spPr>
        <p:txBody>
          <a:bodyPr/>
          <a:lstStyle/>
          <a:p>
            <a:endParaRPr lang="en-US"/>
          </a:p>
        </p:txBody>
      </p:sp>
      <p:grpSp>
        <p:nvGrpSpPr>
          <p:cNvPr id="78911" name="Group 15"/>
          <p:cNvGrpSpPr>
            <a:grpSpLocks/>
          </p:cNvGrpSpPr>
          <p:nvPr/>
        </p:nvGrpSpPr>
        <p:grpSpPr bwMode="auto">
          <a:xfrm>
            <a:off x="5565775" y="1325563"/>
            <a:ext cx="138113" cy="201612"/>
            <a:chOff x="3506" y="1007"/>
            <a:chExt cx="87" cy="127"/>
          </a:xfrm>
        </p:grpSpPr>
        <p:sp>
          <p:nvSpPr>
            <p:cNvPr id="79068" name="Line 199"/>
            <p:cNvSpPr>
              <a:spLocks noChangeShapeType="1"/>
            </p:cNvSpPr>
            <p:nvPr/>
          </p:nvSpPr>
          <p:spPr bwMode="auto">
            <a:xfrm>
              <a:off x="3549" y="1008"/>
              <a:ext cx="0" cy="126"/>
            </a:xfrm>
            <a:prstGeom prst="line">
              <a:avLst/>
            </a:prstGeom>
            <a:noFill/>
            <a:ln w="9525">
              <a:solidFill>
                <a:srgbClr val="DDDDDD"/>
              </a:solidFill>
              <a:round/>
              <a:headEnd/>
              <a:tailEnd/>
            </a:ln>
          </p:spPr>
          <p:txBody>
            <a:bodyPr/>
            <a:lstStyle/>
            <a:p>
              <a:endParaRPr lang="en-US"/>
            </a:p>
          </p:txBody>
        </p:sp>
        <p:sp>
          <p:nvSpPr>
            <p:cNvPr id="79069"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79070"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grpSp>
        <p:nvGrpSpPr>
          <p:cNvPr id="78912" name="Group 298"/>
          <p:cNvGrpSpPr>
            <a:grpSpLocks/>
          </p:cNvGrpSpPr>
          <p:nvPr/>
        </p:nvGrpSpPr>
        <p:grpSpPr bwMode="auto">
          <a:xfrm>
            <a:off x="7770813" y="2266950"/>
            <a:ext cx="107950" cy="133350"/>
            <a:chOff x="4895" y="1604"/>
            <a:chExt cx="68" cy="84"/>
          </a:xfrm>
        </p:grpSpPr>
        <p:sp>
          <p:nvSpPr>
            <p:cNvPr id="79066" name="Line 257"/>
            <p:cNvSpPr>
              <a:spLocks noChangeShapeType="1"/>
            </p:cNvSpPr>
            <p:nvPr/>
          </p:nvSpPr>
          <p:spPr bwMode="auto">
            <a:xfrm flipH="1">
              <a:off x="4896" y="1646"/>
              <a:ext cx="67" cy="42"/>
            </a:xfrm>
            <a:prstGeom prst="line">
              <a:avLst/>
            </a:prstGeom>
            <a:noFill/>
            <a:ln w="9525">
              <a:solidFill>
                <a:srgbClr val="DDDDDD"/>
              </a:solidFill>
              <a:round/>
              <a:headEnd/>
              <a:tailEnd/>
            </a:ln>
          </p:spPr>
          <p:txBody>
            <a:bodyPr/>
            <a:lstStyle/>
            <a:p>
              <a:endParaRPr lang="en-US"/>
            </a:p>
          </p:txBody>
        </p:sp>
        <p:sp>
          <p:nvSpPr>
            <p:cNvPr id="79067" name="Line 258"/>
            <p:cNvSpPr>
              <a:spLocks noChangeShapeType="1"/>
            </p:cNvSpPr>
            <p:nvPr/>
          </p:nvSpPr>
          <p:spPr bwMode="auto">
            <a:xfrm flipH="1" flipV="1">
              <a:off x="4895" y="1604"/>
              <a:ext cx="67" cy="41"/>
            </a:xfrm>
            <a:prstGeom prst="line">
              <a:avLst/>
            </a:prstGeom>
            <a:noFill/>
            <a:ln w="9525">
              <a:solidFill>
                <a:srgbClr val="DDDDDD"/>
              </a:solidFill>
              <a:round/>
              <a:headEnd/>
              <a:tailEnd/>
            </a:ln>
          </p:spPr>
          <p:txBody>
            <a:bodyPr/>
            <a:lstStyle/>
            <a:p>
              <a:endParaRPr lang="en-US"/>
            </a:p>
          </p:txBody>
        </p:sp>
      </p:grpSp>
      <p:cxnSp>
        <p:nvCxnSpPr>
          <p:cNvPr id="78913" name="AutoShape 208"/>
          <p:cNvCxnSpPr>
            <a:cxnSpLocks noChangeShapeType="1"/>
            <a:stCxn id="78999" idx="3"/>
            <a:endCxn id="78886" idx="3"/>
          </p:cNvCxnSpPr>
          <p:nvPr/>
        </p:nvCxnSpPr>
        <p:spPr bwMode="auto">
          <a:xfrm flipV="1">
            <a:off x="7710488" y="2339975"/>
            <a:ext cx="65087" cy="1858963"/>
          </a:xfrm>
          <a:prstGeom prst="bentConnector3">
            <a:avLst>
              <a:gd name="adj1" fmla="val 678065"/>
            </a:avLst>
          </a:prstGeom>
          <a:noFill/>
          <a:ln w="9525">
            <a:solidFill>
              <a:srgbClr val="DDDDDD"/>
            </a:solidFill>
            <a:miter lim="800000"/>
            <a:headEnd/>
            <a:tailEnd/>
          </a:ln>
        </p:spPr>
      </p:cxnSp>
      <p:cxnSp>
        <p:nvCxnSpPr>
          <p:cNvPr id="78914" name="AutoShape 29"/>
          <p:cNvCxnSpPr>
            <a:cxnSpLocks noChangeShapeType="1"/>
            <a:stCxn id="78880" idx="3"/>
            <a:endCxn id="78888" idx="3"/>
          </p:cNvCxnSpPr>
          <p:nvPr/>
        </p:nvCxnSpPr>
        <p:spPr bwMode="auto">
          <a:xfrm flipH="1" flipV="1">
            <a:off x="7775575" y="2001838"/>
            <a:ext cx="95250" cy="3205162"/>
          </a:xfrm>
          <a:prstGeom prst="bentConnector3">
            <a:avLst>
              <a:gd name="adj1" fmla="val -461667"/>
            </a:avLst>
          </a:prstGeom>
          <a:noFill/>
          <a:ln w="9525">
            <a:solidFill>
              <a:schemeClr val="tx1"/>
            </a:solidFill>
            <a:miter lim="800000"/>
            <a:headEnd/>
            <a:tailEnd/>
          </a:ln>
        </p:spPr>
      </p:cxnSp>
      <p:grpSp>
        <p:nvGrpSpPr>
          <p:cNvPr id="78915" name="Group 133"/>
          <p:cNvGrpSpPr>
            <a:grpSpLocks/>
          </p:cNvGrpSpPr>
          <p:nvPr/>
        </p:nvGrpSpPr>
        <p:grpSpPr bwMode="auto">
          <a:xfrm>
            <a:off x="6646863" y="5321300"/>
            <a:ext cx="153987" cy="133350"/>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79065"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78916" name="AutoShape 232"/>
          <p:cNvCxnSpPr>
            <a:cxnSpLocks noChangeShapeType="1"/>
            <a:stCxn id="78881" idx="1"/>
            <a:endCxn id="78882" idx="2"/>
          </p:cNvCxnSpPr>
          <p:nvPr/>
        </p:nvCxnSpPr>
        <p:spPr bwMode="auto">
          <a:xfrm rot="10800000">
            <a:off x="4722813" y="4935538"/>
            <a:ext cx="2076450" cy="452437"/>
          </a:xfrm>
          <a:prstGeom prst="bentConnector2">
            <a:avLst/>
          </a:prstGeom>
          <a:noFill/>
          <a:ln w="9525">
            <a:solidFill>
              <a:schemeClr val="tx1"/>
            </a:solidFill>
            <a:miter lim="800000"/>
            <a:headEnd/>
            <a:tailEnd/>
          </a:ln>
        </p:spPr>
      </p:cxnSp>
      <p:sp>
        <p:nvSpPr>
          <p:cNvPr id="78917" name="Text Box 9"/>
          <p:cNvSpPr txBox="1">
            <a:spLocks noChangeArrowheads="1"/>
          </p:cNvSpPr>
          <p:nvPr/>
        </p:nvSpPr>
        <p:spPr bwMode="auto">
          <a:xfrm>
            <a:off x="765175" y="1871663"/>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78918" name="Text Box 316"/>
          <p:cNvSpPr txBox="1">
            <a:spLocks noChangeArrowheads="1"/>
          </p:cNvSpPr>
          <p:nvPr/>
        </p:nvSpPr>
        <p:spPr bwMode="auto">
          <a:xfrm>
            <a:off x="7418388" y="5724525"/>
            <a:ext cx="325437" cy="285750"/>
          </a:xfrm>
          <a:prstGeom prst="rect">
            <a:avLst/>
          </a:prstGeom>
          <a:noFill/>
          <a:ln w="9525">
            <a:noFill/>
            <a:miter lim="800000"/>
            <a:headEnd/>
            <a:tailEnd/>
          </a:ln>
        </p:spPr>
        <p:txBody>
          <a:bodyPr wrap="none" lIns="0" tIns="0" rIns="0" bIns="0">
            <a:spAutoFit/>
          </a:bodyPr>
          <a:lstStyle/>
          <a:p>
            <a:pPr algn="ctr" defTabSz="914400">
              <a:lnSpc>
                <a:spcPct val="90000"/>
              </a:lnSpc>
              <a:buClr>
                <a:srgbClr val="000000"/>
              </a:buClr>
              <a:buSzPct val="100000"/>
              <a:buFont typeface="Times New Roman" pitchFamily="18" charset="0"/>
              <a:buNone/>
            </a:pPr>
            <a:r>
              <a:rPr lang="en-US" sz="700" b="1">
                <a:solidFill>
                  <a:srgbClr val="DDDDDD"/>
                </a:solidFill>
              </a:rPr>
              <a:t>be</a:t>
            </a:r>
          </a:p>
          <a:p>
            <a:pPr algn="ctr" defTabSz="914400">
              <a:lnSpc>
                <a:spcPct val="90000"/>
              </a:lnSpc>
              <a:buClr>
                <a:srgbClr val="000000"/>
              </a:buClr>
              <a:buSzPct val="100000"/>
              <a:buFont typeface="Times New Roman" pitchFamily="18" charset="0"/>
              <a:buNone/>
            </a:pPr>
            <a:r>
              <a:rPr lang="en-US" sz="700" b="1">
                <a:solidFill>
                  <a:srgbClr val="DDDDDD"/>
                </a:solidFill>
              </a:rPr>
              <a:t>granted</a:t>
            </a:r>
          </a:p>
          <a:p>
            <a:pPr algn="ctr" defTabSz="914400">
              <a:lnSpc>
                <a:spcPct val="90000"/>
              </a:lnSpc>
              <a:buClr>
                <a:srgbClr val="000000"/>
              </a:buClr>
              <a:buSzPct val="100000"/>
              <a:buFont typeface="Times New Roman" pitchFamily="18" charset="0"/>
              <a:buNone/>
            </a:pPr>
            <a:r>
              <a:rPr lang="en-US" sz="700" b="1">
                <a:solidFill>
                  <a:srgbClr val="DDDDDD"/>
                </a:solidFill>
              </a:rPr>
              <a:t>by</a:t>
            </a:r>
          </a:p>
        </p:txBody>
      </p:sp>
      <p:grpSp>
        <p:nvGrpSpPr>
          <p:cNvPr id="78919" name="Group 105"/>
          <p:cNvGrpSpPr>
            <a:grpSpLocks/>
          </p:cNvGrpSpPr>
          <p:nvPr/>
        </p:nvGrpSpPr>
        <p:grpSpPr bwMode="auto">
          <a:xfrm>
            <a:off x="5222875" y="5611813"/>
            <a:ext cx="1062038" cy="323850"/>
            <a:chOff x="3290" y="3535"/>
            <a:chExt cx="669" cy="204"/>
          </a:xfrm>
        </p:grpSpPr>
        <p:sp>
          <p:nvSpPr>
            <p:cNvPr id="79061" name="Rectangle 253"/>
            <p:cNvSpPr>
              <a:spLocks noChangeArrowheads="1"/>
            </p:cNvSpPr>
            <p:nvPr/>
          </p:nvSpPr>
          <p:spPr bwMode="auto">
            <a:xfrm>
              <a:off x="3290"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62" name="Rectangle 254"/>
            <p:cNvSpPr>
              <a:spLocks noChangeArrowheads="1"/>
            </p:cNvSpPr>
            <p:nvPr/>
          </p:nvSpPr>
          <p:spPr bwMode="auto">
            <a:xfrm>
              <a:off x="3291" y="3535"/>
              <a:ext cx="667"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78920" name="Line 358"/>
          <p:cNvSpPr>
            <a:spLocks noChangeShapeType="1"/>
          </p:cNvSpPr>
          <p:nvPr/>
        </p:nvSpPr>
        <p:spPr bwMode="auto">
          <a:xfrm>
            <a:off x="1147763" y="1649413"/>
            <a:ext cx="106362" cy="65087"/>
          </a:xfrm>
          <a:prstGeom prst="line">
            <a:avLst/>
          </a:prstGeom>
          <a:noFill/>
          <a:ln w="9525">
            <a:solidFill>
              <a:schemeClr val="tx1"/>
            </a:solidFill>
            <a:round/>
            <a:headEnd/>
            <a:tailEnd/>
          </a:ln>
        </p:spPr>
        <p:txBody>
          <a:bodyPr/>
          <a:lstStyle/>
          <a:p>
            <a:endParaRPr lang="en-US"/>
          </a:p>
        </p:txBody>
      </p:sp>
      <p:sp>
        <p:nvSpPr>
          <p:cNvPr id="78921" name="Line 359"/>
          <p:cNvSpPr>
            <a:spLocks noChangeShapeType="1"/>
          </p:cNvSpPr>
          <p:nvPr/>
        </p:nvSpPr>
        <p:spPr bwMode="auto">
          <a:xfrm flipV="1">
            <a:off x="1147763" y="1576388"/>
            <a:ext cx="106362" cy="66675"/>
          </a:xfrm>
          <a:prstGeom prst="line">
            <a:avLst/>
          </a:prstGeom>
          <a:noFill/>
          <a:ln w="9525">
            <a:solidFill>
              <a:schemeClr val="tx1"/>
            </a:solidFill>
            <a:round/>
            <a:headEnd/>
            <a:tailEnd/>
          </a:ln>
        </p:spPr>
        <p:txBody>
          <a:bodyPr/>
          <a:lstStyle/>
          <a:p>
            <a:endParaRPr lang="en-US"/>
          </a:p>
        </p:txBody>
      </p:sp>
      <p:sp>
        <p:nvSpPr>
          <p:cNvPr id="78922" name="Text Box 142"/>
          <p:cNvSpPr txBox="1">
            <a:spLocks noChangeArrowheads="1"/>
          </p:cNvSpPr>
          <p:nvPr/>
        </p:nvSpPr>
        <p:spPr bwMode="auto">
          <a:xfrm>
            <a:off x="881063" y="1190625"/>
            <a:ext cx="763587"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FF0000"/>
                </a:solidFill>
              </a:rPr>
              <a:t>departmentName</a:t>
            </a:r>
          </a:p>
        </p:txBody>
      </p:sp>
      <p:sp>
        <p:nvSpPr>
          <p:cNvPr id="78923" name="Text Box 142"/>
          <p:cNvSpPr txBox="1">
            <a:spLocks noChangeArrowheads="1"/>
          </p:cNvSpPr>
          <p:nvPr/>
        </p:nvSpPr>
        <p:spPr bwMode="auto">
          <a:xfrm>
            <a:off x="1504950" y="1379538"/>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78924" name="Rectangle 398"/>
          <p:cNvSpPr>
            <a:spLocks noChangeArrowheads="1"/>
          </p:cNvSpPr>
          <p:nvPr/>
        </p:nvSpPr>
        <p:spPr bwMode="auto">
          <a:xfrm>
            <a:off x="2978150" y="17160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25"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26" name="Line 93"/>
          <p:cNvSpPr>
            <a:spLocks noChangeShapeType="1"/>
          </p:cNvSpPr>
          <p:nvPr/>
        </p:nvSpPr>
        <p:spPr bwMode="auto">
          <a:xfrm rot="10800000" flipH="1">
            <a:off x="2316163" y="3367088"/>
            <a:ext cx="106362" cy="66675"/>
          </a:xfrm>
          <a:prstGeom prst="line">
            <a:avLst/>
          </a:prstGeom>
          <a:noFill/>
          <a:ln w="9525">
            <a:solidFill>
              <a:schemeClr val="tx1"/>
            </a:solidFill>
            <a:round/>
            <a:headEnd/>
            <a:tailEnd/>
          </a:ln>
        </p:spPr>
        <p:txBody>
          <a:bodyPr/>
          <a:lstStyle/>
          <a:p>
            <a:endParaRPr lang="en-US"/>
          </a:p>
        </p:txBody>
      </p:sp>
      <p:sp>
        <p:nvSpPr>
          <p:cNvPr id="78927" name="Line 94"/>
          <p:cNvSpPr>
            <a:spLocks noChangeShapeType="1"/>
          </p:cNvSpPr>
          <p:nvPr/>
        </p:nvSpPr>
        <p:spPr bwMode="auto">
          <a:xfrm rot="10800000" flipH="1" flipV="1">
            <a:off x="2316163" y="3435350"/>
            <a:ext cx="106362" cy="66675"/>
          </a:xfrm>
          <a:prstGeom prst="line">
            <a:avLst/>
          </a:prstGeom>
          <a:noFill/>
          <a:ln w="9525">
            <a:solidFill>
              <a:schemeClr val="tx1"/>
            </a:solidFill>
            <a:round/>
            <a:headEnd/>
            <a:tailEnd/>
          </a:ln>
        </p:spPr>
        <p:txBody>
          <a:bodyPr/>
          <a:lstStyle/>
          <a:p>
            <a:endParaRPr lang="en-US"/>
          </a:p>
        </p:txBody>
      </p:sp>
      <p:sp>
        <p:nvSpPr>
          <p:cNvPr id="78928" name="Line 95"/>
          <p:cNvSpPr>
            <a:spLocks noChangeShapeType="1"/>
          </p:cNvSpPr>
          <p:nvPr/>
        </p:nvSpPr>
        <p:spPr bwMode="auto">
          <a:xfrm rot="5400000" flipH="1">
            <a:off x="2217737" y="3430588"/>
            <a:ext cx="111125" cy="0"/>
          </a:xfrm>
          <a:prstGeom prst="line">
            <a:avLst/>
          </a:prstGeom>
          <a:noFill/>
          <a:ln w="9525">
            <a:solidFill>
              <a:schemeClr val="tx1"/>
            </a:solidFill>
            <a:round/>
            <a:headEnd/>
            <a:tailEnd/>
          </a:ln>
        </p:spPr>
        <p:txBody>
          <a:bodyPr/>
          <a:lstStyle/>
          <a:p>
            <a:endParaRPr lang="en-US"/>
          </a:p>
        </p:txBody>
      </p:sp>
      <p:sp>
        <p:nvSpPr>
          <p:cNvPr id="78929" name="Rectangle 398"/>
          <p:cNvSpPr>
            <a:spLocks noChangeArrowheads="1"/>
          </p:cNvSpPr>
          <p:nvPr/>
        </p:nvSpPr>
        <p:spPr bwMode="auto">
          <a:xfrm>
            <a:off x="5202238" y="22161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30" name="Rectangle 398"/>
          <p:cNvSpPr>
            <a:spLocks noChangeArrowheads="1"/>
          </p:cNvSpPr>
          <p:nvPr/>
        </p:nvSpPr>
        <p:spPr bwMode="auto">
          <a:xfrm>
            <a:off x="3849688" y="22161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31" name="Rectangle 398"/>
          <p:cNvSpPr>
            <a:spLocks noChangeArrowheads="1"/>
          </p:cNvSpPr>
          <p:nvPr/>
        </p:nvSpPr>
        <p:spPr bwMode="auto">
          <a:xfrm>
            <a:off x="3859213" y="17780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32" name="Rectangle 398"/>
          <p:cNvSpPr>
            <a:spLocks noChangeArrowheads="1"/>
          </p:cNvSpPr>
          <p:nvPr/>
        </p:nvSpPr>
        <p:spPr bwMode="auto">
          <a:xfrm>
            <a:off x="5197475" y="17780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8933" name="Group 130"/>
          <p:cNvGrpSpPr>
            <a:grpSpLocks/>
          </p:cNvGrpSpPr>
          <p:nvPr/>
        </p:nvGrpSpPr>
        <p:grpSpPr bwMode="auto">
          <a:xfrm>
            <a:off x="2763838" y="4410075"/>
            <a:ext cx="1138237" cy="207963"/>
            <a:chOff x="1741" y="2778"/>
            <a:chExt cx="717" cy="131"/>
          </a:xfrm>
        </p:grpSpPr>
        <p:sp>
          <p:nvSpPr>
            <p:cNvPr id="79059" name="Text Box 324"/>
            <p:cNvSpPr txBox="1">
              <a:spLocks noChangeArrowheads="1"/>
            </p:cNvSpPr>
            <p:nvPr/>
          </p:nvSpPr>
          <p:spPr bwMode="auto">
            <a:xfrm>
              <a:off x="2051" y="2778"/>
              <a:ext cx="407"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managed by</a:t>
              </a:r>
            </a:p>
          </p:txBody>
        </p:sp>
        <p:sp>
          <p:nvSpPr>
            <p:cNvPr id="79060" name="Text Box 325"/>
            <p:cNvSpPr txBox="1">
              <a:spLocks noChangeArrowheads="1"/>
            </p:cNvSpPr>
            <p:nvPr/>
          </p:nvSpPr>
          <p:spPr bwMode="auto">
            <a:xfrm>
              <a:off x="1741" y="2855"/>
              <a:ext cx="211"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manage</a:t>
              </a:r>
            </a:p>
          </p:txBody>
        </p:sp>
      </p:grpSp>
      <p:grpSp>
        <p:nvGrpSpPr>
          <p:cNvPr id="78934" name="Group 92"/>
          <p:cNvGrpSpPr>
            <a:grpSpLocks/>
          </p:cNvGrpSpPr>
          <p:nvPr/>
        </p:nvGrpSpPr>
        <p:grpSpPr bwMode="auto">
          <a:xfrm>
            <a:off x="3106738" y="4376738"/>
            <a:ext cx="139700" cy="300037"/>
            <a:chOff x="1957" y="2757"/>
            <a:chExt cx="88" cy="189"/>
          </a:xfrm>
        </p:grpSpPr>
        <p:sp>
          <p:nvSpPr>
            <p:cNvPr id="79054" name="Line 284"/>
            <p:cNvSpPr>
              <a:spLocks noChangeShapeType="1"/>
            </p:cNvSpPr>
            <p:nvPr/>
          </p:nvSpPr>
          <p:spPr bwMode="auto">
            <a:xfrm rot="5400000" flipH="1">
              <a:off x="1944" y="2770"/>
              <a:ext cx="67" cy="42"/>
            </a:xfrm>
            <a:prstGeom prst="line">
              <a:avLst/>
            </a:prstGeom>
            <a:noFill/>
            <a:ln w="9525">
              <a:solidFill>
                <a:schemeClr val="tx1"/>
              </a:solidFill>
              <a:round/>
              <a:headEnd/>
              <a:tailEnd/>
            </a:ln>
          </p:spPr>
          <p:txBody>
            <a:bodyPr/>
            <a:lstStyle/>
            <a:p>
              <a:endParaRPr lang="en-US"/>
            </a:p>
          </p:txBody>
        </p:sp>
        <p:sp>
          <p:nvSpPr>
            <p:cNvPr id="79055" name="Line 285"/>
            <p:cNvSpPr>
              <a:spLocks noChangeShapeType="1"/>
            </p:cNvSpPr>
            <p:nvPr/>
          </p:nvSpPr>
          <p:spPr bwMode="auto">
            <a:xfrm rot="5400000" flipH="1" flipV="1">
              <a:off x="1991" y="2771"/>
              <a:ext cx="67" cy="41"/>
            </a:xfrm>
            <a:prstGeom prst="line">
              <a:avLst/>
            </a:prstGeom>
            <a:noFill/>
            <a:ln w="9525">
              <a:solidFill>
                <a:schemeClr val="tx1"/>
              </a:solidFill>
              <a:round/>
              <a:headEnd/>
              <a:tailEnd/>
            </a:ln>
          </p:spPr>
          <p:txBody>
            <a:bodyPr/>
            <a:lstStyle/>
            <a:p>
              <a:endParaRPr lang="en-US"/>
            </a:p>
          </p:txBody>
        </p:sp>
        <p:sp>
          <p:nvSpPr>
            <p:cNvPr id="79056" name="Line 287"/>
            <p:cNvSpPr>
              <a:spLocks noChangeShapeType="1"/>
            </p:cNvSpPr>
            <p:nvPr/>
          </p:nvSpPr>
          <p:spPr bwMode="auto">
            <a:xfrm rot="-5400000" flipH="1" flipV="1">
              <a:off x="1946" y="2892"/>
              <a:ext cx="67" cy="42"/>
            </a:xfrm>
            <a:prstGeom prst="line">
              <a:avLst/>
            </a:prstGeom>
            <a:noFill/>
            <a:ln w="9525">
              <a:solidFill>
                <a:schemeClr val="tx1"/>
              </a:solidFill>
              <a:round/>
              <a:headEnd/>
              <a:tailEnd/>
            </a:ln>
          </p:spPr>
          <p:txBody>
            <a:bodyPr/>
            <a:lstStyle/>
            <a:p>
              <a:endParaRPr lang="en-US"/>
            </a:p>
          </p:txBody>
        </p:sp>
        <p:sp>
          <p:nvSpPr>
            <p:cNvPr id="79057" name="Line 288"/>
            <p:cNvSpPr>
              <a:spLocks noChangeShapeType="1"/>
            </p:cNvSpPr>
            <p:nvPr/>
          </p:nvSpPr>
          <p:spPr bwMode="auto">
            <a:xfrm rot="16200000" flipH="1">
              <a:off x="1988" y="2891"/>
              <a:ext cx="67" cy="41"/>
            </a:xfrm>
            <a:prstGeom prst="line">
              <a:avLst/>
            </a:prstGeom>
            <a:noFill/>
            <a:ln w="9525">
              <a:solidFill>
                <a:schemeClr val="tx1"/>
              </a:solidFill>
              <a:round/>
              <a:headEnd/>
              <a:tailEnd/>
            </a:ln>
          </p:spPr>
          <p:txBody>
            <a:bodyPr/>
            <a:lstStyle/>
            <a:p>
              <a:endParaRPr lang="en-US"/>
            </a:p>
          </p:txBody>
        </p:sp>
        <p:cxnSp>
          <p:nvCxnSpPr>
            <p:cNvPr id="79058" name="Elbow Connector 351"/>
            <p:cNvCxnSpPr>
              <a:cxnSpLocks noChangeShapeType="1"/>
            </p:cNvCxnSpPr>
            <p:nvPr/>
          </p:nvCxnSpPr>
          <p:spPr bwMode="auto">
            <a:xfrm rot="-5400000">
              <a:off x="1909" y="2853"/>
              <a:ext cx="185" cy="0"/>
            </a:xfrm>
            <a:prstGeom prst="straightConnector1">
              <a:avLst/>
            </a:prstGeom>
            <a:noFill/>
            <a:ln w="9525" algn="ctr">
              <a:solidFill>
                <a:schemeClr val="tx1"/>
              </a:solidFill>
              <a:round/>
              <a:headEnd/>
              <a:tailEnd/>
            </a:ln>
          </p:spPr>
        </p:cxnSp>
      </p:grpSp>
      <p:sp>
        <p:nvSpPr>
          <p:cNvPr id="78935" name="Rectangle 237"/>
          <p:cNvSpPr>
            <a:spLocks noChangeArrowheads="1"/>
          </p:cNvSpPr>
          <p:nvPr/>
        </p:nvSpPr>
        <p:spPr bwMode="auto">
          <a:xfrm>
            <a:off x="2789238" y="4672013"/>
            <a:ext cx="793750" cy="28098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36" name="Rectangle 238"/>
          <p:cNvSpPr>
            <a:spLocks noChangeArrowheads="1"/>
          </p:cNvSpPr>
          <p:nvPr/>
        </p:nvSpPr>
        <p:spPr bwMode="auto">
          <a:xfrm>
            <a:off x="2790825" y="4672013"/>
            <a:ext cx="790575" cy="190500"/>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Supervisor /</a:t>
            </a:r>
          </a:p>
          <a:p>
            <a:pPr algn="ctr" defTabSz="914400">
              <a:lnSpc>
                <a:spcPct val="81000"/>
              </a:lnSpc>
              <a:buClr>
                <a:srgbClr val="000000"/>
              </a:buClr>
              <a:buSzPct val="100000"/>
              <a:buFont typeface="Times New Roman" pitchFamily="18" charset="0"/>
              <a:buNone/>
            </a:pPr>
            <a:r>
              <a:rPr lang="en-US" sz="700" b="1">
                <a:solidFill>
                  <a:srgbClr val="FF0000"/>
                </a:solidFill>
              </a:rPr>
              <a:t>Sponsor</a:t>
            </a:r>
            <a:endParaRPr lang="en-US" sz="700">
              <a:solidFill>
                <a:schemeClr val="tx1"/>
              </a:solidFill>
            </a:endParaRPr>
          </a:p>
        </p:txBody>
      </p:sp>
      <p:grpSp>
        <p:nvGrpSpPr>
          <p:cNvPr id="78937" name="Group 116"/>
          <p:cNvGrpSpPr>
            <a:grpSpLocks/>
          </p:cNvGrpSpPr>
          <p:nvPr/>
        </p:nvGrpSpPr>
        <p:grpSpPr bwMode="auto">
          <a:xfrm>
            <a:off x="2446338" y="4002088"/>
            <a:ext cx="3521075" cy="379412"/>
            <a:chOff x="1541" y="2521"/>
            <a:chExt cx="2478" cy="239"/>
          </a:xfrm>
        </p:grpSpPr>
        <p:sp>
          <p:nvSpPr>
            <p:cNvPr id="79052"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53"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78938" name="Group 155"/>
          <p:cNvGrpSpPr>
            <a:grpSpLocks/>
          </p:cNvGrpSpPr>
          <p:nvPr/>
        </p:nvGrpSpPr>
        <p:grpSpPr bwMode="auto">
          <a:xfrm>
            <a:off x="5281613" y="4506913"/>
            <a:ext cx="854075" cy="744537"/>
            <a:chOff x="3327" y="2839"/>
            <a:chExt cx="538" cy="469"/>
          </a:xfrm>
        </p:grpSpPr>
        <p:sp>
          <p:nvSpPr>
            <p:cNvPr id="79050" name="Rectangle 372"/>
            <p:cNvSpPr>
              <a:spLocks noChangeArrowheads="1"/>
            </p:cNvSpPr>
            <p:nvPr/>
          </p:nvSpPr>
          <p:spPr bwMode="auto">
            <a:xfrm>
              <a:off x="3327" y="2864"/>
              <a:ext cx="538" cy="4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51" name="Rectangle 373"/>
            <p:cNvSpPr>
              <a:spLocks noChangeArrowheads="1"/>
            </p:cNvSpPr>
            <p:nvPr/>
          </p:nvSpPr>
          <p:spPr bwMode="auto">
            <a:xfrm>
              <a:off x="3327" y="2839"/>
              <a:ext cx="538" cy="13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a:p>
              <a:pPr algn="ctr" defTabSz="914400">
                <a:lnSpc>
                  <a:spcPct val="81000"/>
                </a:lnSpc>
                <a:buClr>
                  <a:srgbClr val="000000"/>
                </a:buClr>
                <a:buSzPct val="100000"/>
                <a:buFont typeface="Times New Roman" pitchFamily="18" charset="0"/>
                <a:buNone/>
              </a:pPr>
              <a:r>
                <a:rPr lang="en-US" sz="700" b="1">
                  <a:solidFill>
                    <a:schemeClr val="tx1"/>
                  </a:solidFill>
                </a:rPr>
                <a:t> Condition</a:t>
              </a:r>
            </a:p>
          </p:txBody>
        </p:sp>
      </p:grpSp>
      <p:sp>
        <p:nvSpPr>
          <p:cNvPr id="78939" name="Rectangle 386"/>
          <p:cNvSpPr>
            <a:spLocks noChangeArrowheads="1"/>
          </p:cNvSpPr>
          <p:nvPr/>
        </p:nvSpPr>
        <p:spPr bwMode="auto">
          <a:xfrm>
            <a:off x="4413250" y="3627438"/>
            <a:ext cx="98425" cy="90487"/>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40"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78941" name="Rectangle 398"/>
          <p:cNvSpPr>
            <a:spLocks noChangeArrowheads="1"/>
          </p:cNvSpPr>
          <p:nvPr/>
        </p:nvSpPr>
        <p:spPr bwMode="auto">
          <a:xfrm>
            <a:off x="3856038" y="17764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42" name="Rectangle 398"/>
          <p:cNvSpPr>
            <a:spLocks noChangeArrowheads="1"/>
          </p:cNvSpPr>
          <p:nvPr/>
        </p:nvSpPr>
        <p:spPr bwMode="auto">
          <a:xfrm>
            <a:off x="3859213" y="22209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43" name="Rectangle 124"/>
          <p:cNvSpPr>
            <a:spLocks noChangeArrowheads="1"/>
          </p:cNvSpPr>
          <p:nvPr/>
        </p:nvSpPr>
        <p:spPr bwMode="auto">
          <a:xfrm>
            <a:off x="5194300" y="1735138"/>
            <a:ext cx="96838" cy="90487"/>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78944" name="Group 173"/>
          <p:cNvGrpSpPr>
            <a:grpSpLocks/>
          </p:cNvGrpSpPr>
          <p:nvPr/>
        </p:nvGrpSpPr>
        <p:grpSpPr bwMode="auto">
          <a:xfrm>
            <a:off x="5197475" y="1536700"/>
            <a:ext cx="873125" cy="1101725"/>
            <a:chOff x="3274" y="1127"/>
            <a:chExt cx="550" cy="667"/>
          </a:xfrm>
        </p:grpSpPr>
        <p:sp>
          <p:nvSpPr>
            <p:cNvPr id="79048"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9049"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78945" name="Group 176"/>
          <p:cNvGrpSpPr>
            <a:grpSpLocks/>
          </p:cNvGrpSpPr>
          <p:nvPr/>
        </p:nvGrpSpPr>
        <p:grpSpPr bwMode="auto">
          <a:xfrm>
            <a:off x="5237163" y="1062038"/>
            <a:ext cx="793750" cy="261937"/>
            <a:chOff x="3299" y="841"/>
            <a:chExt cx="500" cy="165"/>
          </a:xfrm>
        </p:grpSpPr>
        <p:sp>
          <p:nvSpPr>
            <p:cNvPr id="79046" name="Rectangle 196"/>
            <p:cNvSpPr>
              <a:spLocks noChangeArrowheads="1"/>
            </p:cNvSpPr>
            <p:nvPr/>
          </p:nvSpPr>
          <p:spPr bwMode="auto">
            <a:xfrm>
              <a:off x="3299" y="841"/>
              <a:ext cx="500" cy="165"/>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47" name="Rectangle 197"/>
            <p:cNvSpPr>
              <a:spLocks noChangeArrowheads="1"/>
            </p:cNvSpPr>
            <p:nvPr/>
          </p:nvSpPr>
          <p:spPr bwMode="auto">
            <a:xfrm>
              <a:off x="3299" y="841"/>
              <a:ext cx="498"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Citizenship</a:t>
              </a:r>
            </a:p>
          </p:txBody>
        </p:sp>
      </p:grpSp>
      <p:grpSp>
        <p:nvGrpSpPr>
          <p:cNvPr id="78946" name="Group 183"/>
          <p:cNvGrpSpPr>
            <a:grpSpLocks/>
          </p:cNvGrpSpPr>
          <p:nvPr/>
        </p:nvGrpSpPr>
        <p:grpSpPr bwMode="auto">
          <a:xfrm>
            <a:off x="4240213" y="2082800"/>
            <a:ext cx="660400" cy="361950"/>
            <a:chOff x="2671" y="1484"/>
            <a:chExt cx="416" cy="228"/>
          </a:xfrm>
        </p:grpSpPr>
        <p:sp>
          <p:nvSpPr>
            <p:cNvPr id="79044" name="Rectangle 176"/>
            <p:cNvSpPr>
              <a:spLocks noChangeArrowheads="1"/>
            </p:cNvSpPr>
            <p:nvPr/>
          </p:nvSpPr>
          <p:spPr bwMode="auto">
            <a:xfrm>
              <a:off x="2671" y="1484"/>
              <a:ext cx="416" cy="228"/>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45" name="Rectangle 177"/>
            <p:cNvSpPr>
              <a:spLocks noChangeArrowheads="1"/>
            </p:cNvSpPr>
            <p:nvPr/>
          </p:nvSpPr>
          <p:spPr bwMode="auto">
            <a:xfrm>
              <a:off x="2671" y="1484"/>
              <a:ext cx="414"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a:t>
              </a:r>
            </a:p>
          </p:txBody>
        </p:sp>
      </p:grpSp>
      <p:grpSp>
        <p:nvGrpSpPr>
          <p:cNvPr id="78947" name="Group 186"/>
          <p:cNvGrpSpPr>
            <a:grpSpLocks/>
          </p:cNvGrpSpPr>
          <p:nvPr/>
        </p:nvGrpSpPr>
        <p:grpSpPr bwMode="auto">
          <a:xfrm>
            <a:off x="4900613" y="2192338"/>
            <a:ext cx="300037" cy="133350"/>
            <a:chOff x="3087" y="1553"/>
            <a:chExt cx="189" cy="84"/>
          </a:xfrm>
        </p:grpSpPr>
        <p:sp>
          <p:nvSpPr>
            <p:cNvPr id="79041"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79042"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79043"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nvGrpSpPr>
          <p:cNvPr id="78948" name="Group 189"/>
          <p:cNvGrpSpPr>
            <a:grpSpLocks/>
          </p:cNvGrpSpPr>
          <p:nvPr/>
        </p:nvGrpSpPr>
        <p:grpSpPr bwMode="auto">
          <a:xfrm>
            <a:off x="2438400" y="1565275"/>
            <a:ext cx="503238" cy="582613"/>
            <a:chOff x="1536" y="1158"/>
            <a:chExt cx="317" cy="367"/>
          </a:xfrm>
        </p:grpSpPr>
        <p:sp>
          <p:nvSpPr>
            <p:cNvPr id="79039" name="Text Box 145"/>
            <p:cNvSpPr txBox="1">
              <a:spLocks noChangeArrowheads="1"/>
            </p:cNvSpPr>
            <p:nvPr/>
          </p:nvSpPr>
          <p:spPr bwMode="auto">
            <a:xfrm>
              <a:off x="1536" y="1158"/>
              <a:ext cx="169" cy="54"/>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79040" name="Text Box 91"/>
            <p:cNvSpPr txBox="1">
              <a:spLocks noChangeArrowheads="1"/>
            </p:cNvSpPr>
            <p:nvPr/>
          </p:nvSpPr>
          <p:spPr bwMode="auto">
            <a:xfrm>
              <a:off x="1634" y="1363"/>
              <a:ext cx="219"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78949" name="Group 192"/>
          <p:cNvGrpSpPr>
            <a:grpSpLocks/>
          </p:cNvGrpSpPr>
          <p:nvPr/>
        </p:nvGrpSpPr>
        <p:grpSpPr bwMode="auto">
          <a:xfrm>
            <a:off x="2976563" y="1517650"/>
            <a:ext cx="971550" cy="993775"/>
            <a:chOff x="1875" y="1132"/>
            <a:chExt cx="612" cy="626"/>
          </a:xfrm>
        </p:grpSpPr>
        <p:sp>
          <p:nvSpPr>
            <p:cNvPr id="79037" name="Rectangle 169"/>
            <p:cNvSpPr>
              <a:spLocks noChangeArrowheads="1"/>
            </p:cNvSpPr>
            <p:nvPr/>
          </p:nvSpPr>
          <p:spPr bwMode="auto">
            <a:xfrm>
              <a:off x="1875" y="1136"/>
              <a:ext cx="612" cy="622"/>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38" name="Rectangle 170"/>
            <p:cNvSpPr>
              <a:spLocks noChangeArrowheads="1"/>
            </p:cNvSpPr>
            <p:nvPr/>
          </p:nvSpPr>
          <p:spPr bwMode="auto">
            <a:xfrm>
              <a:off x="1875" y="1132"/>
              <a:ext cx="610"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 Certificate</a:t>
              </a:r>
            </a:p>
          </p:txBody>
        </p:sp>
      </p:grpSp>
      <p:grpSp>
        <p:nvGrpSpPr>
          <p:cNvPr id="78950" name="Group 194"/>
          <p:cNvGrpSpPr>
            <a:grpSpLocks/>
          </p:cNvGrpSpPr>
          <p:nvPr/>
        </p:nvGrpSpPr>
        <p:grpSpPr bwMode="auto">
          <a:xfrm>
            <a:off x="3943350" y="2201863"/>
            <a:ext cx="300038" cy="133350"/>
            <a:chOff x="2484" y="1559"/>
            <a:chExt cx="189" cy="84"/>
          </a:xfrm>
        </p:grpSpPr>
        <p:sp>
          <p:nvSpPr>
            <p:cNvPr id="79034"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79035"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79036"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sp>
        <p:nvSpPr>
          <p:cNvPr id="78951" name="Text Box 9"/>
          <p:cNvSpPr txBox="1">
            <a:spLocks noChangeArrowheads="1"/>
          </p:cNvSpPr>
          <p:nvPr/>
        </p:nvSpPr>
        <p:spPr bwMode="auto">
          <a:xfrm>
            <a:off x="3435350" y="6056313"/>
            <a:ext cx="815975" cy="103187"/>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grpSp>
        <p:nvGrpSpPr>
          <p:cNvPr id="78952" name="Group 212"/>
          <p:cNvGrpSpPr>
            <a:grpSpLocks/>
          </p:cNvGrpSpPr>
          <p:nvPr/>
        </p:nvGrpSpPr>
        <p:grpSpPr bwMode="auto">
          <a:xfrm>
            <a:off x="6796088" y="2959100"/>
            <a:ext cx="923925" cy="719138"/>
            <a:chOff x="4281" y="1864"/>
            <a:chExt cx="498" cy="453"/>
          </a:xfrm>
        </p:grpSpPr>
        <p:sp>
          <p:nvSpPr>
            <p:cNvPr id="79032" name="Rectangle 372"/>
            <p:cNvSpPr>
              <a:spLocks noChangeArrowheads="1"/>
            </p:cNvSpPr>
            <p:nvPr/>
          </p:nvSpPr>
          <p:spPr bwMode="auto">
            <a:xfrm>
              <a:off x="4281" y="1864"/>
              <a:ext cx="498" cy="45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33" name="Rectangle 373"/>
            <p:cNvSpPr>
              <a:spLocks noChangeArrowheads="1"/>
            </p:cNvSpPr>
            <p:nvPr/>
          </p:nvSpPr>
          <p:spPr bwMode="auto">
            <a:xfrm>
              <a:off x="4281" y="1864"/>
              <a:ext cx="49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Affiliation</a:t>
              </a:r>
            </a:p>
            <a:p>
              <a:pPr algn="ctr" defTabSz="914400">
                <a:lnSpc>
                  <a:spcPct val="81000"/>
                </a:lnSpc>
                <a:buClr>
                  <a:srgbClr val="000000"/>
                </a:buClr>
                <a:buSzPct val="100000"/>
                <a:buFont typeface="Times New Roman" pitchFamily="18" charset="0"/>
                <a:buNone/>
              </a:pPr>
              <a:r>
                <a:rPr lang="en-US" sz="700" b="1">
                  <a:solidFill>
                    <a:srgbClr val="DDDDDD"/>
                  </a:solidFill>
                </a:rPr>
                <a:t>Condition</a:t>
              </a:r>
            </a:p>
          </p:txBody>
        </p:sp>
      </p:grpSp>
      <p:grpSp>
        <p:nvGrpSpPr>
          <p:cNvPr id="78953" name="Group 214"/>
          <p:cNvGrpSpPr>
            <a:grpSpLocks/>
          </p:cNvGrpSpPr>
          <p:nvPr/>
        </p:nvGrpSpPr>
        <p:grpSpPr bwMode="auto">
          <a:xfrm>
            <a:off x="1868488" y="1147763"/>
            <a:ext cx="5775325" cy="427037"/>
            <a:chOff x="1177" y="895"/>
            <a:chExt cx="3638" cy="269"/>
          </a:xfrm>
        </p:grpSpPr>
        <p:sp>
          <p:nvSpPr>
            <p:cNvPr id="79030" name="Text Box 142"/>
            <p:cNvSpPr txBox="1">
              <a:spLocks noChangeArrowheads="1"/>
            </p:cNvSpPr>
            <p:nvPr/>
          </p:nvSpPr>
          <p:spPr bwMode="auto">
            <a:xfrm>
              <a:off x="1177" y="1056"/>
              <a:ext cx="320" cy="108"/>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FF0000"/>
                  </a:solidFill>
                </a:rPr>
                <a:t>sponsorOrg</a:t>
              </a:r>
            </a:p>
            <a:p>
              <a:pPr defTabSz="914400">
                <a:lnSpc>
                  <a:spcPct val="81000"/>
                </a:lnSpc>
                <a:buClr>
                  <a:srgbClr val="000000"/>
                </a:buClr>
                <a:buSzPct val="100000"/>
                <a:buFont typeface="Times New Roman" pitchFamily="18" charset="0"/>
                <a:buNone/>
              </a:pPr>
              <a:endParaRPr lang="en-US" sz="700" b="1">
                <a:solidFill>
                  <a:schemeClr val="tx1"/>
                </a:solidFill>
              </a:endParaRPr>
            </a:p>
          </p:txBody>
        </p:sp>
        <p:sp>
          <p:nvSpPr>
            <p:cNvPr id="79031" name="Text Box 343"/>
            <p:cNvSpPr txBox="1">
              <a:spLocks noChangeArrowheads="1"/>
            </p:cNvSpPr>
            <p:nvPr/>
          </p:nvSpPr>
          <p:spPr bwMode="auto">
            <a:xfrm>
              <a:off x="4638" y="895"/>
              <a:ext cx="177"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cxnSp>
        <p:nvCxnSpPr>
          <p:cNvPr id="78954" name="Elbow Connector 390"/>
          <p:cNvCxnSpPr>
            <a:cxnSpLocks noChangeShapeType="1"/>
            <a:stCxn id="78883" idx="0"/>
            <a:endCxn id="78887" idx="1"/>
          </p:cNvCxnSpPr>
          <p:nvPr/>
        </p:nvCxnSpPr>
        <p:spPr bwMode="auto">
          <a:xfrm rot="-5400000">
            <a:off x="6073775" y="2520950"/>
            <a:ext cx="950913" cy="500063"/>
          </a:xfrm>
          <a:prstGeom prst="bentConnector2">
            <a:avLst/>
          </a:prstGeom>
          <a:noFill/>
          <a:ln w="9525" algn="ctr">
            <a:solidFill>
              <a:schemeClr val="tx1"/>
            </a:solidFill>
            <a:miter lim="800000"/>
            <a:headEnd/>
            <a:tailEnd/>
          </a:ln>
        </p:spPr>
      </p:cxnSp>
      <p:grpSp>
        <p:nvGrpSpPr>
          <p:cNvPr id="78955" name="Group 225"/>
          <p:cNvGrpSpPr>
            <a:grpSpLocks/>
          </p:cNvGrpSpPr>
          <p:nvPr/>
        </p:nvGrpSpPr>
        <p:grpSpPr bwMode="auto">
          <a:xfrm>
            <a:off x="1831975" y="1287463"/>
            <a:ext cx="5521325" cy="236537"/>
            <a:chOff x="1154" y="983"/>
            <a:chExt cx="3478" cy="149"/>
          </a:xfrm>
        </p:grpSpPr>
        <p:grpSp>
          <p:nvGrpSpPr>
            <p:cNvPr id="79025" name="Group 238"/>
            <p:cNvGrpSpPr>
              <a:grpSpLocks/>
            </p:cNvGrpSpPr>
            <p:nvPr/>
          </p:nvGrpSpPr>
          <p:grpSpPr bwMode="auto">
            <a:xfrm>
              <a:off x="4546" y="983"/>
              <a:ext cx="86" cy="89"/>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79026" name="AutoShape 140"/>
            <p:cNvCxnSpPr>
              <a:cxnSpLocks noChangeShapeType="1"/>
              <a:stCxn id="79076" idx="0"/>
              <a:endCxn id="79080" idx="0"/>
            </p:cNvCxnSpPr>
            <p:nvPr/>
          </p:nvCxnSpPr>
          <p:spPr bwMode="auto">
            <a:xfrm rot="-5400000">
              <a:off x="2841" y="-616"/>
              <a:ext cx="61" cy="3435"/>
            </a:xfrm>
            <a:prstGeom prst="bentConnector3">
              <a:avLst>
                <a:gd name="adj1" fmla="val 568852"/>
              </a:avLst>
            </a:prstGeom>
            <a:noFill/>
            <a:ln w="9525">
              <a:solidFill>
                <a:schemeClr val="tx1"/>
              </a:solidFill>
              <a:miter lim="800000"/>
              <a:headEnd/>
              <a:tailEnd/>
            </a:ln>
          </p:spPr>
        </p:cxnSp>
      </p:grpSp>
      <p:grpSp>
        <p:nvGrpSpPr>
          <p:cNvPr id="78956" name="Group 231"/>
          <p:cNvGrpSpPr>
            <a:grpSpLocks/>
          </p:cNvGrpSpPr>
          <p:nvPr/>
        </p:nvGrpSpPr>
        <p:grpSpPr bwMode="auto">
          <a:xfrm>
            <a:off x="6003925" y="1708150"/>
            <a:ext cx="854075" cy="615950"/>
            <a:chOff x="3782" y="1248"/>
            <a:chExt cx="538" cy="388"/>
          </a:xfrm>
        </p:grpSpPr>
        <p:sp>
          <p:nvSpPr>
            <p:cNvPr id="79023"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79024"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solidFill>
                    <a:schemeClr val="tx1"/>
                  </a:solidFill>
                </a:rPr>
                <a:t>be</a:t>
              </a:r>
            </a:p>
            <a:p>
              <a:pPr algn="ctr"/>
              <a:r>
                <a:rPr lang="en-US" sz="700" b="1">
                  <a:solidFill>
                    <a:schemeClr val="tx1"/>
                  </a:solidFill>
                </a:rPr>
                <a:t>identified</a:t>
              </a:r>
            </a:p>
            <a:p>
              <a:pPr algn="ctr"/>
              <a:r>
                <a:rPr lang="en-US" sz="700" b="1">
                  <a:solidFill>
                    <a:schemeClr val="tx1"/>
                  </a:solidFill>
                </a:rPr>
                <a:t>by</a:t>
              </a:r>
            </a:p>
          </p:txBody>
        </p:sp>
      </p:grpSp>
      <p:sp>
        <p:nvSpPr>
          <p:cNvPr id="78957" name="Text Box 263"/>
          <p:cNvSpPr txBox="1">
            <a:spLocks noChangeArrowheads="1"/>
          </p:cNvSpPr>
          <p:nvPr/>
        </p:nvSpPr>
        <p:spPr bwMode="auto">
          <a:xfrm>
            <a:off x="5254625"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78958" name="Text Box 239"/>
          <p:cNvSpPr txBox="1">
            <a:spLocks noChangeArrowheads="1"/>
          </p:cNvSpPr>
          <p:nvPr/>
        </p:nvSpPr>
        <p:spPr bwMode="auto">
          <a:xfrm>
            <a:off x="2835275" y="48720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sp>
        <p:nvSpPr>
          <p:cNvPr id="82026" name="Text Box 271"/>
          <p:cNvSpPr txBox="1">
            <a:spLocks noChangeArrowheads="1"/>
          </p:cNvSpPr>
          <p:nvPr/>
        </p:nvSpPr>
        <p:spPr bwMode="auto">
          <a:xfrm>
            <a:off x="4129088" y="5741988"/>
            <a:ext cx="611187"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defRPr/>
            </a:pPr>
            <a:r>
              <a:rPr lang="en-US" sz="600" u="sng" dirty="0">
                <a:solidFill>
                  <a:srgbClr val="FF0000"/>
                </a:solidFill>
              </a:rPr>
              <a:t>gid</a:t>
            </a:r>
          </a:p>
          <a:p>
            <a:pPr defTabSz="914400">
              <a:buClr>
                <a:srgbClr val="000000"/>
              </a:buClr>
              <a:buSzPct val="100000"/>
              <a:buFont typeface="Times New Roman" pitchFamily="18" charset="0"/>
              <a:buNone/>
              <a:defRPr/>
            </a:pPr>
            <a:r>
              <a:rPr lang="en-US" sz="600" dirty="0">
                <a:solidFill>
                  <a:schemeClr val="bg1">
                    <a:lumMod val="75000"/>
                  </a:schemeClr>
                </a:solidFill>
              </a:rPr>
              <a:t>function</a:t>
            </a:r>
            <a:endParaRPr lang="en-US" u="sng" dirty="0">
              <a:solidFill>
                <a:schemeClr val="bg1">
                  <a:lumMod val="75000"/>
                </a:schemeClr>
              </a:solidFill>
            </a:endParaRPr>
          </a:p>
        </p:txBody>
      </p:sp>
      <p:sp>
        <p:nvSpPr>
          <p:cNvPr id="78960" name="Text Box 218"/>
          <p:cNvSpPr txBox="1">
            <a:spLocks noChangeArrowheads="1"/>
          </p:cNvSpPr>
          <p:nvPr/>
        </p:nvSpPr>
        <p:spPr bwMode="auto">
          <a:xfrm>
            <a:off x="2482850" y="4173538"/>
            <a:ext cx="677863" cy="92075"/>
          </a:xfrm>
          <a:prstGeom prst="rect">
            <a:avLst/>
          </a:prstGeom>
          <a:noFill/>
          <a:ln w="9525">
            <a:noFill/>
            <a:miter lim="800000"/>
            <a:headEnd/>
            <a:tailEnd/>
          </a:ln>
        </p:spPr>
        <p:txBody>
          <a:bodyPr lIns="0" tIns="0" rIns="0" bIns="0">
            <a:spAutoFit/>
          </a:bodyPr>
          <a:lstStyle/>
          <a:p>
            <a:pPr defTabSz="914400"/>
            <a:r>
              <a:rPr lang="en-US" sz="600" b="1">
                <a:solidFill>
                  <a:srgbClr val="FF0000"/>
                </a:solidFill>
              </a:rPr>
              <a:t>job title</a:t>
            </a:r>
          </a:p>
        </p:txBody>
      </p:sp>
      <p:sp>
        <p:nvSpPr>
          <p:cNvPr id="78961" name="Text Box 218"/>
          <p:cNvSpPr txBox="1">
            <a:spLocks noChangeArrowheads="1"/>
          </p:cNvSpPr>
          <p:nvPr/>
        </p:nvSpPr>
        <p:spPr bwMode="auto">
          <a:xfrm>
            <a:off x="4757738" y="4146550"/>
            <a:ext cx="679450"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chemeClr val="bg2"/>
                </a:solidFill>
              </a:rPr>
              <a:t>occupation</a:t>
            </a:r>
            <a:endParaRPr lang="en-US" sz="600">
              <a:solidFill>
                <a:schemeClr val="tx1"/>
              </a:solidFill>
            </a:endParaRPr>
          </a:p>
          <a:p>
            <a:pPr defTabSz="914400">
              <a:buClr>
                <a:srgbClr val="000000"/>
              </a:buClr>
              <a:buSzPct val="100000"/>
              <a:buFont typeface="Times New Roman" pitchFamily="18" charset="0"/>
              <a:buNone/>
            </a:pPr>
            <a:endParaRPr lang="en-US" sz="600">
              <a:solidFill>
                <a:schemeClr val="tx1"/>
              </a:solidFill>
            </a:endParaRPr>
          </a:p>
        </p:txBody>
      </p:sp>
      <p:sp>
        <p:nvSpPr>
          <p:cNvPr id="78962" name="Text Box 374"/>
          <p:cNvSpPr txBox="1">
            <a:spLocks noChangeArrowheads="1"/>
          </p:cNvSpPr>
          <p:nvPr/>
        </p:nvSpPr>
        <p:spPr bwMode="auto">
          <a:xfrm>
            <a:off x="5294313" y="47513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FF0000"/>
                </a:solidFill>
              </a:rPr>
              <a:t>applicantOrgRoleFitCoi</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78963" name="Text Box 135"/>
          <p:cNvSpPr txBox="1">
            <a:spLocks noChangeArrowheads="1"/>
          </p:cNvSpPr>
          <p:nvPr/>
        </p:nvSpPr>
        <p:spPr bwMode="auto">
          <a:xfrm>
            <a:off x="4286250" y="223361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78964" name="Text Box 41"/>
          <p:cNvSpPr txBox="1">
            <a:spLocks noChangeArrowheads="1"/>
          </p:cNvSpPr>
          <p:nvPr/>
        </p:nvSpPr>
        <p:spPr bwMode="auto">
          <a:xfrm>
            <a:off x="2984500" y="1660525"/>
            <a:ext cx="896938"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78965" name="Text Box 198"/>
          <p:cNvSpPr txBox="1">
            <a:spLocks noChangeArrowheads="1"/>
          </p:cNvSpPr>
          <p:nvPr/>
        </p:nvSpPr>
        <p:spPr bwMode="auto">
          <a:xfrm>
            <a:off x="5267325" y="1211263"/>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78966" name="Text Box 374"/>
          <p:cNvSpPr txBox="1">
            <a:spLocks noChangeArrowheads="1"/>
          </p:cNvSpPr>
          <p:nvPr/>
        </p:nvSpPr>
        <p:spPr bwMode="auto">
          <a:xfrm>
            <a:off x="6853238" y="3198813"/>
            <a:ext cx="722312"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78967" name="Text Box 338"/>
          <p:cNvSpPr txBox="1">
            <a:spLocks noChangeArrowheads="1"/>
          </p:cNvSpPr>
          <p:nvPr/>
        </p:nvSpPr>
        <p:spPr bwMode="auto">
          <a:xfrm>
            <a:off x="6811963" y="1574800"/>
            <a:ext cx="935037"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78968" name="Text Box 218"/>
          <p:cNvSpPr txBox="1">
            <a:spLocks noChangeArrowheads="1"/>
          </p:cNvSpPr>
          <p:nvPr/>
        </p:nvSpPr>
        <p:spPr bwMode="auto">
          <a:xfrm>
            <a:off x="4722813" y="3427413"/>
            <a:ext cx="1241425" cy="1492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person association with organization</a:t>
            </a:r>
            <a:endParaRPr lang="en-US">
              <a:solidFill>
                <a:srgbClr val="DDDDDD"/>
              </a:solidFill>
            </a:endParaRPr>
          </a:p>
          <a:p>
            <a:pPr defTabSz="914400">
              <a:lnSpc>
                <a:spcPct val="81000"/>
              </a:lnSpc>
              <a:buClr>
                <a:srgbClr val="000000"/>
              </a:buClr>
              <a:buSzPct val="100000"/>
              <a:buFont typeface="Times New Roman" pitchFamily="18" charset="0"/>
              <a:buNone/>
            </a:pPr>
            <a:endParaRPr lang="en-US" sz="600">
              <a:solidFill>
                <a:srgbClr val="DDDDDD"/>
              </a:solidFill>
            </a:endParaRPr>
          </a:p>
        </p:txBody>
      </p:sp>
      <p:sp>
        <p:nvSpPr>
          <p:cNvPr id="78969" name="Text Box 347"/>
          <p:cNvSpPr txBox="1">
            <a:spLocks noChangeArrowheads="1"/>
          </p:cNvSpPr>
          <p:nvPr/>
        </p:nvSpPr>
        <p:spPr bwMode="auto">
          <a:xfrm>
            <a:off x="2595563" y="3435350"/>
            <a:ext cx="1211262"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person unique affiliation identifier</a:t>
            </a:r>
            <a:endParaRPr lang="en-US">
              <a:solidFill>
                <a:srgbClr val="DDDDDD"/>
              </a:solidFill>
            </a:endParaRPr>
          </a:p>
        </p:txBody>
      </p:sp>
      <p:grpSp>
        <p:nvGrpSpPr>
          <p:cNvPr id="78970" name="Group 189"/>
          <p:cNvGrpSpPr>
            <a:grpSpLocks/>
          </p:cNvGrpSpPr>
          <p:nvPr/>
        </p:nvGrpSpPr>
        <p:grpSpPr bwMode="auto">
          <a:xfrm>
            <a:off x="3994150" y="2559050"/>
            <a:ext cx="1128713" cy="517525"/>
            <a:chOff x="1908" y="3421"/>
            <a:chExt cx="711" cy="326"/>
          </a:xfrm>
        </p:grpSpPr>
        <p:sp>
          <p:nvSpPr>
            <p:cNvPr id="79019" name="Rectangle 112"/>
            <p:cNvSpPr>
              <a:spLocks noChangeArrowheads="1"/>
            </p:cNvSpPr>
            <p:nvPr/>
          </p:nvSpPr>
          <p:spPr bwMode="auto">
            <a:xfrm>
              <a:off x="1908" y="3421"/>
              <a:ext cx="711" cy="326"/>
            </a:xfrm>
            <a:prstGeom prst="rect">
              <a:avLst/>
            </a:prstGeom>
            <a:solidFill>
              <a:srgbClr val="CCFFFF"/>
            </a:solidFill>
            <a:ln w="12600">
              <a:solidFill>
                <a:srgbClr val="0000FF"/>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9020" name="Rectangle 113"/>
            <p:cNvSpPr>
              <a:spLocks noChangeArrowheads="1"/>
            </p:cNvSpPr>
            <p:nvPr/>
          </p:nvSpPr>
          <p:spPr bwMode="auto">
            <a:xfrm>
              <a:off x="1908" y="3421"/>
              <a:ext cx="711" cy="76"/>
            </a:xfrm>
            <a:prstGeom prst="rect">
              <a:avLst/>
            </a:prstGeom>
            <a:solidFill>
              <a:srgbClr val="CCFFFF"/>
            </a:solidFill>
            <a:ln w="12600">
              <a:solidFill>
                <a:srgbClr val="0000FF"/>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Contact  Information</a:t>
              </a:r>
            </a:p>
          </p:txBody>
        </p:sp>
        <p:sp>
          <p:nvSpPr>
            <p:cNvPr id="79021" name="Text Box 114"/>
            <p:cNvSpPr txBox="1">
              <a:spLocks noChangeArrowheads="1"/>
            </p:cNvSpPr>
            <p:nvPr/>
          </p:nvSpPr>
          <p:spPr bwMode="auto">
            <a:xfrm>
              <a:off x="1929" y="3512"/>
              <a:ext cx="321" cy="212"/>
            </a:xfrm>
            <a:prstGeom prst="rect">
              <a:avLst/>
            </a:prstGeom>
            <a:noFill/>
            <a:ln w="9525">
              <a:noFill/>
              <a:round/>
              <a:headEnd/>
              <a:tailEnd/>
            </a:ln>
          </p:spPr>
          <p:txBody>
            <a:bodyPr lIns="0" tIns="3528"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telephoneNumber</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phoneExtension</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street1</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Street2</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Street3</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email</a:t>
              </a:r>
            </a:p>
          </p:txBody>
        </p:sp>
        <p:sp>
          <p:nvSpPr>
            <p:cNvPr id="79022" name="Text Box 114"/>
            <p:cNvSpPr txBox="1">
              <a:spLocks noChangeArrowheads="1"/>
            </p:cNvSpPr>
            <p:nvPr/>
          </p:nvSpPr>
          <p:spPr bwMode="auto">
            <a:xfrm>
              <a:off x="2232" y="3515"/>
              <a:ext cx="366" cy="212"/>
            </a:xfrm>
            <a:prstGeom prst="rect">
              <a:avLst/>
            </a:prstGeom>
            <a:noFill/>
            <a:ln w="9525">
              <a:noFill/>
              <a:round/>
              <a:headEnd/>
              <a:tailEnd/>
            </a:ln>
          </p:spPr>
          <p:txBody>
            <a:bodyPr lIns="0" tIns="3528"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localityName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StateOrProvinceName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postalCode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co</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userUrl</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 b="1">
                  <a:solidFill>
                    <a:srgbClr val="0000CC"/>
                  </a:solidFill>
                </a:rPr>
                <a:t>preferedTimeZone</a:t>
              </a:r>
            </a:p>
          </p:txBody>
        </p:sp>
      </p:grpSp>
      <p:sp>
        <p:nvSpPr>
          <p:cNvPr id="78971" name="Text Box 157"/>
          <p:cNvSpPr txBox="1">
            <a:spLocks noChangeArrowheads="1"/>
          </p:cNvSpPr>
          <p:nvPr/>
        </p:nvSpPr>
        <p:spPr bwMode="auto">
          <a:xfrm>
            <a:off x="7867650" y="1687513"/>
            <a:ext cx="152400"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8972" name="Text Box 157"/>
          <p:cNvSpPr txBox="1">
            <a:spLocks noChangeArrowheads="1"/>
          </p:cNvSpPr>
          <p:nvPr/>
        </p:nvSpPr>
        <p:spPr bwMode="auto">
          <a:xfrm>
            <a:off x="7778750" y="1550988"/>
            <a:ext cx="152400"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grpSp>
        <p:nvGrpSpPr>
          <p:cNvPr id="78973" name="Group 271"/>
          <p:cNvGrpSpPr>
            <a:grpSpLocks/>
          </p:cNvGrpSpPr>
          <p:nvPr/>
        </p:nvGrpSpPr>
        <p:grpSpPr bwMode="auto">
          <a:xfrm>
            <a:off x="8008938" y="990600"/>
            <a:ext cx="847725" cy="908050"/>
            <a:chOff x="4890" y="1790"/>
            <a:chExt cx="534" cy="572"/>
          </a:xfrm>
        </p:grpSpPr>
        <p:sp>
          <p:nvSpPr>
            <p:cNvPr id="79017" name="Rectangle 152"/>
            <p:cNvSpPr>
              <a:spLocks noChangeArrowheads="1"/>
            </p:cNvSpPr>
            <p:nvPr/>
          </p:nvSpPr>
          <p:spPr bwMode="auto">
            <a:xfrm>
              <a:off x="4890" y="1805"/>
              <a:ext cx="534" cy="557"/>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9018" name="Rectangle 153"/>
            <p:cNvSpPr>
              <a:spLocks noChangeArrowheads="1"/>
            </p:cNvSpPr>
            <p:nvPr/>
          </p:nvSpPr>
          <p:spPr bwMode="auto">
            <a:xfrm>
              <a:off x="4890" y="1790"/>
              <a:ext cx="533"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HISN Credential</a:t>
              </a:r>
            </a:p>
          </p:txBody>
        </p:sp>
      </p:grpSp>
      <p:sp>
        <p:nvSpPr>
          <p:cNvPr id="78974" name="Text Box 154"/>
          <p:cNvSpPr txBox="1">
            <a:spLocks noChangeArrowheads="1"/>
          </p:cNvSpPr>
          <p:nvPr/>
        </p:nvSpPr>
        <p:spPr bwMode="auto">
          <a:xfrm>
            <a:off x="8040688" y="1162050"/>
            <a:ext cx="790575" cy="604838"/>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u="sng">
                <a:solidFill>
                  <a:srgbClr val="008000"/>
                </a:solidFill>
              </a:rPr>
              <a:t>uid/login name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userPassword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9900"/>
                </a:solidFill>
              </a:rPr>
              <a:t>uniquePin</a:t>
            </a:r>
            <a:endParaRPr lang="en-GB" sz="600" b="1">
              <a:solidFill>
                <a:srgbClr val="008000"/>
              </a:solidFill>
            </a:endParaRP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loginSecurityQues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answerSecurityQues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twoFactorModule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9900"/>
                </a:solidFill>
              </a:rPr>
              <a:t>investigativeSource</a:t>
            </a:r>
          </a:p>
        </p:txBody>
      </p:sp>
      <p:sp>
        <p:nvSpPr>
          <p:cNvPr id="78975" name="Text Box 4"/>
          <p:cNvSpPr txBox="1">
            <a:spLocks noChangeArrowheads="1"/>
          </p:cNvSpPr>
          <p:nvPr/>
        </p:nvSpPr>
        <p:spPr bwMode="auto">
          <a:xfrm>
            <a:off x="7916863" y="5667375"/>
            <a:ext cx="1017587" cy="706438"/>
          </a:xfrm>
          <a:prstGeom prst="rect">
            <a:avLst/>
          </a:prstGeom>
          <a:noFill/>
          <a:ln w="9360">
            <a:solidFill>
              <a:srgbClr val="000000"/>
            </a:solidFill>
            <a:miter lim="800000"/>
            <a:headEnd/>
            <a:tailEnd/>
          </a:ln>
        </p:spPr>
        <p:txBody>
          <a:bodyPr wrap="none"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6600"/>
                </a:solidFill>
              </a:rPr>
              <a:t>    </a:t>
            </a:r>
            <a:r>
              <a:rPr lang="en-GB" sz="1000" b="1">
                <a:solidFill>
                  <a:srgbClr val="0000CC"/>
                </a:solidFill>
              </a:rPr>
              <a:t>Preference</a:t>
            </a:r>
          </a:p>
        </p:txBody>
      </p:sp>
      <p:sp>
        <p:nvSpPr>
          <p:cNvPr id="78976" name="Rectangle 152"/>
          <p:cNvSpPr>
            <a:spLocks noChangeArrowheads="1"/>
          </p:cNvSpPr>
          <p:nvPr/>
        </p:nvSpPr>
        <p:spPr bwMode="auto">
          <a:xfrm>
            <a:off x="8077200" y="5354638"/>
            <a:ext cx="625475" cy="225425"/>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78977" name="Rectangle 153"/>
          <p:cNvSpPr>
            <a:spLocks noChangeArrowheads="1"/>
          </p:cNvSpPr>
          <p:nvPr/>
        </p:nvSpPr>
        <p:spPr bwMode="auto">
          <a:xfrm>
            <a:off x="8077200" y="5337175"/>
            <a:ext cx="623888" cy="117475"/>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apps</a:t>
            </a:r>
          </a:p>
        </p:txBody>
      </p:sp>
      <p:sp>
        <p:nvSpPr>
          <p:cNvPr id="78978" name="Text Box 154"/>
          <p:cNvSpPr txBox="1">
            <a:spLocks noChangeArrowheads="1"/>
          </p:cNvSpPr>
          <p:nvPr/>
        </p:nvSpPr>
        <p:spPr bwMode="auto">
          <a:xfrm>
            <a:off x="8083550" y="5467350"/>
            <a:ext cx="641350" cy="90488"/>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8000"/>
                </a:solidFill>
              </a:rPr>
              <a:t>referenced app</a:t>
            </a:r>
          </a:p>
        </p:txBody>
      </p:sp>
      <p:grpSp>
        <p:nvGrpSpPr>
          <p:cNvPr id="78979" name="Group 96"/>
          <p:cNvGrpSpPr>
            <a:grpSpLocks/>
          </p:cNvGrpSpPr>
          <p:nvPr/>
        </p:nvGrpSpPr>
        <p:grpSpPr bwMode="auto">
          <a:xfrm>
            <a:off x="3606800" y="4700588"/>
            <a:ext cx="427038" cy="285750"/>
            <a:chOff x="2272" y="2961"/>
            <a:chExt cx="269" cy="180"/>
          </a:xfrm>
        </p:grpSpPr>
        <p:sp>
          <p:nvSpPr>
            <p:cNvPr id="79015"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79016"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sp>
        <p:nvSpPr>
          <p:cNvPr id="78980" name="Text Box 35"/>
          <p:cNvSpPr txBox="1">
            <a:spLocks noChangeArrowheads="1"/>
          </p:cNvSpPr>
          <p:nvPr/>
        </p:nvSpPr>
        <p:spPr bwMode="auto">
          <a:xfrm>
            <a:off x="5230813" y="1692275"/>
            <a:ext cx="798512" cy="846138"/>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person unique identifier</a:t>
            </a:r>
          </a:p>
          <a:p>
            <a:pPr>
              <a:lnSpc>
                <a:spcPct val="93000"/>
              </a:lnSpc>
              <a:buClr>
                <a:srgbClr val="000000"/>
              </a:buClr>
              <a:buSzPct val="100000"/>
              <a:buFont typeface="Times New Roman" pitchFamily="18" charset="0"/>
              <a:buNone/>
            </a:pPr>
            <a:r>
              <a:rPr lang="en-GB" sz="600">
                <a:solidFill>
                  <a:srgbClr val="DDDDDD"/>
                </a:solidFill>
              </a:rPr>
              <a:t>Biometrics</a:t>
            </a:r>
          </a:p>
          <a:p>
            <a:pPr>
              <a:lnSpc>
                <a:spcPct val="93000"/>
              </a:lnSpc>
              <a:buClr>
                <a:srgbClr val="000000"/>
              </a:buClr>
              <a:buSzPct val="100000"/>
              <a:buFont typeface="Times New Roman" pitchFamily="18" charset="0"/>
              <a:buNone/>
            </a:pPr>
            <a:r>
              <a:rPr lang="en-GB" sz="600" b="1">
                <a:solidFill>
                  <a:srgbClr val="FF0000"/>
                </a:solidFill>
              </a:rPr>
              <a:t>personalTitle</a:t>
            </a:r>
          </a:p>
          <a:p>
            <a:pPr>
              <a:lnSpc>
                <a:spcPct val="93000"/>
              </a:lnSpc>
              <a:buClr>
                <a:srgbClr val="000000"/>
              </a:buClr>
              <a:buSzPct val="100000"/>
              <a:buFont typeface="Times New Roman" pitchFamily="18" charset="0"/>
              <a:buNone/>
            </a:pPr>
            <a:r>
              <a:rPr lang="en-GB" sz="600" b="1">
                <a:solidFill>
                  <a:srgbClr val="FF0000"/>
                </a:solidFill>
              </a:rPr>
              <a:t>givenName</a:t>
            </a:r>
          </a:p>
          <a:p>
            <a:pPr>
              <a:lnSpc>
                <a:spcPct val="93000"/>
              </a:lnSpc>
              <a:buClr>
                <a:srgbClr val="000000"/>
              </a:buClr>
              <a:buSzPct val="100000"/>
              <a:buFont typeface="Times New Roman" pitchFamily="18" charset="0"/>
              <a:buNone/>
            </a:pPr>
            <a:r>
              <a:rPr lang="en-GB" sz="600" b="1">
                <a:solidFill>
                  <a:srgbClr val="FF0000"/>
                </a:solidFill>
              </a:rPr>
              <a:t>middleName</a:t>
            </a:r>
          </a:p>
          <a:p>
            <a:pPr>
              <a:lnSpc>
                <a:spcPct val="93000"/>
              </a:lnSpc>
              <a:buClr>
                <a:srgbClr val="000000"/>
              </a:buClr>
              <a:buSzPct val="100000"/>
              <a:buFont typeface="Times New Roman" pitchFamily="18" charset="0"/>
              <a:buNone/>
            </a:pPr>
            <a:r>
              <a:rPr lang="en-GB" sz="600" b="1">
                <a:solidFill>
                  <a:srgbClr val="FF0000"/>
                </a:solidFill>
              </a:rPr>
              <a:t>sn</a:t>
            </a:r>
          </a:p>
          <a:p>
            <a:pPr>
              <a:lnSpc>
                <a:spcPct val="93000"/>
              </a:lnSpc>
              <a:buClr>
                <a:srgbClr val="000000"/>
              </a:buClr>
              <a:buSzPct val="100000"/>
              <a:buFont typeface="Times New Roman" pitchFamily="18" charset="0"/>
              <a:buNone/>
            </a:pPr>
            <a:r>
              <a:rPr lang="en-GB" sz="600" b="1">
                <a:solidFill>
                  <a:srgbClr val="FF0000"/>
                </a:solidFill>
              </a:rPr>
              <a:t>cn</a:t>
            </a:r>
          </a:p>
          <a:p>
            <a:pPr>
              <a:lnSpc>
                <a:spcPct val="93000"/>
              </a:lnSpc>
              <a:buClr>
                <a:srgbClr val="000000"/>
              </a:buClr>
              <a:buSzPct val="100000"/>
              <a:buFont typeface="Times New Roman" pitchFamily="18" charset="0"/>
              <a:buNone/>
            </a:pPr>
            <a:r>
              <a:rPr lang="en-GB" sz="600" b="1">
                <a:solidFill>
                  <a:srgbClr val="FF0000"/>
                </a:solidFill>
              </a:rPr>
              <a:t>nameSuffix</a:t>
            </a:r>
          </a:p>
          <a:p>
            <a:pPr>
              <a:lnSpc>
                <a:spcPct val="93000"/>
              </a:lnSpc>
              <a:buClr>
                <a:srgbClr val="000000"/>
              </a:buClr>
              <a:buSzPct val="100000"/>
              <a:buFont typeface="Times New Roman" pitchFamily="18" charset="0"/>
              <a:buNone/>
            </a:pPr>
            <a:r>
              <a:rPr lang="en-GB" sz="600" b="1">
                <a:solidFill>
                  <a:srgbClr val="FF0000"/>
                </a:solidFill>
              </a:rPr>
              <a:t>birthDate</a:t>
            </a:r>
            <a:r>
              <a:rPr lang="en-GB" sz="600" b="1">
                <a:solidFill>
                  <a:srgbClr val="DDDDDD"/>
                </a:solidFill>
              </a:rPr>
              <a:t>, birthplace</a:t>
            </a:r>
          </a:p>
          <a:p>
            <a:pPr>
              <a:lnSpc>
                <a:spcPct val="93000"/>
              </a:lnSpc>
              <a:buClr>
                <a:srgbClr val="000000"/>
              </a:buClr>
              <a:buSzPct val="100000"/>
              <a:buFont typeface="Times New Roman" pitchFamily="18" charset="0"/>
              <a:buNone/>
            </a:pPr>
            <a:r>
              <a:rPr lang="en-GB" sz="600" b="1">
                <a:solidFill>
                  <a:srgbClr val="FF0000"/>
                </a:solidFill>
              </a:rPr>
              <a:t>gender</a:t>
            </a:r>
          </a:p>
        </p:txBody>
      </p:sp>
      <p:sp>
        <p:nvSpPr>
          <p:cNvPr id="78981" name="Text Box 247"/>
          <p:cNvSpPr txBox="1">
            <a:spLocks noChangeArrowheads="1"/>
          </p:cNvSpPr>
          <p:nvPr/>
        </p:nvSpPr>
        <p:spPr bwMode="auto">
          <a:xfrm>
            <a:off x="4092575" y="4827588"/>
            <a:ext cx="6127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b="1" u="sng">
                <a:solidFill>
                  <a:srgbClr val="FF0000"/>
                </a:solidFill>
              </a:rPr>
              <a:t>jobRole</a:t>
            </a:r>
          </a:p>
        </p:txBody>
      </p:sp>
      <p:sp>
        <p:nvSpPr>
          <p:cNvPr id="78982" name="Rectangle 233"/>
          <p:cNvSpPr>
            <a:spLocks noChangeArrowheads="1"/>
          </p:cNvSpPr>
          <p:nvPr/>
        </p:nvSpPr>
        <p:spPr bwMode="auto">
          <a:xfrm>
            <a:off x="1530350" y="1720850"/>
            <a:ext cx="88900" cy="90488"/>
          </a:xfrm>
          <a:prstGeom prst="rect">
            <a:avLst/>
          </a:prstGeom>
          <a:no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chemeClr val="tx1"/>
              </a:solidFill>
            </a:endParaRPr>
          </a:p>
        </p:txBody>
      </p:sp>
      <p:sp>
        <p:nvSpPr>
          <p:cNvPr id="78983" name="Text Box 279"/>
          <p:cNvSpPr txBox="1">
            <a:spLocks noChangeArrowheads="1"/>
          </p:cNvSpPr>
          <p:nvPr/>
        </p:nvSpPr>
        <p:spPr bwMode="auto">
          <a:xfrm>
            <a:off x="6843713" y="5095875"/>
            <a:ext cx="992187" cy="546100"/>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u="sng">
                <a:solidFill>
                  <a:srgbClr val="BFBFBF"/>
                </a:solidFill>
              </a:rPr>
              <a:t>assign entitle identifier</a:t>
            </a:r>
          </a:p>
          <a:p>
            <a:pPr>
              <a:buClr>
                <a:srgbClr val="000000"/>
              </a:buClr>
              <a:buSzPct val="100000"/>
              <a:buFont typeface="Times New Roman" pitchFamily="18" charset="0"/>
              <a:buNone/>
            </a:pPr>
            <a:r>
              <a:rPr lang="en-US" sz="600">
                <a:solidFill>
                  <a:srgbClr val="FF0000"/>
                </a:solidFill>
              </a:rPr>
              <a:t>HSIN Access</a:t>
            </a:r>
          </a:p>
          <a:p>
            <a:pPr>
              <a:buClr>
                <a:srgbClr val="000000"/>
              </a:buClr>
              <a:buSzPct val="100000"/>
            </a:pPr>
            <a:r>
              <a:rPr lang="en-US" sz="600">
                <a:solidFill>
                  <a:srgbClr val="BFBFBF"/>
                </a:solidFill>
              </a:rPr>
              <a:t>assign entitle start date</a:t>
            </a:r>
          </a:p>
          <a:p>
            <a:pPr>
              <a:buClr>
                <a:srgbClr val="000000"/>
              </a:buClr>
              <a:buSzPct val="100000"/>
            </a:pPr>
            <a:r>
              <a:rPr lang="en-US" sz="600">
                <a:solidFill>
                  <a:srgbClr val="BFBFBF"/>
                </a:solidFill>
              </a:rPr>
              <a:t>assign entitle end date</a:t>
            </a:r>
          </a:p>
          <a:p>
            <a:pPr>
              <a:lnSpc>
                <a:spcPct val="93000"/>
              </a:lnSpc>
              <a:buClr>
                <a:srgbClr val="000000"/>
              </a:buClr>
              <a:buSzPct val="100000"/>
              <a:buFont typeface="Times New Roman" pitchFamily="18" charset="0"/>
              <a:buNone/>
            </a:pPr>
            <a:r>
              <a:rPr lang="en-US" sz="600" b="1">
                <a:solidFill>
                  <a:srgbClr val="FF0000"/>
                </a:solidFill>
              </a:rPr>
              <a:t>userActiveStatus</a:t>
            </a:r>
          </a:p>
          <a:p>
            <a:pPr>
              <a:buClr>
                <a:srgbClr val="000000"/>
              </a:buClr>
              <a:buSzPct val="100000"/>
            </a:pPr>
            <a:r>
              <a:rPr lang="en-US" sz="600">
                <a:solidFill>
                  <a:srgbClr val="BFBFBF"/>
                </a:solidFill>
              </a:rPr>
              <a:t>assign entitle status date</a:t>
            </a:r>
          </a:p>
        </p:txBody>
      </p:sp>
      <p:sp>
        <p:nvSpPr>
          <p:cNvPr id="78984" name="Line 317"/>
          <p:cNvSpPr>
            <a:spLocks noChangeShapeType="1"/>
          </p:cNvSpPr>
          <p:nvPr/>
        </p:nvSpPr>
        <p:spPr bwMode="auto">
          <a:xfrm>
            <a:off x="7948613" y="1611313"/>
            <a:ext cx="0" cy="84137"/>
          </a:xfrm>
          <a:prstGeom prst="line">
            <a:avLst/>
          </a:prstGeom>
          <a:noFill/>
          <a:ln w="9525">
            <a:solidFill>
              <a:schemeClr val="tx1"/>
            </a:solidFill>
            <a:round/>
            <a:headEnd/>
            <a:tailEnd/>
          </a:ln>
        </p:spPr>
        <p:txBody>
          <a:bodyPr/>
          <a:lstStyle/>
          <a:p>
            <a:endParaRPr lang="en-US"/>
          </a:p>
        </p:txBody>
      </p:sp>
      <p:sp>
        <p:nvSpPr>
          <p:cNvPr id="78985" name="Text Box 52"/>
          <p:cNvSpPr txBox="1">
            <a:spLocks noChangeArrowheads="1"/>
          </p:cNvSpPr>
          <p:nvPr/>
        </p:nvSpPr>
        <p:spPr bwMode="auto">
          <a:xfrm>
            <a:off x="1295400" y="1712913"/>
            <a:ext cx="1049338" cy="223837"/>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organization unique identifier</a:t>
            </a:r>
            <a:endParaRPr lang="en-US" sz="600">
              <a:solidFill>
                <a:srgbClr val="DDDDDD"/>
              </a:solidFill>
            </a:endParaRPr>
          </a:p>
          <a:p>
            <a:pPr>
              <a:lnSpc>
                <a:spcPct val="81000"/>
              </a:lnSpc>
              <a:buClr>
                <a:srgbClr val="000000"/>
              </a:buClr>
              <a:buSzPct val="100000"/>
              <a:buFont typeface="Times New Roman" pitchFamily="18" charset="0"/>
              <a:buNone/>
            </a:pPr>
            <a:r>
              <a:rPr lang="en-US" sz="600">
                <a:solidFill>
                  <a:srgbClr val="DDDDDD"/>
                </a:solidFill>
              </a:rPr>
              <a:t>relationship to US government</a:t>
            </a:r>
          </a:p>
          <a:p>
            <a:pPr>
              <a:lnSpc>
                <a:spcPct val="81000"/>
              </a:lnSpc>
              <a:buClr>
                <a:srgbClr val="000000"/>
              </a:buClr>
              <a:buSzPct val="100000"/>
              <a:buFont typeface="Times New Roman" pitchFamily="18" charset="0"/>
              <a:buNone/>
            </a:pPr>
            <a:r>
              <a:rPr lang="en-US" sz="600" i="1">
                <a:solidFill>
                  <a:srgbClr val="FF0000"/>
                </a:solidFill>
              </a:rPr>
              <a:t>name</a:t>
            </a:r>
          </a:p>
        </p:txBody>
      </p:sp>
      <p:sp>
        <p:nvSpPr>
          <p:cNvPr id="78986"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t>DHS HSIN Mapping</a:t>
            </a:r>
          </a:p>
        </p:txBody>
      </p:sp>
      <p:graphicFrame>
        <p:nvGraphicFramePr>
          <p:cNvPr id="79124" name="Group 276"/>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2CE55186-1914-4F5C-B106-44A584EEBA10}"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33</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78990" name="Text Box 40"/>
          <p:cNvSpPr txBox="1">
            <a:spLocks noChangeArrowheads="1"/>
          </p:cNvSpPr>
          <p:nvPr/>
        </p:nvSpPr>
        <p:spPr bwMode="auto">
          <a:xfrm>
            <a:off x="7546975" y="2406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78991" name="Text Box 40"/>
          <p:cNvSpPr txBox="1">
            <a:spLocks noChangeArrowheads="1"/>
          </p:cNvSpPr>
          <p:nvPr/>
        </p:nvSpPr>
        <p:spPr bwMode="auto">
          <a:xfrm>
            <a:off x="7593013" y="19875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78992" name="Text Box 39"/>
          <p:cNvSpPr txBox="1">
            <a:spLocks noChangeArrowheads="1"/>
          </p:cNvSpPr>
          <p:nvPr/>
        </p:nvSpPr>
        <p:spPr bwMode="auto">
          <a:xfrm>
            <a:off x="7802563" y="503555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sp>
        <p:nvSpPr>
          <p:cNvPr id="78993" name="Text Box 157"/>
          <p:cNvSpPr txBox="1">
            <a:spLocks noChangeArrowheads="1"/>
          </p:cNvSpPr>
          <p:nvPr/>
        </p:nvSpPr>
        <p:spPr bwMode="auto">
          <a:xfrm>
            <a:off x="7943850" y="5476875"/>
            <a:ext cx="152400" cy="103188"/>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8994" name="Text Box 157"/>
          <p:cNvSpPr txBox="1">
            <a:spLocks noChangeArrowheads="1"/>
          </p:cNvSpPr>
          <p:nvPr/>
        </p:nvSpPr>
        <p:spPr bwMode="auto">
          <a:xfrm>
            <a:off x="7862888" y="5332413"/>
            <a:ext cx="152400" cy="103187"/>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78995" name="Rectangle 296"/>
          <p:cNvSpPr>
            <a:spLocks noChangeArrowheads="1"/>
          </p:cNvSpPr>
          <p:nvPr/>
        </p:nvSpPr>
        <p:spPr bwMode="auto">
          <a:xfrm rot="-5400000">
            <a:off x="1459706" y="2534444"/>
            <a:ext cx="1209675" cy="166688"/>
          </a:xfrm>
          <a:prstGeom prst="rect">
            <a:avLst/>
          </a:prstGeom>
          <a:noFill/>
          <a:ln w="9525">
            <a:noFill/>
            <a:miter lim="800000"/>
            <a:headEnd/>
            <a:tailEnd/>
          </a:ln>
        </p:spPr>
        <p:txBody>
          <a:bodyPr wrap="none">
            <a:spAutoFit/>
          </a:bodyPr>
          <a:lstStyle/>
          <a:p>
            <a:pPr defTabSz="914400">
              <a:lnSpc>
                <a:spcPct val="81000"/>
              </a:lnSpc>
              <a:buClr>
                <a:srgbClr val="000000"/>
              </a:buClr>
              <a:buSzPct val="100000"/>
              <a:buFont typeface="Times New Roman" pitchFamily="18" charset="0"/>
              <a:buNone/>
            </a:pPr>
            <a:r>
              <a:rPr lang="en-US" sz="600" b="1">
                <a:solidFill>
                  <a:srgbClr val="FF0000"/>
                </a:solidFill>
              </a:rPr>
              <a:t>agencyOrOrganizationName</a:t>
            </a:r>
          </a:p>
        </p:txBody>
      </p:sp>
      <p:sp>
        <p:nvSpPr>
          <p:cNvPr id="78996"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78997" name="Group 49"/>
          <p:cNvGrpSpPr>
            <a:grpSpLocks/>
          </p:cNvGrpSpPr>
          <p:nvPr/>
        </p:nvGrpSpPr>
        <p:grpSpPr bwMode="auto">
          <a:xfrm>
            <a:off x="6648450" y="4132263"/>
            <a:ext cx="149225" cy="133350"/>
            <a:chOff x="1778" y="1120"/>
            <a:chExt cx="94" cy="84"/>
          </a:xfrm>
        </p:grpSpPr>
        <p:sp>
          <p:nvSpPr>
            <p:cNvPr id="79012"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79013"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79014"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78998"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78999" name="Rectangle 277"/>
          <p:cNvSpPr>
            <a:spLocks noChangeArrowheads="1"/>
          </p:cNvSpPr>
          <p:nvPr/>
        </p:nvSpPr>
        <p:spPr bwMode="auto">
          <a:xfrm>
            <a:off x="6796088" y="3810000"/>
            <a:ext cx="914400" cy="776288"/>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00" name="Rectangle 278"/>
          <p:cNvSpPr>
            <a:spLocks noChangeArrowheads="1"/>
          </p:cNvSpPr>
          <p:nvPr/>
        </p:nvSpPr>
        <p:spPr bwMode="auto">
          <a:xfrm>
            <a:off x="6796088" y="3811588"/>
            <a:ext cx="914400" cy="198437"/>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79001" name="Text Box 279"/>
          <p:cNvSpPr txBox="1">
            <a:spLocks noChangeArrowheads="1"/>
          </p:cNvSpPr>
          <p:nvPr/>
        </p:nvSpPr>
        <p:spPr bwMode="auto">
          <a:xfrm>
            <a:off x="6843713" y="4013200"/>
            <a:ext cx="874712"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
        <p:nvSpPr>
          <p:cNvPr id="79002" name="Text Box 142"/>
          <p:cNvSpPr txBox="1">
            <a:spLocks noChangeArrowheads="1"/>
          </p:cNvSpPr>
          <p:nvPr/>
        </p:nvSpPr>
        <p:spPr bwMode="auto">
          <a:xfrm>
            <a:off x="4824413" y="5286375"/>
            <a:ext cx="684212" cy="74613"/>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FF0000"/>
                </a:solidFill>
              </a:rPr>
              <a:t>accessReason</a:t>
            </a:r>
          </a:p>
        </p:txBody>
      </p:sp>
      <p:grpSp>
        <p:nvGrpSpPr>
          <p:cNvPr id="79003" name="Group 13"/>
          <p:cNvGrpSpPr>
            <a:grpSpLocks/>
          </p:cNvGrpSpPr>
          <p:nvPr/>
        </p:nvGrpSpPr>
        <p:grpSpPr bwMode="auto">
          <a:xfrm>
            <a:off x="3595688" y="5722938"/>
            <a:ext cx="476250" cy="128587"/>
            <a:chOff x="2265" y="3596"/>
            <a:chExt cx="300" cy="81"/>
          </a:xfrm>
        </p:grpSpPr>
        <p:sp>
          <p:nvSpPr>
            <p:cNvPr id="79008" name="Line 14"/>
            <p:cNvSpPr>
              <a:spLocks noChangeShapeType="1"/>
            </p:cNvSpPr>
            <p:nvPr/>
          </p:nvSpPr>
          <p:spPr bwMode="auto">
            <a:xfrm>
              <a:off x="2265" y="3636"/>
              <a:ext cx="300" cy="0"/>
            </a:xfrm>
            <a:prstGeom prst="line">
              <a:avLst/>
            </a:prstGeom>
            <a:noFill/>
            <a:ln w="9525">
              <a:solidFill>
                <a:srgbClr val="DDDDDD"/>
              </a:solidFill>
              <a:round/>
              <a:headEnd/>
              <a:tailEnd/>
            </a:ln>
          </p:spPr>
          <p:txBody>
            <a:bodyPr/>
            <a:lstStyle/>
            <a:p>
              <a:endParaRPr lang="en-US"/>
            </a:p>
          </p:txBody>
        </p:sp>
        <p:grpSp>
          <p:nvGrpSpPr>
            <p:cNvPr id="79009" name="Group 15"/>
            <p:cNvGrpSpPr>
              <a:grpSpLocks/>
            </p:cNvGrpSpPr>
            <p:nvPr/>
          </p:nvGrpSpPr>
          <p:grpSpPr bwMode="auto">
            <a:xfrm>
              <a:off x="2270" y="3596"/>
              <a:ext cx="68" cy="81"/>
              <a:chOff x="2825" y="3596"/>
              <a:chExt cx="68" cy="81"/>
            </a:xfrm>
          </p:grpSpPr>
          <p:sp>
            <p:nvSpPr>
              <p:cNvPr id="79010" name="Line 257"/>
              <p:cNvSpPr>
                <a:spLocks noChangeShapeType="1"/>
              </p:cNvSpPr>
              <p:nvPr/>
            </p:nvSpPr>
            <p:spPr bwMode="auto">
              <a:xfrm flipH="1">
                <a:off x="2826" y="3635"/>
                <a:ext cx="67" cy="42"/>
              </a:xfrm>
              <a:prstGeom prst="line">
                <a:avLst/>
              </a:prstGeom>
              <a:noFill/>
              <a:ln w="9525">
                <a:solidFill>
                  <a:srgbClr val="DDDDDD"/>
                </a:solidFill>
                <a:round/>
                <a:headEnd/>
                <a:tailEnd/>
              </a:ln>
            </p:spPr>
            <p:txBody>
              <a:bodyPr/>
              <a:lstStyle/>
              <a:p>
                <a:endParaRPr lang="en-US"/>
              </a:p>
            </p:txBody>
          </p:sp>
          <p:sp>
            <p:nvSpPr>
              <p:cNvPr id="79011" name="Line 258"/>
              <p:cNvSpPr>
                <a:spLocks noChangeShapeType="1"/>
              </p:cNvSpPr>
              <p:nvPr/>
            </p:nvSpPr>
            <p:spPr bwMode="auto">
              <a:xfrm flipH="1" flipV="1">
                <a:off x="2825" y="3596"/>
                <a:ext cx="67" cy="41"/>
              </a:xfrm>
              <a:prstGeom prst="line">
                <a:avLst/>
              </a:prstGeom>
              <a:noFill/>
              <a:ln w="9525">
                <a:solidFill>
                  <a:srgbClr val="DDDDDD"/>
                </a:solidFill>
                <a:round/>
                <a:headEnd/>
                <a:tailEnd/>
              </a:ln>
            </p:spPr>
            <p:txBody>
              <a:bodyPr/>
              <a:lstStyle/>
              <a:p>
                <a:endParaRPr lang="en-US"/>
              </a:p>
            </p:txBody>
          </p:sp>
        </p:grpSp>
      </p:grpSp>
      <p:grpSp>
        <p:nvGrpSpPr>
          <p:cNvPr id="79004" name="Group 140"/>
          <p:cNvGrpSpPr>
            <a:grpSpLocks/>
          </p:cNvGrpSpPr>
          <p:nvPr/>
        </p:nvGrpSpPr>
        <p:grpSpPr bwMode="auto">
          <a:xfrm>
            <a:off x="2540000" y="5626100"/>
            <a:ext cx="1063625" cy="323850"/>
            <a:chOff x="1600" y="3535"/>
            <a:chExt cx="670" cy="204"/>
          </a:xfrm>
        </p:grpSpPr>
        <p:sp>
          <p:nvSpPr>
            <p:cNvPr id="79006" name="Rectangle 253"/>
            <p:cNvSpPr>
              <a:spLocks noChangeArrowheads="1"/>
            </p:cNvSpPr>
            <p:nvPr/>
          </p:nvSpPr>
          <p:spPr bwMode="auto">
            <a:xfrm>
              <a:off x="1601"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79007" name="Rectangle 254"/>
            <p:cNvSpPr>
              <a:spLocks noChangeArrowheads="1"/>
            </p:cNvSpPr>
            <p:nvPr/>
          </p:nvSpPr>
          <p:spPr bwMode="auto">
            <a:xfrm>
              <a:off x="1600" y="3535"/>
              <a:ext cx="669" cy="83"/>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Operational Domain</a:t>
              </a:r>
            </a:p>
          </p:txBody>
        </p:sp>
      </p:grpSp>
      <p:sp>
        <p:nvSpPr>
          <p:cNvPr id="79005" name="Text Box 263"/>
          <p:cNvSpPr txBox="1">
            <a:spLocks noChangeArrowheads="1"/>
          </p:cNvSpPr>
          <p:nvPr/>
        </p:nvSpPr>
        <p:spPr bwMode="auto">
          <a:xfrm>
            <a:off x="2573338" y="5792788"/>
            <a:ext cx="996950"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DDDDDD"/>
                </a:solidFill>
              </a:rPr>
              <a:t>operational domain identifier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258"/>
          <p:cNvSpPr>
            <a:spLocks noChangeShapeType="1"/>
          </p:cNvSpPr>
          <p:nvPr/>
        </p:nvSpPr>
        <p:spPr bwMode="auto">
          <a:xfrm flipH="1">
            <a:off x="5956300" y="4178300"/>
            <a:ext cx="844550" cy="0"/>
          </a:xfrm>
          <a:prstGeom prst="line">
            <a:avLst/>
          </a:prstGeom>
          <a:noFill/>
          <a:ln w="9525">
            <a:solidFill>
              <a:schemeClr val="tx1"/>
            </a:solidFill>
            <a:round/>
            <a:headEnd/>
            <a:tailEnd/>
          </a:ln>
        </p:spPr>
        <p:txBody>
          <a:bodyPr/>
          <a:lstStyle/>
          <a:p>
            <a:endParaRPr lang="en-US"/>
          </a:p>
        </p:txBody>
      </p:sp>
      <p:sp>
        <p:nvSpPr>
          <p:cNvPr id="80898" name="Line 249"/>
          <p:cNvSpPr>
            <a:spLocks noChangeShapeType="1"/>
          </p:cNvSpPr>
          <p:nvPr/>
        </p:nvSpPr>
        <p:spPr bwMode="auto">
          <a:xfrm rot="16200000" flipH="1">
            <a:off x="4380706" y="4906169"/>
            <a:ext cx="106363" cy="66675"/>
          </a:xfrm>
          <a:prstGeom prst="line">
            <a:avLst/>
          </a:prstGeom>
          <a:noFill/>
          <a:ln w="9525">
            <a:solidFill>
              <a:srgbClr val="DDDDDD"/>
            </a:solidFill>
            <a:round/>
            <a:headEnd/>
            <a:tailEnd/>
          </a:ln>
        </p:spPr>
        <p:txBody>
          <a:bodyPr/>
          <a:lstStyle/>
          <a:p>
            <a:endParaRPr lang="en-US"/>
          </a:p>
        </p:txBody>
      </p:sp>
      <p:sp>
        <p:nvSpPr>
          <p:cNvPr id="80899" name="Line 250"/>
          <p:cNvSpPr>
            <a:spLocks noChangeShapeType="1"/>
          </p:cNvSpPr>
          <p:nvPr/>
        </p:nvSpPr>
        <p:spPr bwMode="auto">
          <a:xfrm rot="-5400000" flipH="1" flipV="1">
            <a:off x="4443413" y="4911725"/>
            <a:ext cx="106362" cy="65088"/>
          </a:xfrm>
          <a:prstGeom prst="line">
            <a:avLst/>
          </a:prstGeom>
          <a:noFill/>
          <a:ln w="9525">
            <a:solidFill>
              <a:srgbClr val="DDDDDD"/>
            </a:solidFill>
            <a:round/>
            <a:headEnd/>
            <a:tailEnd/>
          </a:ln>
        </p:spPr>
        <p:txBody>
          <a:bodyPr/>
          <a:lstStyle/>
          <a:p>
            <a:endParaRPr lang="en-US"/>
          </a:p>
        </p:txBody>
      </p:sp>
      <p:grpSp>
        <p:nvGrpSpPr>
          <p:cNvPr id="80900" name="Group 220"/>
          <p:cNvGrpSpPr>
            <a:grpSpLocks/>
          </p:cNvGrpSpPr>
          <p:nvPr/>
        </p:nvGrpSpPr>
        <p:grpSpPr bwMode="auto">
          <a:xfrm>
            <a:off x="6299200" y="2470150"/>
            <a:ext cx="500063" cy="666750"/>
            <a:chOff x="3968" y="1577"/>
            <a:chExt cx="315" cy="420"/>
          </a:xfrm>
        </p:grpSpPr>
        <p:grpSp>
          <p:nvGrpSpPr>
            <p:cNvPr id="81148" name="Group 30"/>
            <p:cNvGrpSpPr>
              <a:grpSpLocks/>
            </p:cNvGrpSpPr>
            <p:nvPr/>
          </p:nvGrpSpPr>
          <p:grpSpPr bwMode="auto">
            <a:xfrm>
              <a:off x="4213" y="1577"/>
              <a:ext cx="67" cy="84"/>
              <a:chOff x="4034" y="1589"/>
              <a:chExt cx="67" cy="84"/>
            </a:xfrm>
          </p:grpSpPr>
          <p:sp>
            <p:nvSpPr>
              <p:cNvPr id="81150"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81151"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cxnSp>
          <p:nvCxnSpPr>
            <p:cNvPr id="81149" name="Elbow Connector 390"/>
            <p:cNvCxnSpPr>
              <a:cxnSpLocks noChangeShapeType="1"/>
            </p:cNvCxnSpPr>
            <p:nvPr/>
          </p:nvCxnSpPr>
          <p:spPr bwMode="auto">
            <a:xfrm rot="-5400000">
              <a:off x="3938" y="1651"/>
              <a:ext cx="376" cy="315"/>
            </a:xfrm>
            <a:prstGeom prst="bentConnector2">
              <a:avLst/>
            </a:prstGeom>
            <a:noFill/>
            <a:ln w="9525" algn="ctr">
              <a:solidFill>
                <a:srgbClr val="DDDDDD"/>
              </a:solidFill>
              <a:miter lim="800000"/>
              <a:headEnd/>
              <a:tailEnd/>
            </a:ln>
          </p:spPr>
        </p:cxnSp>
      </p:grpSp>
      <p:sp>
        <p:nvSpPr>
          <p:cNvPr id="80901" name="Line 292"/>
          <p:cNvSpPr>
            <a:spLocks noChangeShapeType="1"/>
          </p:cNvSpPr>
          <p:nvPr/>
        </p:nvSpPr>
        <p:spPr bwMode="auto">
          <a:xfrm rot="-5400000" flipH="1" flipV="1">
            <a:off x="4383881" y="4550569"/>
            <a:ext cx="106363" cy="66675"/>
          </a:xfrm>
          <a:prstGeom prst="line">
            <a:avLst/>
          </a:prstGeom>
          <a:noFill/>
          <a:ln w="9525">
            <a:solidFill>
              <a:srgbClr val="DDDDDD"/>
            </a:solidFill>
            <a:round/>
            <a:headEnd/>
            <a:tailEnd/>
          </a:ln>
        </p:spPr>
        <p:txBody>
          <a:bodyPr/>
          <a:lstStyle/>
          <a:p>
            <a:endParaRPr lang="en-US"/>
          </a:p>
        </p:txBody>
      </p:sp>
      <p:sp>
        <p:nvSpPr>
          <p:cNvPr id="80902" name="Line 293"/>
          <p:cNvSpPr>
            <a:spLocks noChangeShapeType="1"/>
          </p:cNvSpPr>
          <p:nvPr/>
        </p:nvSpPr>
        <p:spPr bwMode="auto">
          <a:xfrm rot="16200000" flipH="1">
            <a:off x="4445001" y="4556125"/>
            <a:ext cx="106362" cy="65087"/>
          </a:xfrm>
          <a:prstGeom prst="line">
            <a:avLst/>
          </a:prstGeom>
          <a:noFill/>
          <a:ln w="9525">
            <a:solidFill>
              <a:srgbClr val="DDDDDD"/>
            </a:solidFill>
            <a:round/>
            <a:headEnd/>
            <a:tailEnd/>
          </a:ln>
        </p:spPr>
        <p:txBody>
          <a:bodyPr/>
          <a:lstStyle/>
          <a:p>
            <a:endParaRPr lang="en-US"/>
          </a:p>
        </p:txBody>
      </p:sp>
      <p:sp>
        <p:nvSpPr>
          <p:cNvPr id="80903" name="Line 93"/>
          <p:cNvSpPr>
            <a:spLocks noChangeShapeType="1"/>
          </p:cNvSpPr>
          <p:nvPr/>
        </p:nvSpPr>
        <p:spPr bwMode="auto">
          <a:xfrm rot="10800000" flipH="1">
            <a:off x="6691313" y="4110038"/>
            <a:ext cx="106362" cy="66675"/>
          </a:xfrm>
          <a:prstGeom prst="line">
            <a:avLst/>
          </a:prstGeom>
          <a:noFill/>
          <a:ln w="9525">
            <a:solidFill>
              <a:srgbClr val="DDDDDD"/>
            </a:solidFill>
            <a:round/>
            <a:headEnd/>
            <a:tailEnd/>
          </a:ln>
        </p:spPr>
        <p:txBody>
          <a:bodyPr/>
          <a:lstStyle/>
          <a:p>
            <a:endParaRPr lang="en-US"/>
          </a:p>
        </p:txBody>
      </p:sp>
      <p:sp>
        <p:nvSpPr>
          <p:cNvPr id="80904" name="Line 94"/>
          <p:cNvSpPr>
            <a:spLocks noChangeShapeType="1"/>
          </p:cNvSpPr>
          <p:nvPr/>
        </p:nvSpPr>
        <p:spPr bwMode="auto">
          <a:xfrm rot="10800000" flipH="1" flipV="1">
            <a:off x="6691313" y="4176713"/>
            <a:ext cx="106362" cy="66675"/>
          </a:xfrm>
          <a:prstGeom prst="line">
            <a:avLst/>
          </a:prstGeom>
          <a:noFill/>
          <a:ln w="9525">
            <a:solidFill>
              <a:srgbClr val="DDDDDD"/>
            </a:solidFill>
            <a:round/>
            <a:headEnd/>
            <a:tailEnd/>
          </a:ln>
        </p:spPr>
        <p:txBody>
          <a:bodyPr/>
          <a:lstStyle/>
          <a:p>
            <a:endParaRPr lang="en-US"/>
          </a:p>
        </p:txBody>
      </p:sp>
      <p:grpSp>
        <p:nvGrpSpPr>
          <p:cNvPr id="80905" name="Group 255"/>
          <p:cNvGrpSpPr>
            <a:grpSpLocks/>
          </p:cNvGrpSpPr>
          <p:nvPr/>
        </p:nvGrpSpPr>
        <p:grpSpPr bwMode="auto">
          <a:xfrm>
            <a:off x="6683375" y="2125663"/>
            <a:ext cx="114300" cy="133350"/>
            <a:chOff x="3313" y="2995"/>
            <a:chExt cx="72" cy="84"/>
          </a:xfrm>
        </p:grpSpPr>
        <p:sp>
          <p:nvSpPr>
            <p:cNvPr id="11683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80906" name="Line 292"/>
          <p:cNvSpPr>
            <a:spLocks noChangeShapeType="1"/>
          </p:cNvSpPr>
          <p:nvPr/>
        </p:nvSpPr>
        <p:spPr bwMode="auto">
          <a:xfrm rot="-5400000" flipH="1" flipV="1">
            <a:off x="5549107" y="3047206"/>
            <a:ext cx="106362" cy="66675"/>
          </a:xfrm>
          <a:prstGeom prst="line">
            <a:avLst/>
          </a:prstGeom>
          <a:noFill/>
          <a:ln w="9525">
            <a:solidFill>
              <a:srgbClr val="DDDDDD"/>
            </a:solidFill>
            <a:round/>
            <a:headEnd/>
            <a:tailEnd/>
          </a:ln>
        </p:spPr>
        <p:txBody>
          <a:bodyPr/>
          <a:lstStyle/>
          <a:p>
            <a:endParaRPr lang="en-US"/>
          </a:p>
        </p:txBody>
      </p:sp>
      <p:sp>
        <p:nvSpPr>
          <p:cNvPr id="80907" name="Line 293"/>
          <p:cNvSpPr>
            <a:spLocks noChangeShapeType="1"/>
          </p:cNvSpPr>
          <p:nvPr/>
        </p:nvSpPr>
        <p:spPr bwMode="auto">
          <a:xfrm rot="16200000" flipH="1">
            <a:off x="5617370" y="3047206"/>
            <a:ext cx="106362" cy="66675"/>
          </a:xfrm>
          <a:prstGeom prst="line">
            <a:avLst/>
          </a:prstGeom>
          <a:noFill/>
          <a:ln w="9525">
            <a:solidFill>
              <a:srgbClr val="DDDDDD"/>
            </a:solidFill>
            <a:round/>
            <a:headEnd/>
            <a:tailEnd/>
          </a:ln>
        </p:spPr>
        <p:txBody>
          <a:bodyPr/>
          <a:lstStyle/>
          <a:p>
            <a:endParaRPr lang="en-US"/>
          </a:p>
        </p:txBody>
      </p:sp>
      <p:sp>
        <p:nvSpPr>
          <p:cNvPr id="80908"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80909"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t>DOD DMDC EAS Mapping</a:t>
            </a:r>
          </a:p>
        </p:txBody>
      </p:sp>
      <p:graphicFrame>
        <p:nvGraphicFramePr>
          <p:cNvPr id="81153" name="Group 25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868EDEFE-1F44-484F-B986-10D2B82913B9}"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34</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80913" name="Line 279"/>
          <p:cNvSpPr>
            <a:spLocks noChangeShapeType="1"/>
          </p:cNvSpPr>
          <p:nvPr/>
        </p:nvSpPr>
        <p:spPr bwMode="auto">
          <a:xfrm flipH="1">
            <a:off x="7759700" y="1790700"/>
            <a:ext cx="242888" cy="0"/>
          </a:xfrm>
          <a:prstGeom prst="line">
            <a:avLst/>
          </a:prstGeom>
          <a:noFill/>
          <a:ln w="9525">
            <a:solidFill>
              <a:schemeClr val="tx1"/>
            </a:solidFill>
            <a:round/>
            <a:headEnd/>
            <a:tailEnd/>
          </a:ln>
        </p:spPr>
        <p:txBody>
          <a:bodyPr/>
          <a:lstStyle/>
          <a:p>
            <a:endParaRPr lang="en-US"/>
          </a:p>
        </p:txBody>
      </p:sp>
      <p:sp>
        <p:nvSpPr>
          <p:cNvPr id="80914" name="Line 199"/>
          <p:cNvSpPr>
            <a:spLocks noChangeShapeType="1"/>
          </p:cNvSpPr>
          <p:nvPr/>
        </p:nvSpPr>
        <p:spPr bwMode="auto">
          <a:xfrm>
            <a:off x="5634038" y="1462088"/>
            <a:ext cx="0" cy="304800"/>
          </a:xfrm>
          <a:prstGeom prst="line">
            <a:avLst/>
          </a:prstGeom>
          <a:noFill/>
          <a:ln w="9525">
            <a:solidFill>
              <a:schemeClr val="tx1"/>
            </a:solidFill>
            <a:round/>
            <a:headEnd/>
            <a:tailEnd/>
          </a:ln>
        </p:spPr>
        <p:txBody>
          <a:bodyPr/>
          <a:lstStyle/>
          <a:p>
            <a:endParaRPr lang="en-US"/>
          </a:p>
        </p:txBody>
      </p:sp>
      <p:grpSp>
        <p:nvGrpSpPr>
          <p:cNvPr id="80915" name="Group 2"/>
          <p:cNvGrpSpPr>
            <a:grpSpLocks/>
          </p:cNvGrpSpPr>
          <p:nvPr/>
        </p:nvGrpSpPr>
        <p:grpSpPr bwMode="auto">
          <a:xfrm>
            <a:off x="3419475" y="5248275"/>
            <a:ext cx="1092200" cy="450850"/>
            <a:chOff x="2158" y="3195"/>
            <a:chExt cx="688" cy="284"/>
          </a:xfrm>
        </p:grpSpPr>
        <p:cxnSp>
          <p:nvCxnSpPr>
            <p:cNvPr id="81140" name="AutoShape 186"/>
            <p:cNvCxnSpPr>
              <a:cxnSpLocks noChangeShapeType="1"/>
            </p:cNvCxnSpPr>
            <p:nvPr/>
          </p:nvCxnSpPr>
          <p:spPr bwMode="auto">
            <a:xfrm rot="-5400000" flipH="1" flipV="1">
              <a:off x="2585" y="3383"/>
              <a:ext cx="49" cy="64"/>
            </a:xfrm>
            <a:prstGeom prst="bentConnector4">
              <a:avLst>
                <a:gd name="adj1" fmla="val -293889"/>
                <a:gd name="adj2" fmla="val 325023"/>
              </a:avLst>
            </a:prstGeom>
            <a:noFill/>
            <a:ln w="9525">
              <a:solidFill>
                <a:srgbClr val="DDDDDD"/>
              </a:solidFill>
              <a:miter lim="800000"/>
              <a:headEnd/>
              <a:tailEnd/>
            </a:ln>
          </p:spPr>
        </p:cxnSp>
        <p:grpSp>
          <p:nvGrpSpPr>
            <p:cNvPr id="81141" name="Group 263"/>
            <p:cNvGrpSpPr>
              <a:grpSpLocks/>
            </p:cNvGrpSpPr>
            <p:nvPr/>
          </p:nvGrpSpPr>
          <p:grpSpPr bwMode="auto">
            <a:xfrm>
              <a:off x="2504" y="3396"/>
              <a:ext cx="67" cy="83"/>
              <a:chOff x="3831154" y="5612341"/>
              <a:chExt cx="106362" cy="131762"/>
            </a:xfrm>
          </p:grpSpPr>
          <p:sp>
            <p:nvSpPr>
              <p:cNvPr id="81144"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81145"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81142" name="Text Box 142"/>
            <p:cNvSpPr txBox="1">
              <a:spLocks noChangeArrowheads="1"/>
            </p:cNvSpPr>
            <p:nvPr/>
          </p:nvSpPr>
          <p:spPr bwMode="auto">
            <a:xfrm>
              <a:off x="2158" y="3261"/>
              <a:ext cx="350" cy="138"/>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DDDDDD"/>
                  </a:solidFill>
                </a:rPr>
                <a:t>be a </a:t>
              </a:r>
            </a:p>
            <a:p>
              <a:pPr algn="ctr" defTabSz="914400">
                <a:lnSpc>
                  <a:spcPct val="80000"/>
                </a:lnSpc>
                <a:buClr>
                  <a:srgbClr val="000000"/>
                </a:buClr>
                <a:buSzPct val="100000"/>
                <a:buFont typeface="Times New Roman" pitchFamily="18" charset="0"/>
                <a:buNone/>
              </a:pPr>
              <a:r>
                <a:rPr lang="en-US" sz="600" b="1">
                  <a:solidFill>
                    <a:srgbClr val="DDDDDD"/>
                  </a:solidFill>
                </a:rPr>
                <a:t>member </a:t>
              </a:r>
            </a:p>
            <a:p>
              <a:pPr algn="ctr" defTabSz="914400">
                <a:lnSpc>
                  <a:spcPct val="80000"/>
                </a:lnSpc>
                <a:buClr>
                  <a:srgbClr val="000000"/>
                </a:buClr>
                <a:buSzPct val="100000"/>
                <a:buFont typeface="Times New Roman" pitchFamily="18" charset="0"/>
                <a:buNone/>
              </a:pPr>
              <a:r>
                <a:rPr lang="en-US" sz="600" b="1">
                  <a:solidFill>
                    <a:srgbClr val="DDDDDD"/>
                  </a:solidFill>
                </a:rPr>
                <a:t>of</a:t>
              </a:r>
            </a:p>
          </p:txBody>
        </p:sp>
        <p:sp>
          <p:nvSpPr>
            <p:cNvPr id="81143" name="Text Box 142"/>
            <p:cNvSpPr txBox="1">
              <a:spLocks noChangeArrowheads="1"/>
            </p:cNvSpPr>
            <p:nvPr/>
          </p:nvSpPr>
          <p:spPr bwMode="auto">
            <a:xfrm>
              <a:off x="2506" y="3195"/>
              <a:ext cx="340" cy="94"/>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DDDDDD"/>
                  </a:solidFill>
                </a:rPr>
                <a:t>composed</a:t>
              </a:r>
            </a:p>
            <a:p>
              <a:pPr algn="ctr" defTabSz="914400">
                <a:lnSpc>
                  <a:spcPct val="81000"/>
                </a:lnSpc>
                <a:buClr>
                  <a:srgbClr val="000000"/>
                </a:buClr>
                <a:buSzPct val="100000"/>
                <a:buFont typeface="Times New Roman" pitchFamily="18" charset="0"/>
                <a:buNone/>
              </a:pPr>
              <a:r>
                <a:rPr lang="en-US" sz="600" b="1">
                  <a:solidFill>
                    <a:srgbClr val="DDDDDD"/>
                  </a:solidFill>
                </a:rPr>
                <a:t> of</a:t>
              </a:r>
            </a:p>
          </p:txBody>
        </p:sp>
      </p:grpSp>
      <p:grpSp>
        <p:nvGrpSpPr>
          <p:cNvPr id="80916" name="Group 13"/>
          <p:cNvGrpSpPr>
            <a:grpSpLocks/>
          </p:cNvGrpSpPr>
          <p:nvPr/>
        </p:nvGrpSpPr>
        <p:grpSpPr bwMode="auto">
          <a:xfrm>
            <a:off x="3595688" y="5675313"/>
            <a:ext cx="476250" cy="128587"/>
            <a:chOff x="2265" y="3596"/>
            <a:chExt cx="300" cy="81"/>
          </a:xfrm>
        </p:grpSpPr>
        <p:sp>
          <p:nvSpPr>
            <p:cNvPr id="81136" name="Line 14"/>
            <p:cNvSpPr>
              <a:spLocks noChangeShapeType="1"/>
            </p:cNvSpPr>
            <p:nvPr/>
          </p:nvSpPr>
          <p:spPr bwMode="auto">
            <a:xfrm>
              <a:off x="2265" y="3636"/>
              <a:ext cx="300" cy="0"/>
            </a:xfrm>
            <a:prstGeom prst="line">
              <a:avLst/>
            </a:prstGeom>
            <a:noFill/>
            <a:ln w="9525">
              <a:solidFill>
                <a:srgbClr val="DDDDDD"/>
              </a:solidFill>
              <a:round/>
              <a:headEnd/>
              <a:tailEnd/>
            </a:ln>
          </p:spPr>
          <p:txBody>
            <a:bodyPr/>
            <a:lstStyle/>
            <a:p>
              <a:endParaRPr lang="en-US"/>
            </a:p>
          </p:txBody>
        </p:sp>
        <p:grpSp>
          <p:nvGrpSpPr>
            <p:cNvPr id="81137" name="Group 15"/>
            <p:cNvGrpSpPr>
              <a:grpSpLocks/>
            </p:cNvGrpSpPr>
            <p:nvPr/>
          </p:nvGrpSpPr>
          <p:grpSpPr bwMode="auto">
            <a:xfrm>
              <a:off x="2270" y="3596"/>
              <a:ext cx="68" cy="81"/>
              <a:chOff x="2825" y="3596"/>
              <a:chExt cx="68" cy="81"/>
            </a:xfrm>
          </p:grpSpPr>
          <p:sp>
            <p:nvSpPr>
              <p:cNvPr id="81138" name="Line 257"/>
              <p:cNvSpPr>
                <a:spLocks noChangeShapeType="1"/>
              </p:cNvSpPr>
              <p:nvPr/>
            </p:nvSpPr>
            <p:spPr bwMode="auto">
              <a:xfrm flipH="1">
                <a:off x="2826" y="3635"/>
                <a:ext cx="67" cy="42"/>
              </a:xfrm>
              <a:prstGeom prst="line">
                <a:avLst/>
              </a:prstGeom>
              <a:noFill/>
              <a:ln w="9525">
                <a:solidFill>
                  <a:srgbClr val="DDDDDD"/>
                </a:solidFill>
                <a:round/>
                <a:headEnd/>
                <a:tailEnd/>
              </a:ln>
            </p:spPr>
            <p:txBody>
              <a:bodyPr/>
              <a:lstStyle/>
              <a:p>
                <a:endParaRPr lang="en-US"/>
              </a:p>
            </p:txBody>
          </p:sp>
          <p:sp>
            <p:nvSpPr>
              <p:cNvPr id="81139" name="Line 258"/>
              <p:cNvSpPr>
                <a:spLocks noChangeShapeType="1"/>
              </p:cNvSpPr>
              <p:nvPr/>
            </p:nvSpPr>
            <p:spPr bwMode="auto">
              <a:xfrm flipH="1" flipV="1">
                <a:off x="2825" y="3596"/>
                <a:ext cx="67" cy="41"/>
              </a:xfrm>
              <a:prstGeom prst="line">
                <a:avLst/>
              </a:prstGeom>
              <a:noFill/>
              <a:ln w="9525">
                <a:solidFill>
                  <a:srgbClr val="DDDDDD"/>
                </a:solidFill>
                <a:round/>
                <a:headEnd/>
                <a:tailEnd/>
              </a:ln>
            </p:spPr>
            <p:txBody>
              <a:bodyPr/>
              <a:lstStyle/>
              <a:p>
                <a:endParaRPr lang="en-US"/>
              </a:p>
            </p:txBody>
          </p:sp>
        </p:grpSp>
      </p:grpSp>
      <p:grpSp>
        <p:nvGrpSpPr>
          <p:cNvPr id="80917" name="Group 2"/>
          <p:cNvGrpSpPr>
            <a:grpSpLocks/>
          </p:cNvGrpSpPr>
          <p:nvPr/>
        </p:nvGrpSpPr>
        <p:grpSpPr bwMode="auto">
          <a:xfrm>
            <a:off x="3571875" y="4729163"/>
            <a:ext cx="490538" cy="133350"/>
            <a:chOff x="2250" y="3000"/>
            <a:chExt cx="309" cy="84"/>
          </a:xfrm>
        </p:grpSpPr>
        <p:sp>
          <p:nvSpPr>
            <p:cNvPr id="81134"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81135"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cxnSp>
        <p:nvCxnSpPr>
          <p:cNvPr id="80918" name="Elbow Connector 215"/>
          <p:cNvCxnSpPr>
            <a:cxnSpLocks noChangeShapeType="1"/>
          </p:cNvCxnSpPr>
          <p:nvPr/>
        </p:nvCxnSpPr>
        <p:spPr bwMode="auto">
          <a:xfrm rot="5400000" flipH="1">
            <a:off x="1212056" y="2566194"/>
            <a:ext cx="3757613" cy="2740025"/>
          </a:xfrm>
          <a:prstGeom prst="bentConnector3">
            <a:avLst>
              <a:gd name="adj1" fmla="val -9338"/>
            </a:avLst>
          </a:prstGeom>
          <a:noFill/>
          <a:ln w="9525" algn="ctr">
            <a:solidFill>
              <a:schemeClr val="tx1"/>
            </a:solidFill>
            <a:round/>
            <a:headEnd/>
            <a:tailEnd/>
          </a:ln>
        </p:spPr>
      </p:cxnSp>
      <p:sp>
        <p:nvSpPr>
          <p:cNvPr id="80919" name="Line 249"/>
          <p:cNvSpPr>
            <a:spLocks noChangeShapeType="1"/>
          </p:cNvSpPr>
          <p:nvPr/>
        </p:nvSpPr>
        <p:spPr bwMode="auto">
          <a:xfrm rot="16200000" flipH="1">
            <a:off x="1634332" y="2266156"/>
            <a:ext cx="106362" cy="66675"/>
          </a:xfrm>
          <a:prstGeom prst="line">
            <a:avLst/>
          </a:prstGeom>
          <a:noFill/>
          <a:ln w="9525">
            <a:solidFill>
              <a:schemeClr val="tx1"/>
            </a:solidFill>
            <a:round/>
            <a:headEnd/>
            <a:tailEnd/>
          </a:ln>
        </p:spPr>
        <p:txBody>
          <a:bodyPr/>
          <a:lstStyle/>
          <a:p>
            <a:endParaRPr lang="en-US"/>
          </a:p>
        </p:txBody>
      </p:sp>
      <p:sp>
        <p:nvSpPr>
          <p:cNvPr id="80920" name="Line 250"/>
          <p:cNvSpPr>
            <a:spLocks noChangeShapeType="1"/>
          </p:cNvSpPr>
          <p:nvPr/>
        </p:nvSpPr>
        <p:spPr bwMode="auto">
          <a:xfrm rot="-5400000" flipH="1" flipV="1">
            <a:off x="1703388" y="2270125"/>
            <a:ext cx="106362" cy="65088"/>
          </a:xfrm>
          <a:prstGeom prst="line">
            <a:avLst/>
          </a:prstGeom>
          <a:noFill/>
          <a:ln w="9525">
            <a:solidFill>
              <a:schemeClr val="tx1"/>
            </a:solidFill>
            <a:round/>
            <a:headEnd/>
            <a:tailEnd/>
          </a:ln>
        </p:spPr>
        <p:txBody>
          <a:bodyPr/>
          <a:lstStyle/>
          <a:p>
            <a:endParaRPr lang="en-US"/>
          </a:p>
        </p:txBody>
      </p:sp>
      <p:sp>
        <p:nvSpPr>
          <p:cNvPr id="80921" name="Line 2"/>
          <p:cNvSpPr>
            <a:spLocks noChangeShapeType="1"/>
          </p:cNvSpPr>
          <p:nvPr/>
        </p:nvSpPr>
        <p:spPr bwMode="auto">
          <a:xfrm>
            <a:off x="3943350" y="2065338"/>
            <a:ext cx="1265238" cy="0"/>
          </a:xfrm>
          <a:prstGeom prst="line">
            <a:avLst/>
          </a:prstGeom>
          <a:noFill/>
          <a:ln w="9525">
            <a:solidFill>
              <a:srgbClr val="DDDDDD"/>
            </a:solidFill>
            <a:round/>
            <a:headEnd/>
            <a:tailEnd/>
          </a:ln>
        </p:spPr>
        <p:txBody>
          <a:bodyPr/>
          <a:lstStyle/>
          <a:p>
            <a:endParaRPr lang="en-US"/>
          </a:p>
        </p:txBody>
      </p:sp>
      <p:sp>
        <p:nvSpPr>
          <p:cNvPr id="80922" name="Line 208"/>
          <p:cNvSpPr>
            <a:spLocks noChangeShapeType="1"/>
          </p:cNvSpPr>
          <p:nvPr/>
        </p:nvSpPr>
        <p:spPr bwMode="auto">
          <a:xfrm rot="10800000">
            <a:off x="3948113" y="1995488"/>
            <a:ext cx="106362" cy="66675"/>
          </a:xfrm>
          <a:prstGeom prst="line">
            <a:avLst/>
          </a:prstGeom>
          <a:noFill/>
          <a:ln w="9525">
            <a:solidFill>
              <a:srgbClr val="DDDDDD"/>
            </a:solidFill>
            <a:round/>
            <a:headEnd/>
            <a:tailEnd/>
          </a:ln>
        </p:spPr>
        <p:txBody>
          <a:bodyPr/>
          <a:lstStyle/>
          <a:p>
            <a:endParaRPr lang="en-US"/>
          </a:p>
        </p:txBody>
      </p:sp>
      <p:sp>
        <p:nvSpPr>
          <p:cNvPr id="80923" name="Line 209"/>
          <p:cNvSpPr>
            <a:spLocks noChangeShapeType="1"/>
          </p:cNvSpPr>
          <p:nvPr/>
        </p:nvSpPr>
        <p:spPr bwMode="auto">
          <a:xfrm rot="10800000" flipV="1">
            <a:off x="3948113" y="2062163"/>
            <a:ext cx="106362" cy="66675"/>
          </a:xfrm>
          <a:prstGeom prst="line">
            <a:avLst/>
          </a:prstGeom>
          <a:noFill/>
          <a:ln w="9525">
            <a:solidFill>
              <a:srgbClr val="DDDDDD"/>
            </a:solidFill>
            <a:round/>
            <a:headEnd/>
            <a:tailEnd/>
          </a:ln>
        </p:spPr>
        <p:txBody>
          <a:bodyPr/>
          <a:lstStyle/>
          <a:p>
            <a:endParaRPr lang="en-US"/>
          </a:p>
        </p:txBody>
      </p:sp>
      <p:grpSp>
        <p:nvGrpSpPr>
          <p:cNvPr id="80924" name="Group 8"/>
          <p:cNvGrpSpPr>
            <a:grpSpLocks/>
          </p:cNvGrpSpPr>
          <p:nvPr/>
        </p:nvGrpSpPr>
        <p:grpSpPr bwMode="auto">
          <a:xfrm>
            <a:off x="2390775" y="1927225"/>
            <a:ext cx="585788" cy="141288"/>
            <a:chOff x="1506" y="1235"/>
            <a:chExt cx="369" cy="89"/>
          </a:xfrm>
        </p:grpSpPr>
        <p:sp>
          <p:nvSpPr>
            <p:cNvPr id="81130" name="Line 74"/>
            <p:cNvSpPr>
              <a:spLocks noChangeShapeType="1"/>
            </p:cNvSpPr>
            <p:nvPr/>
          </p:nvSpPr>
          <p:spPr bwMode="auto">
            <a:xfrm flipH="1">
              <a:off x="1506" y="1281"/>
              <a:ext cx="369" cy="0"/>
            </a:xfrm>
            <a:prstGeom prst="line">
              <a:avLst/>
            </a:prstGeom>
            <a:noFill/>
            <a:ln w="9525">
              <a:solidFill>
                <a:srgbClr val="DDDDDD"/>
              </a:solidFill>
              <a:round/>
              <a:headEnd/>
              <a:tailEnd/>
            </a:ln>
          </p:spPr>
          <p:txBody>
            <a:bodyPr/>
            <a:lstStyle/>
            <a:p>
              <a:endParaRPr lang="en-US"/>
            </a:p>
          </p:txBody>
        </p:sp>
        <p:sp>
          <p:nvSpPr>
            <p:cNvPr id="81131" name="Line 93"/>
            <p:cNvSpPr>
              <a:spLocks noChangeShapeType="1"/>
            </p:cNvSpPr>
            <p:nvPr/>
          </p:nvSpPr>
          <p:spPr bwMode="auto">
            <a:xfrm rot="10800000" flipH="1">
              <a:off x="1805" y="1235"/>
              <a:ext cx="67" cy="42"/>
            </a:xfrm>
            <a:prstGeom prst="line">
              <a:avLst/>
            </a:prstGeom>
            <a:noFill/>
            <a:ln w="9525">
              <a:solidFill>
                <a:srgbClr val="DDDDDD"/>
              </a:solidFill>
              <a:round/>
              <a:headEnd/>
              <a:tailEnd/>
            </a:ln>
          </p:spPr>
          <p:txBody>
            <a:bodyPr/>
            <a:lstStyle/>
            <a:p>
              <a:endParaRPr lang="en-US"/>
            </a:p>
          </p:txBody>
        </p:sp>
        <p:sp>
          <p:nvSpPr>
            <p:cNvPr id="81132" name="Line 94"/>
            <p:cNvSpPr>
              <a:spLocks noChangeShapeType="1"/>
            </p:cNvSpPr>
            <p:nvPr/>
          </p:nvSpPr>
          <p:spPr bwMode="auto">
            <a:xfrm rot="10800000" flipH="1" flipV="1">
              <a:off x="1805" y="1282"/>
              <a:ext cx="67" cy="42"/>
            </a:xfrm>
            <a:prstGeom prst="line">
              <a:avLst/>
            </a:prstGeom>
            <a:noFill/>
            <a:ln w="9525">
              <a:solidFill>
                <a:srgbClr val="DDDDDD"/>
              </a:solidFill>
              <a:round/>
              <a:headEnd/>
              <a:tailEnd/>
            </a:ln>
          </p:spPr>
          <p:txBody>
            <a:bodyPr/>
            <a:lstStyle/>
            <a:p>
              <a:endParaRPr lang="en-US"/>
            </a:p>
          </p:txBody>
        </p:sp>
        <p:sp>
          <p:nvSpPr>
            <p:cNvPr id="81133" name="Line 95"/>
            <p:cNvSpPr>
              <a:spLocks noChangeShapeType="1"/>
            </p:cNvSpPr>
            <p:nvPr/>
          </p:nvSpPr>
          <p:spPr bwMode="auto">
            <a:xfrm rot="5400000" flipH="1">
              <a:off x="1743" y="1279"/>
              <a:ext cx="70" cy="0"/>
            </a:xfrm>
            <a:prstGeom prst="line">
              <a:avLst/>
            </a:prstGeom>
            <a:noFill/>
            <a:ln w="9525">
              <a:solidFill>
                <a:srgbClr val="DDDDDD"/>
              </a:solidFill>
              <a:round/>
              <a:headEnd/>
              <a:tailEnd/>
            </a:ln>
          </p:spPr>
          <p:txBody>
            <a:bodyPr/>
            <a:lstStyle/>
            <a:p>
              <a:endParaRPr lang="en-US"/>
            </a:p>
          </p:txBody>
        </p:sp>
      </p:grpSp>
      <p:sp>
        <p:nvSpPr>
          <p:cNvPr id="80925" name="Line 13"/>
          <p:cNvSpPr>
            <a:spLocks noChangeShapeType="1"/>
          </p:cNvSpPr>
          <p:nvPr/>
        </p:nvSpPr>
        <p:spPr bwMode="auto">
          <a:xfrm flipH="1">
            <a:off x="6064250" y="2195513"/>
            <a:ext cx="723900" cy="0"/>
          </a:xfrm>
          <a:prstGeom prst="line">
            <a:avLst/>
          </a:prstGeom>
          <a:noFill/>
          <a:ln w="9525">
            <a:solidFill>
              <a:srgbClr val="DDDDDD"/>
            </a:solidFill>
            <a:round/>
            <a:headEnd/>
            <a:tailEnd/>
          </a:ln>
        </p:spPr>
        <p:txBody>
          <a:bodyPr/>
          <a:lstStyle/>
          <a:p>
            <a:endParaRPr lang="en-US"/>
          </a:p>
        </p:txBody>
      </p:sp>
      <p:sp>
        <p:nvSpPr>
          <p:cNvPr id="80926" name="Line 203"/>
          <p:cNvSpPr>
            <a:spLocks noChangeShapeType="1"/>
          </p:cNvSpPr>
          <p:nvPr/>
        </p:nvSpPr>
        <p:spPr bwMode="auto">
          <a:xfrm rot="5400000" flipH="1">
            <a:off x="5544344" y="1499394"/>
            <a:ext cx="107950" cy="65088"/>
          </a:xfrm>
          <a:prstGeom prst="line">
            <a:avLst/>
          </a:prstGeom>
          <a:noFill/>
          <a:ln w="9525">
            <a:solidFill>
              <a:srgbClr val="DDDDDD"/>
            </a:solidFill>
            <a:round/>
            <a:headEnd/>
            <a:tailEnd/>
          </a:ln>
        </p:spPr>
        <p:txBody>
          <a:bodyPr/>
          <a:lstStyle/>
          <a:p>
            <a:endParaRPr lang="en-US"/>
          </a:p>
        </p:txBody>
      </p:sp>
      <p:sp>
        <p:nvSpPr>
          <p:cNvPr id="80927" name="Line 204"/>
          <p:cNvSpPr>
            <a:spLocks noChangeShapeType="1"/>
          </p:cNvSpPr>
          <p:nvPr/>
        </p:nvSpPr>
        <p:spPr bwMode="auto">
          <a:xfrm rot="5400000" flipH="1" flipV="1">
            <a:off x="5616576" y="1500187"/>
            <a:ext cx="107950" cy="66675"/>
          </a:xfrm>
          <a:prstGeom prst="line">
            <a:avLst/>
          </a:prstGeom>
          <a:noFill/>
          <a:ln w="9525">
            <a:solidFill>
              <a:srgbClr val="DDDDDD"/>
            </a:solidFill>
            <a:round/>
            <a:headEnd/>
            <a:tailEnd/>
          </a:ln>
        </p:spPr>
        <p:txBody>
          <a:bodyPr/>
          <a:lstStyle/>
          <a:p>
            <a:endParaRPr lang="en-US"/>
          </a:p>
        </p:txBody>
      </p:sp>
      <p:sp>
        <p:nvSpPr>
          <p:cNvPr id="80928" name="Line 54"/>
          <p:cNvSpPr>
            <a:spLocks noChangeShapeType="1"/>
          </p:cNvSpPr>
          <p:nvPr/>
        </p:nvSpPr>
        <p:spPr bwMode="auto">
          <a:xfrm flipV="1">
            <a:off x="5632450" y="2605088"/>
            <a:ext cx="0" cy="536575"/>
          </a:xfrm>
          <a:prstGeom prst="line">
            <a:avLst/>
          </a:prstGeom>
          <a:noFill/>
          <a:ln w="9525">
            <a:solidFill>
              <a:schemeClr val="tx1"/>
            </a:solidFill>
            <a:round/>
            <a:headEnd/>
            <a:tailEnd/>
          </a:ln>
        </p:spPr>
        <p:txBody>
          <a:bodyPr/>
          <a:lstStyle/>
          <a:p>
            <a:endParaRPr lang="en-US"/>
          </a:p>
        </p:txBody>
      </p:sp>
      <p:cxnSp>
        <p:nvCxnSpPr>
          <p:cNvPr id="80929" name="AutoShape 208"/>
          <p:cNvCxnSpPr>
            <a:cxnSpLocks noChangeShapeType="1"/>
            <a:endCxn id="81047" idx="3"/>
          </p:cNvCxnSpPr>
          <p:nvPr/>
        </p:nvCxnSpPr>
        <p:spPr bwMode="auto">
          <a:xfrm flipV="1">
            <a:off x="7707313" y="2579688"/>
            <a:ext cx="68262" cy="1682750"/>
          </a:xfrm>
          <a:prstGeom prst="bentConnector3">
            <a:avLst>
              <a:gd name="adj1" fmla="val 755819"/>
            </a:avLst>
          </a:prstGeom>
          <a:noFill/>
          <a:ln w="9525">
            <a:solidFill>
              <a:srgbClr val="DDDDDD"/>
            </a:solidFill>
            <a:miter lim="800000"/>
            <a:headEnd/>
            <a:tailEnd/>
          </a:ln>
        </p:spPr>
      </p:cxnSp>
      <p:grpSp>
        <p:nvGrpSpPr>
          <p:cNvPr id="80930" name="Group 48"/>
          <p:cNvGrpSpPr>
            <a:grpSpLocks/>
          </p:cNvGrpSpPr>
          <p:nvPr/>
        </p:nvGrpSpPr>
        <p:grpSpPr bwMode="auto">
          <a:xfrm>
            <a:off x="7767638" y="2170113"/>
            <a:ext cx="112712" cy="3101975"/>
            <a:chOff x="4893" y="1388"/>
            <a:chExt cx="71" cy="1954"/>
          </a:xfrm>
        </p:grpSpPr>
        <p:sp>
          <p:nvSpPr>
            <p:cNvPr id="81127" name="Line 257"/>
            <p:cNvSpPr>
              <a:spLocks noChangeShapeType="1"/>
            </p:cNvSpPr>
            <p:nvPr/>
          </p:nvSpPr>
          <p:spPr bwMode="auto">
            <a:xfrm flipH="1">
              <a:off x="4893" y="1432"/>
              <a:ext cx="67" cy="42"/>
            </a:xfrm>
            <a:prstGeom prst="line">
              <a:avLst/>
            </a:prstGeom>
            <a:noFill/>
            <a:ln w="9525">
              <a:solidFill>
                <a:srgbClr val="DDDDDD"/>
              </a:solidFill>
              <a:round/>
              <a:headEnd/>
              <a:tailEnd/>
            </a:ln>
          </p:spPr>
          <p:txBody>
            <a:bodyPr/>
            <a:lstStyle/>
            <a:p>
              <a:endParaRPr lang="en-US"/>
            </a:p>
          </p:txBody>
        </p:sp>
        <p:sp>
          <p:nvSpPr>
            <p:cNvPr id="81128" name="Line 258"/>
            <p:cNvSpPr>
              <a:spLocks noChangeShapeType="1"/>
            </p:cNvSpPr>
            <p:nvPr/>
          </p:nvSpPr>
          <p:spPr bwMode="auto">
            <a:xfrm flipH="1" flipV="1">
              <a:off x="4897" y="1388"/>
              <a:ext cx="67" cy="41"/>
            </a:xfrm>
            <a:prstGeom prst="line">
              <a:avLst/>
            </a:prstGeom>
            <a:noFill/>
            <a:ln w="9525">
              <a:solidFill>
                <a:srgbClr val="DDDDDD"/>
              </a:solidFill>
              <a:round/>
              <a:headEnd/>
              <a:tailEnd/>
            </a:ln>
          </p:spPr>
          <p:txBody>
            <a:bodyPr/>
            <a:lstStyle/>
            <a:p>
              <a:endParaRPr lang="en-US"/>
            </a:p>
          </p:txBody>
        </p:sp>
        <p:cxnSp>
          <p:nvCxnSpPr>
            <p:cNvPr id="81129" name="AutoShape 29"/>
            <p:cNvCxnSpPr>
              <a:cxnSpLocks noChangeShapeType="1"/>
            </p:cNvCxnSpPr>
            <p:nvPr/>
          </p:nvCxnSpPr>
          <p:spPr bwMode="auto">
            <a:xfrm flipV="1">
              <a:off x="4895" y="1433"/>
              <a:ext cx="3" cy="1909"/>
            </a:xfrm>
            <a:prstGeom prst="bentConnector3">
              <a:avLst>
                <a:gd name="adj1" fmla="val 11133333"/>
              </a:avLst>
            </a:prstGeom>
            <a:noFill/>
            <a:ln w="9525">
              <a:solidFill>
                <a:srgbClr val="DDDDDD"/>
              </a:solidFill>
              <a:miter lim="800000"/>
              <a:headEnd/>
              <a:tailEnd/>
            </a:ln>
          </p:spPr>
        </p:cxnSp>
      </p:grpSp>
      <p:sp>
        <p:nvSpPr>
          <p:cNvPr id="80931" name="Rectangle 398"/>
          <p:cNvSpPr>
            <a:spLocks noChangeArrowheads="1"/>
          </p:cNvSpPr>
          <p:nvPr/>
        </p:nvSpPr>
        <p:spPr bwMode="auto">
          <a:xfrm>
            <a:off x="7681913" y="5226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32" name="Rectangle 398"/>
          <p:cNvSpPr>
            <a:spLocks noChangeArrowheads="1"/>
          </p:cNvSpPr>
          <p:nvPr/>
        </p:nvSpPr>
        <p:spPr bwMode="auto">
          <a:xfrm>
            <a:off x="6811963" y="53086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33" name="Rectangle 398"/>
          <p:cNvSpPr>
            <a:spLocks noChangeArrowheads="1"/>
          </p:cNvSpPr>
          <p:nvPr/>
        </p:nvSpPr>
        <p:spPr bwMode="auto">
          <a:xfrm>
            <a:off x="7226300" y="54879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34" name="Line 379"/>
          <p:cNvSpPr>
            <a:spLocks noChangeShapeType="1"/>
          </p:cNvSpPr>
          <p:nvPr/>
        </p:nvSpPr>
        <p:spPr bwMode="auto">
          <a:xfrm flipV="1">
            <a:off x="6686550" y="5289550"/>
            <a:ext cx="114300" cy="66675"/>
          </a:xfrm>
          <a:prstGeom prst="line">
            <a:avLst/>
          </a:prstGeom>
          <a:noFill/>
          <a:ln w="9525">
            <a:solidFill>
              <a:srgbClr val="DDDDDD"/>
            </a:solidFill>
            <a:round/>
            <a:headEnd/>
            <a:tailEnd/>
          </a:ln>
        </p:spPr>
        <p:txBody>
          <a:bodyPr/>
          <a:lstStyle/>
          <a:p>
            <a:endParaRPr lang="en-US"/>
          </a:p>
        </p:txBody>
      </p:sp>
      <p:sp>
        <p:nvSpPr>
          <p:cNvPr id="80935" name="Line 380"/>
          <p:cNvSpPr>
            <a:spLocks noChangeShapeType="1"/>
          </p:cNvSpPr>
          <p:nvPr/>
        </p:nvSpPr>
        <p:spPr bwMode="auto">
          <a:xfrm>
            <a:off x="6686550" y="5356225"/>
            <a:ext cx="114300" cy="65088"/>
          </a:xfrm>
          <a:prstGeom prst="line">
            <a:avLst/>
          </a:prstGeom>
          <a:noFill/>
          <a:ln w="9525">
            <a:solidFill>
              <a:srgbClr val="DDDDDD"/>
            </a:solidFill>
            <a:round/>
            <a:headEnd/>
            <a:tailEnd/>
          </a:ln>
        </p:spPr>
        <p:txBody>
          <a:bodyPr/>
          <a:lstStyle/>
          <a:p>
            <a:endParaRPr lang="en-US"/>
          </a:p>
        </p:txBody>
      </p:sp>
      <p:cxnSp>
        <p:nvCxnSpPr>
          <p:cNvPr id="80936" name="Straight Connector 222"/>
          <p:cNvCxnSpPr>
            <a:cxnSpLocks noChangeShapeType="1"/>
          </p:cNvCxnSpPr>
          <p:nvPr/>
        </p:nvCxnSpPr>
        <p:spPr bwMode="auto">
          <a:xfrm flipH="1">
            <a:off x="6646863" y="5287963"/>
            <a:ext cx="1587" cy="133350"/>
          </a:xfrm>
          <a:prstGeom prst="line">
            <a:avLst/>
          </a:prstGeom>
          <a:noFill/>
          <a:ln w="9525" algn="ctr">
            <a:solidFill>
              <a:schemeClr val="tx1"/>
            </a:solidFill>
            <a:round/>
            <a:headEnd/>
            <a:tailEnd/>
          </a:ln>
        </p:spPr>
      </p:cxnSp>
      <p:cxnSp>
        <p:nvCxnSpPr>
          <p:cNvPr id="80937" name="AutoShape 232"/>
          <p:cNvCxnSpPr>
            <a:cxnSpLocks noChangeShapeType="1"/>
          </p:cNvCxnSpPr>
          <p:nvPr/>
        </p:nvCxnSpPr>
        <p:spPr bwMode="auto">
          <a:xfrm rot="10800000">
            <a:off x="4722813" y="4886325"/>
            <a:ext cx="2089150" cy="468313"/>
          </a:xfrm>
          <a:prstGeom prst="bentConnector2">
            <a:avLst/>
          </a:prstGeom>
          <a:noFill/>
          <a:ln w="9525">
            <a:solidFill>
              <a:schemeClr val="tx1"/>
            </a:solidFill>
            <a:miter lim="800000"/>
            <a:headEnd/>
            <a:tailEnd/>
          </a:ln>
        </p:spPr>
      </p:cxnSp>
      <p:grpSp>
        <p:nvGrpSpPr>
          <p:cNvPr id="80938" name="Group 58"/>
          <p:cNvGrpSpPr>
            <a:grpSpLocks/>
          </p:cNvGrpSpPr>
          <p:nvPr/>
        </p:nvGrpSpPr>
        <p:grpSpPr bwMode="auto">
          <a:xfrm>
            <a:off x="6805613" y="4870450"/>
            <a:ext cx="1154112" cy="746125"/>
            <a:chOff x="4287" y="3089"/>
            <a:chExt cx="654" cy="470"/>
          </a:xfrm>
        </p:grpSpPr>
        <p:sp>
          <p:nvSpPr>
            <p:cNvPr id="81125" name="Rectangle 277"/>
            <p:cNvSpPr>
              <a:spLocks noChangeArrowheads="1"/>
            </p:cNvSpPr>
            <p:nvPr/>
          </p:nvSpPr>
          <p:spPr bwMode="auto">
            <a:xfrm>
              <a:off x="4287" y="3089"/>
              <a:ext cx="654" cy="47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126" name="Rectangle 278"/>
            <p:cNvSpPr>
              <a:spLocks noChangeArrowheads="1"/>
            </p:cNvSpPr>
            <p:nvPr/>
          </p:nvSpPr>
          <p:spPr bwMode="auto">
            <a:xfrm>
              <a:off x="4287" y="3089"/>
              <a:ext cx="653" cy="114"/>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grpSp>
        <p:nvGrpSpPr>
          <p:cNvPr id="80939" name="Group 67"/>
          <p:cNvGrpSpPr>
            <a:grpSpLocks/>
          </p:cNvGrpSpPr>
          <p:nvPr/>
        </p:nvGrpSpPr>
        <p:grpSpPr bwMode="auto">
          <a:xfrm>
            <a:off x="757238" y="2035175"/>
            <a:ext cx="6950075" cy="3906838"/>
            <a:chOff x="477" y="1303"/>
            <a:chExt cx="4378" cy="2461"/>
          </a:xfrm>
        </p:grpSpPr>
        <p:sp>
          <p:nvSpPr>
            <p:cNvPr id="81123" name="Text Box 9"/>
            <p:cNvSpPr txBox="1">
              <a:spLocks noChangeArrowheads="1"/>
            </p:cNvSpPr>
            <p:nvPr/>
          </p:nvSpPr>
          <p:spPr bwMode="auto">
            <a:xfrm>
              <a:off x="477" y="1303"/>
              <a:ext cx="142" cy="66"/>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81124" name="Text Box 316"/>
            <p:cNvSpPr txBox="1">
              <a:spLocks noChangeArrowheads="1"/>
            </p:cNvSpPr>
            <p:nvPr/>
          </p:nvSpPr>
          <p:spPr bwMode="auto">
            <a:xfrm>
              <a:off x="4650" y="3584"/>
              <a:ext cx="205" cy="180"/>
            </a:xfrm>
            <a:prstGeom prst="rect">
              <a:avLst/>
            </a:prstGeom>
            <a:noFill/>
            <a:ln w="9525">
              <a:noFill/>
              <a:miter lim="800000"/>
              <a:headEnd/>
              <a:tailEnd/>
            </a:ln>
          </p:spPr>
          <p:txBody>
            <a:bodyPr wrap="none" lIns="0" tIns="0" rIns="0" bIns="0">
              <a:spAutoFit/>
            </a:bodyPr>
            <a:lstStyle/>
            <a:p>
              <a:pPr algn="ctr" defTabSz="914400">
                <a:lnSpc>
                  <a:spcPct val="90000"/>
                </a:lnSpc>
                <a:buClr>
                  <a:srgbClr val="000000"/>
                </a:buClr>
                <a:buSzPct val="100000"/>
                <a:buFont typeface="Times New Roman" pitchFamily="18" charset="0"/>
                <a:buNone/>
              </a:pPr>
              <a:r>
                <a:rPr lang="en-US" sz="700" b="1">
                  <a:solidFill>
                    <a:srgbClr val="DDDDDD"/>
                  </a:solidFill>
                </a:rPr>
                <a:t>be</a:t>
              </a:r>
            </a:p>
            <a:p>
              <a:pPr algn="ctr" defTabSz="914400">
                <a:lnSpc>
                  <a:spcPct val="90000"/>
                </a:lnSpc>
                <a:buClr>
                  <a:srgbClr val="000000"/>
                </a:buClr>
                <a:buSzPct val="100000"/>
                <a:buFont typeface="Times New Roman" pitchFamily="18" charset="0"/>
                <a:buNone/>
              </a:pPr>
              <a:r>
                <a:rPr lang="en-US" sz="700" b="1">
                  <a:solidFill>
                    <a:srgbClr val="DDDDDD"/>
                  </a:solidFill>
                </a:rPr>
                <a:t>granted</a:t>
              </a:r>
            </a:p>
            <a:p>
              <a:pPr algn="ctr" defTabSz="914400">
                <a:lnSpc>
                  <a:spcPct val="90000"/>
                </a:lnSpc>
                <a:buClr>
                  <a:srgbClr val="000000"/>
                </a:buClr>
                <a:buSzPct val="100000"/>
                <a:buFont typeface="Times New Roman" pitchFamily="18" charset="0"/>
                <a:buNone/>
              </a:pPr>
              <a:r>
                <a:rPr lang="en-US" sz="700" b="1">
                  <a:solidFill>
                    <a:srgbClr val="DDDDDD"/>
                  </a:solidFill>
                </a:rPr>
                <a:t>by</a:t>
              </a:r>
            </a:p>
          </p:txBody>
        </p:sp>
      </p:grpSp>
      <p:grpSp>
        <p:nvGrpSpPr>
          <p:cNvPr id="80940" name="Group 70"/>
          <p:cNvGrpSpPr>
            <a:grpSpLocks/>
          </p:cNvGrpSpPr>
          <p:nvPr/>
        </p:nvGrpSpPr>
        <p:grpSpPr bwMode="auto">
          <a:xfrm>
            <a:off x="1276350" y="2060575"/>
            <a:ext cx="6115050" cy="3700463"/>
            <a:chOff x="804" y="1319"/>
            <a:chExt cx="3852" cy="2331"/>
          </a:xfrm>
        </p:grpSpPr>
        <p:cxnSp>
          <p:nvCxnSpPr>
            <p:cNvPr id="81118" name="Shape 246"/>
            <p:cNvCxnSpPr>
              <a:cxnSpLocks noChangeShapeType="1"/>
            </p:cNvCxnSpPr>
            <p:nvPr/>
          </p:nvCxnSpPr>
          <p:spPr bwMode="auto">
            <a:xfrm rot="10800000" flipH="1" flipV="1">
              <a:off x="804" y="1319"/>
              <a:ext cx="3812" cy="2240"/>
            </a:xfrm>
            <a:prstGeom prst="bentConnector4">
              <a:avLst>
                <a:gd name="adj1" fmla="val -3778"/>
                <a:gd name="adj2" fmla="val 119370"/>
              </a:avLst>
            </a:prstGeom>
            <a:noFill/>
            <a:ln w="9525" algn="ctr">
              <a:solidFill>
                <a:srgbClr val="DDDDDD"/>
              </a:solidFill>
              <a:round/>
              <a:headEnd/>
              <a:tailEnd/>
            </a:ln>
          </p:spPr>
        </p:cxnSp>
        <p:grpSp>
          <p:nvGrpSpPr>
            <p:cNvPr id="81119" name="Group 219"/>
            <p:cNvGrpSpPr>
              <a:grpSpLocks/>
            </p:cNvGrpSpPr>
            <p:nvPr/>
          </p:nvGrpSpPr>
          <p:grpSpPr bwMode="auto">
            <a:xfrm>
              <a:off x="4574" y="3560"/>
              <a:ext cx="82" cy="90"/>
              <a:chOff x="3323" y="3101"/>
              <a:chExt cx="82" cy="90"/>
            </a:xfrm>
          </p:grpSpPr>
          <p:sp>
            <p:nvSpPr>
              <p:cNvPr id="81120" name="Line 249"/>
              <p:cNvSpPr>
                <a:spLocks noChangeShapeType="1"/>
              </p:cNvSpPr>
              <p:nvPr/>
            </p:nvSpPr>
            <p:spPr bwMode="auto">
              <a:xfrm rot="16200000" flipH="1">
                <a:off x="3310" y="3114"/>
                <a:ext cx="67" cy="42"/>
              </a:xfrm>
              <a:prstGeom prst="line">
                <a:avLst/>
              </a:prstGeom>
              <a:noFill/>
              <a:ln w="9525">
                <a:solidFill>
                  <a:srgbClr val="DDDDDD"/>
                </a:solidFill>
                <a:round/>
                <a:headEnd/>
                <a:tailEnd/>
              </a:ln>
            </p:spPr>
            <p:txBody>
              <a:bodyPr/>
              <a:lstStyle/>
              <a:p>
                <a:endParaRPr lang="en-US"/>
              </a:p>
            </p:txBody>
          </p:sp>
          <p:sp>
            <p:nvSpPr>
              <p:cNvPr id="81121" name="Line 250"/>
              <p:cNvSpPr>
                <a:spLocks noChangeShapeType="1"/>
              </p:cNvSpPr>
              <p:nvPr/>
            </p:nvSpPr>
            <p:spPr bwMode="auto">
              <a:xfrm rot="-5400000" flipH="1" flipV="1">
                <a:off x="3351" y="3115"/>
                <a:ext cx="67" cy="41"/>
              </a:xfrm>
              <a:prstGeom prst="line">
                <a:avLst/>
              </a:prstGeom>
              <a:noFill/>
              <a:ln w="9525">
                <a:solidFill>
                  <a:srgbClr val="DDDDDD"/>
                </a:solidFill>
                <a:round/>
                <a:headEnd/>
                <a:tailEnd/>
              </a:ln>
            </p:spPr>
            <p:txBody>
              <a:bodyPr/>
              <a:lstStyle/>
              <a:p>
                <a:endParaRPr lang="en-US"/>
              </a:p>
            </p:txBody>
          </p:sp>
          <p:sp>
            <p:nvSpPr>
              <p:cNvPr id="81122"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endParaRPr lang="en-US"/>
              </a:p>
            </p:txBody>
          </p:sp>
        </p:grpSp>
      </p:grpSp>
      <p:grpSp>
        <p:nvGrpSpPr>
          <p:cNvPr id="80941" name="Group 64"/>
          <p:cNvGrpSpPr>
            <a:grpSpLocks/>
          </p:cNvGrpSpPr>
          <p:nvPr/>
        </p:nvGrpSpPr>
        <p:grpSpPr bwMode="auto">
          <a:xfrm>
            <a:off x="4772025" y="5675313"/>
            <a:ext cx="476250" cy="128587"/>
            <a:chOff x="3006" y="3596"/>
            <a:chExt cx="300" cy="81"/>
          </a:xfrm>
        </p:grpSpPr>
        <p:sp>
          <p:nvSpPr>
            <p:cNvPr id="81115"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81116"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81117"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80942" name="Group 105"/>
          <p:cNvGrpSpPr>
            <a:grpSpLocks/>
          </p:cNvGrpSpPr>
          <p:nvPr/>
        </p:nvGrpSpPr>
        <p:grpSpPr bwMode="auto">
          <a:xfrm>
            <a:off x="5222875" y="5578475"/>
            <a:ext cx="1062038" cy="323850"/>
            <a:chOff x="3290" y="3535"/>
            <a:chExt cx="669" cy="204"/>
          </a:xfrm>
        </p:grpSpPr>
        <p:sp>
          <p:nvSpPr>
            <p:cNvPr id="81113" name="Rectangle 253"/>
            <p:cNvSpPr>
              <a:spLocks noChangeArrowheads="1"/>
            </p:cNvSpPr>
            <p:nvPr/>
          </p:nvSpPr>
          <p:spPr bwMode="auto">
            <a:xfrm>
              <a:off x="3290"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114" name="Rectangle 254"/>
            <p:cNvSpPr>
              <a:spLocks noChangeArrowheads="1"/>
            </p:cNvSpPr>
            <p:nvPr/>
          </p:nvSpPr>
          <p:spPr bwMode="auto">
            <a:xfrm>
              <a:off x="3291" y="3535"/>
              <a:ext cx="667"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80943" name="Rectangle 398"/>
          <p:cNvSpPr>
            <a:spLocks noChangeArrowheads="1"/>
          </p:cNvSpPr>
          <p:nvPr/>
        </p:nvSpPr>
        <p:spPr bwMode="auto">
          <a:xfrm>
            <a:off x="4416425" y="58213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44" name="Line 69"/>
          <p:cNvSpPr>
            <a:spLocks noChangeShapeType="1"/>
          </p:cNvSpPr>
          <p:nvPr/>
        </p:nvSpPr>
        <p:spPr bwMode="auto">
          <a:xfrm>
            <a:off x="4465638" y="4906963"/>
            <a:ext cx="0" cy="660400"/>
          </a:xfrm>
          <a:prstGeom prst="line">
            <a:avLst/>
          </a:prstGeom>
          <a:noFill/>
          <a:ln w="9525">
            <a:solidFill>
              <a:schemeClr val="tx1"/>
            </a:solidFill>
            <a:round/>
            <a:headEnd/>
            <a:tailEnd/>
          </a:ln>
        </p:spPr>
        <p:txBody>
          <a:bodyPr/>
          <a:lstStyle/>
          <a:p>
            <a:endParaRPr lang="en-US"/>
          </a:p>
        </p:txBody>
      </p:sp>
      <p:sp>
        <p:nvSpPr>
          <p:cNvPr id="80945" name="Line 298"/>
          <p:cNvSpPr>
            <a:spLocks noChangeShapeType="1"/>
          </p:cNvSpPr>
          <p:nvPr/>
        </p:nvSpPr>
        <p:spPr bwMode="auto">
          <a:xfrm>
            <a:off x="4414838" y="5032375"/>
            <a:ext cx="98425" cy="0"/>
          </a:xfrm>
          <a:prstGeom prst="line">
            <a:avLst/>
          </a:prstGeom>
          <a:noFill/>
          <a:ln w="9525">
            <a:solidFill>
              <a:srgbClr val="DDDDDD"/>
            </a:solidFill>
            <a:round/>
            <a:headEnd/>
            <a:tailEnd/>
          </a:ln>
        </p:spPr>
        <p:txBody>
          <a:bodyPr/>
          <a:lstStyle/>
          <a:p>
            <a:endParaRPr lang="en-US"/>
          </a:p>
        </p:txBody>
      </p:sp>
      <p:grpSp>
        <p:nvGrpSpPr>
          <p:cNvPr id="80946" name="Group 112"/>
          <p:cNvGrpSpPr>
            <a:grpSpLocks/>
          </p:cNvGrpSpPr>
          <p:nvPr/>
        </p:nvGrpSpPr>
        <p:grpSpPr bwMode="auto">
          <a:xfrm>
            <a:off x="4064000" y="5564188"/>
            <a:ext cx="822325" cy="354012"/>
            <a:chOff x="2560" y="3526"/>
            <a:chExt cx="497" cy="223"/>
          </a:xfrm>
        </p:grpSpPr>
        <p:sp>
          <p:nvSpPr>
            <p:cNvPr id="81111"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112"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80947" name="Rectangle 398"/>
          <p:cNvSpPr>
            <a:spLocks noChangeArrowheads="1"/>
          </p:cNvSpPr>
          <p:nvPr/>
        </p:nvSpPr>
        <p:spPr bwMode="auto">
          <a:xfrm>
            <a:off x="4678363" y="48101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48" name="Rectangle 398"/>
          <p:cNvSpPr>
            <a:spLocks noChangeArrowheads="1"/>
          </p:cNvSpPr>
          <p:nvPr/>
        </p:nvSpPr>
        <p:spPr bwMode="auto">
          <a:xfrm>
            <a:off x="6254750" y="31369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49" name="Rectangle 398"/>
          <p:cNvSpPr>
            <a:spLocks noChangeArrowheads="1"/>
          </p:cNvSpPr>
          <p:nvPr/>
        </p:nvSpPr>
        <p:spPr bwMode="auto">
          <a:xfrm>
            <a:off x="6799263" y="24939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0950" name="Group 96"/>
          <p:cNvGrpSpPr>
            <a:grpSpLocks/>
          </p:cNvGrpSpPr>
          <p:nvPr/>
        </p:nvGrpSpPr>
        <p:grpSpPr bwMode="auto">
          <a:xfrm>
            <a:off x="3606800" y="4667250"/>
            <a:ext cx="427038" cy="285750"/>
            <a:chOff x="2272" y="2961"/>
            <a:chExt cx="269" cy="180"/>
          </a:xfrm>
        </p:grpSpPr>
        <p:sp>
          <p:nvSpPr>
            <p:cNvPr id="81109"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81110"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grpSp>
      <p:sp>
        <p:nvSpPr>
          <p:cNvPr id="80951" name="Rectangle 398"/>
          <p:cNvSpPr>
            <a:spLocks noChangeArrowheads="1"/>
          </p:cNvSpPr>
          <p:nvPr/>
        </p:nvSpPr>
        <p:spPr bwMode="auto">
          <a:xfrm>
            <a:off x="1676400" y="21621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52" name="Rectangle 398"/>
          <p:cNvSpPr>
            <a:spLocks noChangeArrowheads="1"/>
          </p:cNvSpPr>
          <p:nvPr/>
        </p:nvSpPr>
        <p:spPr bwMode="auto">
          <a:xfrm>
            <a:off x="1949450" y="21431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53" name="Rectangle 398"/>
          <p:cNvSpPr>
            <a:spLocks noChangeArrowheads="1"/>
          </p:cNvSpPr>
          <p:nvPr/>
        </p:nvSpPr>
        <p:spPr bwMode="auto">
          <a:xfrm>
            <a:off x="6799263" y="24892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54" name="Rectangle 398"/>
          <p:cNvSpPr>
            <a:spLocks noChangeArrowheads="1"/>
          </p:cNvSpPr>
          <p:nvPr/>
        </p:nvSpPr>
        <p:spPr bwMode="auto">
          <a:xfrm>
            <a:off x="7686675" y="2195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55" name="Rectangle 181"/>
          <p:cNvSpPr>
            <a:spLocks noChangeArrowheads="1"/>
          </p:cNvSpPr>
          <p:nvPr/>
        </p:nvSpPr>
        <p:spPr bwMode="auto">
          <a:xfrm>
            <a:off x="1422400" y="17637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56" name="Rectangle 398"/>
          <p:cNvSpPr>
            <a:spLocks noChangeArrowheads="1"/>
          </p:cNvSpPr>
          <p:nvPr/>
        </p:nvSpPr>
        <p:spPr bwMode="auto">
          <a:xfrm>
            <a:off x="1270000" y="1828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0957" name="Group 106"/>
          <p:cNvGrpSpPr>
            <a:grpSpLocks/>
          </p:cNvGrpSpPr>
          <p:nvPr/>
        </p:nvGrpSpPr>
        <p:grpSpPr bwMode="auto">
          <a:xfrm>
            <a:off x="1147763" y="1763713"/>
            <a:ext cx="319087" cy="177800"/>
            <a:chOff x="723" y="1132"/>
            <a:chExt cx="201" cy="112"/>
          </a:xfrm>
        </p:grpSpPr>
        <p:cxnSp>
          <p:nvCxnSpPr>
            <p:cNvPr id="81106"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chemeClr val="tx1"/>
              </a:solidFill>
              <a:miter lim="800000"/>
              <a:headEnd/>
              <a:tailEnd/>
            </a:ln>
          </p:spPr>
        </p:cxnSp>
        <p:sp>
          <p:nvSpPr>
            <p:cNvPr id="81107" name="Line 358"/>
            <p:cNvSpPr>
              <a:spLocks noChangeShapeType="1"/>
            </p:cNvSpPr>
            <p:nvPr/>
          </p:nvSpPr>
          <p:spPr bwMode="auto">
            <a:xfrm>
              <a:off x="723" y="1203"/>
              <a:ext cx="67" cy="41"/>
            </a:xfrm>
            <a:prstGeom prst="line">
              <a:avLst/>
            </a:prstGeom>
            <a:noFill/>
            <a:ln w="9525">
              <a:solidFill>
                <a:schemeClr val="tx1"/>
              </a:solidFill>
              <a:round/>
              <a:headEnd/>
              <a:tailEnd/>
            </a:ln>
          </p:spPr>
          <p:txBody>
            <a:bodyPr/>
            <a:lstStyle/>
            <a:p>
              <a:endParaRPr lang="en-US"/>
            </a:p>
          </p:txBody>
        </p:sp>
        <p:sp>
          <p:nvSpPr>
            <p:cNvPr id="81108" name="Line 359"/>
            <p:cNvSpPr>
              <a:spLocks noChangeShapeType="1"/>
            </p:cNvSpPr>
            <p:nvPr/>
          </p:nvSpPr>
          <p:spPr bwMode="auto">
            <a:xfrm flipV="1">
              <a:off x="723" y="1161"/>
              <a:ext cx="67" cy="42"/>
            </a:xfrm>
            <a:prstGeom prst="line">
              <a:avLst/>
            </a:prstGeom>
            <a:noFill/>
            <a:ln w="9525">
              <a:solidFill>
                <a:schemeClr val="tx1"/>
              </a:solidFill>
              <a:round/>
              <a:headEnd/>
              <a:tailEnd/>
            </a:ln>
          </p:spPr>
          <p:txBody>
            <a:bodyPr/>
            <a:lstStyle/>
            <a:p>
              <a:endParaRPr lang="en-US"/>
            </a:p>
          </p:txBody>
        </p:sp>
      </p:grpSp>
      <p:sp>
        <p:nvSpPr>
          <p:cNvPr id="80958" name="Text Box 142"/>
          <p:cNvSpPr txBox="1">
            <a:spLocks noChangeArrowheads="1"/>
          </p:cNvSpPr>
          <p:nvPr/>
        </p:nvSpPr>
        <p:spPr bwMode="auto">
          <a:xfrm>
            <a:off x="835025" y="1346200"/>
            <a:ext cx="723900" cy="149225"/>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FF0000"/>
                </a:solidFill>
              </a:rPr>
              <a:t>Duty Organization Sub-Code</a:t>
            </a:r>
          </a:p>
        </p:txBody>
      </p:sp>
      <p:sp>
        <p:nvSpPr>
          <p:cNvPr id="80959" name="Text Box 142"/>
          <p:cNvSpPr txBox="1">
            <a:spLocks noChangeArrowheads="1"/>
          </p:cNvSpPr>
          <p:nvPr/>
        </p:nvSpPr>
        <p:spPr bwMode="auto">
          <a:xfrm>
            <a:off x="1504950" y="1619250"/>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group</a:t>
            </a:r>
          </a:p>
        </p:txBody>
      </p:sp>
      <p:sp>
        <p:nvSpPr>
          <p:cNvPr id="80960" name="Rectangle 398"/>
          <p:cNvSpPr>
            <a:spLocks noChangeArrowheads="1"/>
          </p:cNvSpPr>
          <p:nvPr/>
        </p:nvSpPr>
        <p:spPr bwMode="auto">
          <a:xfrm>
            <a:off x="2978150" y="1955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61" name="Rectangle 398"/>
          <p:cNvSpPr>
            <a:spLocks noChangeArrowheads="1"/>
          </p:cNvSpPr>
          <p:nvPr/>
        </p:nvSpPr>
        <p:spPr bwMode="auto">
          <a:xfrm>
            <a:off x="1504950" y="214788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62" name="Rectangle 233"/>
          <p:cNvSpPr>
            <a:spLocks noChangeArrowheads="1"/>
          </p:cNvSpPr>
          <p:nvPr/>
        </p:nvSpPr>
        <p:spPr bwMode="auto">
          <a:xfrm>
            <a:off x="1255713" y="2073275"/>
            <a:ext cx="85725" cy="84138"/>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63" name="Rectangle 398"/>
          <p:cNvSpPr>
            <a:spLocks noChangeArrowheads="1"/>
          </p:cNvSpPr>
          <p:nvPr/>
        </p:nvSpPr>
        <p:spPr bwMode="auto">
          <a:xfrm>
            <a:off x="3140075" y="4256088"/>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0964" name="Group 117"/>
          <p:cNvGrpSpPr>
            <a:grpSpLocks/>
          </p:cNvGrpSpPr>
          <p:nvPr/>
        </p:nvGrpSpPr>
        <p:grpSpPr bwMode="auto">
          <a:xfrm>
            <a:off x="2424113" y="3135313"/>
            <a:ext cx="3949700" cy="476250"/>
            <a:chOff x="1527" y="1996"/>
            <a:chExt cx="2488" cy="300"/>
          </a:xfrm>
        </p:grpSpPr>
        <p:sp>
          <p:nvSpPr>
            <p:cNvPr id="81104"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105"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80965" name="Group 120"/>
          <p:cNvGrpSpPr>
            <a:grpSpLocks/>
          </p:cNvGrpSpPr>
          <p:nvPr/>
        </p:nvGrpSpPr>
        <p:grpSpPr bwMode="auto">
          <a:xfrm>
            <a:off x="1993900" y="2235200"/>
            <a:ext cx="431800" cy="1208088"/>
            <a:chOff x="1256" y="1429"/>
            <a:chExt cx="272" cy="761"/>
          </a:xfrm>
        </p:grpSpPr>
        <p:sp>
          <p:nvSpPr>
            <p:cNvPr id="81100"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81101"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81102"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81103" name="Shape 222"/>
            <p:cNvCxnSpPr>
              <a:cxnSpLocks noChangeShapeType="1"/>
              <a:stCxn id="81104"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80966" name="Rectangle 398"/>
          <p:cNvSpPr>
            <a:spLocks noChangeArrowheads="1"/>
          </p:cNvSpPr>
          <p:nvPr/>
        </p:nvSpPr>
        <p:spPr bwMode="auto">
          <a:xfrm>
            <a:off x="2122488" y="2147888"/>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67" name="Rectangle 398"/>
          <p:cNvSpPr>
            <a:spLocks noChangeArrowheads="1"/>
          </p:cNvSpPr>
          <p:nvPr/>
        </p:nvSpPr>
        <p:spPr bwMode="auto">
          <a:xfrm>
            <a:off x="5202238" y="2455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68" name="Rectangle 398"/>
          <p:cNvSpPr>
            <a:spLocks noChangeArrowheads="1"/>
          </p:cNvSpPr>
          <p:nvPr/>
        </p:nvSpPr>
        <p:spPr bwMode="auto">
          <a:xfrm>
            <a:off x="3849688" y="24558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69" name="Rectangle 398"/>
          <p:cNvSpPr>
            <a:spLocks noChangeArrowheads="1"/>
          </p:cNvSpPr>
          <p:nvPr/>
        </p:nvSpPr>
        <p:spPr bwMode="auto">
          <a:xfrm>
            <a:off x="3859213" y="20177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70" name="Rectangle 398"/>
          <p:cNvSpPr>
            <a:spLocks noChangeArrowheads="1"/>
          </p:cNvSpPr>
          <p:nvPr/>
        </p:nvSpPr>
        <p:spPr bwMode="auto">
          <a:xfrm>
            <a:off x="5197475" y="20177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0971" name="Group 130"/>
          <p:cNvGrpSpPr>
            <a:grpSpLocks/>
          </p:cNvGrpSpPr>
          <p:nvPr/>
        </p:nvGrpSpPr>
        <p:grpSpPr bwMode="auto">
          <a:xfrm>
            <a:off x="2763838" y="4376738"/>
            <a:ext cx="1138237" cy="241300"/>
            <a:chOff x="1741" y="2778"/>
            <a:chExt cx="717" cy="152"/>
          </a:xfrm>
        </p:grpSpPr>
        <p:sp>
          <p:nvSpPr>
            <p:cNvPr id="81098" name="Text Box 324"/>
            <p:cNvSpPr txBox="1">
              <a:spLocks noChangeArrowheads="1"/>
            </p:cNvSpPr>
            <p:nvPr/>
          </p:nvSpPr>
          <p:spPr bwMode="auto">
            <a:xfrm>
              <a:off x="2051" y="2778"/>
              <a:ext cx="407"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81099" name="Text Box 325"/>
            <p:cNvSpPr txBox="1">
              <a:spLocks noChangeArrowheads="1"/>
            </p:cNvSpPr>
            <p:nvPr/>
          </p:nvSpPr>
          <p:spPr bwMode="auto">
            <a:xfrm>
              <a:off x="1741" y="2876"/>
              <a:ext cx="211"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grpSp>
      <p:grpSp>
        <p:nvGrpSpPr>
          <p:cNvPr id="80972" name="Group 92"/>
          <p:cNvGrpSpPr>
            <a:grpSpLocks/>
          </p:cNvGrpSpPr>
          <p:nvPr/>
        </p:nvGrpSpPr>
        <p:grpSpPr bwMode="auto">
          <a:xfrm>
            <a:off x="3106738" y="4343400"/>
            <a:ext cx="139700" cy="300038"/>
            <a:chOff x="1957" y="2757"/>
            <a:chExt cx="88" cy="189"/>
          </a:xfrm>
        </p:grpSpPr>
        <p:sp>
          <p:nvSpPr>
            <p:cNvPr id="81093" name="Line 284"/>
            <p:cNvSpPr>
              <a:spLocks noChangeShapeType="1"/>
            </p:cNvSpPr>
            <p:nvPr/>
          </p:nvSpPr>
          <p:spPr bwMode="auto">
            <a:xfrm rot="5400000" flipH="1">
              <a:off x="1944" y="2770"/>
              <a:ext cx="67" cy="42"/>
            </a:xfrm>
            <a:prstGeom prst="line">
              <a:avLst/>
            </a:prstGeom>
            <a:noFill/>
            <a:ln w="9525">
              <a:solidFill>
                <a:srgbClr val="DDDDDD"/>
              </a:solidFill>
              <a:round/>
              <a:headEnd/>
              <a:tailEnd/>
            </a:ln>
          </p:spPr>
          <p:txBody>
            <a:bodyPr/>
            <a:lstStyle/>
            <a:p>
              <a:endParaRPr lang="en-US"/>
            </a:p>
          </p:txBody>
        </p:sp>
        <p:sp>
          <p:nvSpPr>
            <p:cNvPr id="81094" name="Line 285"/>
            <p:cNvSpPr>
              <a:spLocks noChangeShapeType="1"/>
            </p:cNvSpPr>
            <p:nvPr/>
          </p:nvSpPr>
          <p:spPr bwMode="auto">
            <a:xfrm rot="5400000" flipH="1" flipV="1">
              <a:off x="1991" y="2771"/>
              <a:ext cx="67" cy="41"/>
            </a:xfrm>
            <a:prstGeom prst="line">
              <a:avLst/>
            </a:prstGeom>
            <a:noFill/>
            <a:ln w="9525">
              <a:solidFill>
                <a:srgbClr val="DDDDDD"/>
              </a:solidFill>
              <a:round/>
              <a:headEnd/>
              <a:tailEnd/>
            </a:ln>
          </p:spPr>
          <p:txBody>
            <a:bodyPr/>
            <a:lstStyle/>
            <a:p>
              <a:endParaRPr lang="en-US"/>
            </a:p>
          </p:txBody>
        </p:sp>
        <p:sp>
          <p:nvSpPr>
            <p:cNvPr id="81095" name="Line 287"/>
            <p:cNvSpPr>
              <a:spLocks noChangeShapeType="1"/>
            </p:cNvSpPr>
            <p:nvPr/>
          </p:nvSpPr>
          <p:spPr bwMode="auto">
            <a:xfrm rot="-5400000" flipH="1" flipV="1">
              <a:off x="1946" y="2892"/>
              <a:ext cx="67" cy="42"/>
            </a:xfrm>
            <a:prstGeom prst="line">
              <a:avLst/>
            </a:prstGeom>
            <a:noFill/>
            <a:ln w="9525">
              <a:solidFill>
                <a:srgbClr val="DDDDDD"/>
              </a:solidFill>
              <a:round/>
              <a:headEnd/>
              <a:tailEnd/>
            </a:ln>
          </p:spPr>
          <p:txBody>
            <a:bodyPr/>
            <a:lstStyle/>
            <a:p>
              <a:endParaRPr lang="en-US"/>
            </a:p>
          </p:txBody>
        </p:sp>
        <p:sp>
          <p:nvSpPr>
            <p:cNvPr id="81096" name="Line 288"/>
            <p:cNvSpPr>
              <a:spLocks noChangeShapeType="1"/>
            </p:cNvSpPr>
            <p:nvPr/>
          </p:nvSpPr>
          <p:spPr bwMode="auto">
            <a:xfrm rot="16200000" flipH="1">
              <a:off x="1988" y="2891"/>
              <a:ext cx="67" cy="41"/>
            </a:xfrm>
            <a:prstGeom prst="line">
              <a:avLst/>
            </a:prstGeom>
            <a:noFill/>
            <a:ln w="9525">
              <a:solidFill>
                <a:srgbClr val="DDDDDD"/>
              </a:solidFill>
              <a:round/>
              <a:headEnd/>
              <a:tailEnd/>
            </a:ln>
          </p:spPr>
          <p:txBody>
            <a:bodyPr/>
            <a:lstStyle/>
            <a:p>
              <a:endParaRPr lang="en-US"/>
            </a:p>
          </p:txBody>
        </p:sp>
        <p:cxnSp>
          <p:nvCxnSpPr>
            <p:cNvPr id="81097" name="Elbow Connector 351"/>
            <p:cNvCxnSpPr>
              <a:cxnSpLocks noChangeShapeType="1"/>
            </p:cNvCxnSpPr>
            <p:nvPr/>
          </p:nvCxnSpPr>
          <p:spPr bwMode="auto">
            <a:xfrm rot="-5400000">
              <a:off x="1909" y="2853"/>
              <a:ext cx="185" cy="0"/>
            </a:xfrm>
            <a:prstGeom prst="straightConnector1">
              <a:avLst/>
            </a:prstGeom>
            <a:noFill/>
            <a:ln w="9525" algn="ctr">
              <a:solidFill>
                <a:srgbClr val="DDDDDD"/>
              </a:solidFill>
              <a:round/>
              <a:headEnd/>
              <a:tailEnd/>
            </a:ln>
          </p:spPr>
        </p:cxnSp>
      </p:grpSp>
      <p:grpSp>
        <p:nvGrpSpPr>
          <p:cNvPr id="80973" name="Group 136"/>
          <p:cNvGrpSpPr>
            <a:grpSpLocks/>
          </p:cNvGrpSpPr>
          <p:nvPr/>
        </p:nvGrpSpPr>
        <p:grpSpPr bwMode="auto">
          <a:xfrm>
            <a:off x="2789238" y="4641850"/>
            <a:ext cx="793750" cy="258763"/>
            <a:chOff x="1757" y="2945"/>
            <a:chExt cx="500" cy="163"/>
          </a:xfrm>
        </p:grpSpPr>
        <p:sp>
          <p:nvSpPr>
            <p:cNvPr id="81091" name="Rectangle 237"/>
            <p:cNvSpPr>
              <a:spLocks noChangeArrowheads="1"/>
            </p:cNvSpPr>
            <p:nvPr/>
          </p:nvSpPr>
          <p:spPr bwMode="auto">
            <a:xfrm>
              <a:off x="1757" y="2945"/>
              <a:ext cx="500" cy="16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92" name="Rectangle 238"/>
            <p:cNvSpPr>
              <a:spLocks noChangeArrowheads="1"/>
            </p:cNvSpPr>
            <p:nvPr/>
          </p:nvSpPr>
          <p:spPr bwMode="auto">
            <a:xfrm>
              <a:off x="1758" y="2945"/>
              <a:ext cx="498" cy="82"/>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a:solidFill>
                    <a:srgbClr val="DDDDDD"/>
                  </a:solidFill>
                </a:rPr>
                <a:t>Management</a:t>
              </a:r>
            </a:p>
          </p:txBody>
        </p:sp>
      </p:grpSp>
      <p:grpSp>
        <p:nvGrpSpPr>
          <p:cNvPr id="80974" name="Group 142"/>
          <p:cNvGrpSpPr>
            <a:grpSpLocks/>
          </p:cNvGrpSpPr>
          <p:nvPr/>
        </p:nvGrpSpPr>
        <p:grpSpPr bwMode="auto">
          <a:xfrm>
            <a:off x="4321175" y="3624263"/>
            <a:ext cx="325438" cy="323850"/>
            <a:chOff x="2722" y="2304"/>
            <a:chExt cx="205" cy="204"/>
          </a:xfrm>
        </p:grpSpPr>
        <p:sp>
          <p:nvSpPr>
            <p:cNvPr id="81089"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1090"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grpSp>
        <p:nvGrpSpPr>
          <p:cNvPr id="80975" name="Group 145"/>
          <p:cNvGrpSpPr>
            <a:grpSpLocks/>
          </p:cNvGrpSpPr>
          <p:nvPr/>
        </p:nvGrpSpPr>
        <p:grpSpPr bwMode="auto">
          <a:xfrm>
            <a:off x="4408488" y="3605213"/>
            <a:ext cx="109537" cy="366712"/>
            <a:chOff x="2777" y="2292"/>
            <a:chExt cx="69" cy="231"/>
          </a:xfrm>
        </p:grpSpPr>
        <p:sp>
          <p:nvSpPr>
            <p:cNvPr id="81087"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80976" name="Group 116"/>
          <p:cNvGrpSpPr>
            <a:grpSpLocks/>
          </p:cNvGrpSpPr>
          <p:nvPr/>
        </p:nvGrpSpPr>
        <p:grpSpPr bwMode="auto">
          <a:xfrm>
            <a:off x="2446338" y="3968750"/>
            <a:ext cx="3521075" cy="379413"/>
            <a:chOff x="1541" y="2521"/>
            <a:chExt cx="2478" cy="239"/>
          </a:xfrm>
        </p:grpSpPr>
        <p:sp>
          <p:nvSpPr>
            <p:cNvPr id="81085"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086"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80977" name="Group 7"/>
          <p:cNvGrpSpPr>
            <a:grpSpLocks/>
          </p:cNvGrpSpPr>
          <p:nvPr/>
        </p:nvGrpSpPr>
        <p:grpSpPr bwMode="auto">
          <a:xfrm>
            <a:off x="4857750" y="4733925"/>
            <a:ext cx="433388" cy="139700"/>
            <a:chOff x="3060" y="3003"/>
            <a:chExt cx="273" cy="88"/>
          </a:xfrm>
        </p:grpSpPr>
        <p:sp>
          <p:nvSpPr>
            <p:cNvPr id="81080" name="Line 8"/>
            <p:cNvSpPr>
              <a:spLocks noChangeShapeType="1"/>
            </p:cNvSpPr>
            <p:nvPr/>
          </p:nvSpPr>
          <p:spPr bwMode="auto">
            <a:xfrm flipH="1">
              <a:off x="3060" y="3048"/>
              <a:ext cx="273" cy="0"/>
            </a:xfrm>
            <a:prstGeom prst="line">
              <a:avLst/>
            </a:prstGeom>
            <a:noFill/>
            <a:ln w="9525">
              <a:solidFill>
                <a:srgbClr val="DDDDDD"/>
              </a:solidFill>
              <a:round/>
              <a:headEnd/>
              <a:tailEnd/>
            </a:ln>
          </p:spPr>
          <p:txBody>
            <a:bodyPr/>
            <a:lstStyle/>
            <a:p>
              <a:endParaRPr lang="en-US"/>
            </a:p>
          </p:txBody>
        </p:sp>
        <p:grpSp>
          <p:nvGrpSpPr>
            <p:cNvPr id="81081" name="Group 9"/>
            <p:cNvGrpSpPr>
              <a:grpSpLocks/>
            </p:cNvGrpSpPr>
            <p:nvPr/>
          </p:nvGrpSpPr>
          <p:grpSpPr bwMode="auto">
            <a:xfrm>
              <a:off x="3234" y="3003"/>
              <a:ext cx="97" cy="88"/>
              <a:chOff x="3234" y="3003"/>
              <a:chExt cx="97" cy="88"/>
            </a:xfrm>
          </p:grpSpPr>
          <p:sp>
            <p:nvSpPr>
              <p:cNvPr id="81082"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endParaRPr lang="en-US"/>
              </a:p>
            </p:txBody>
          </p:sp>
          <p:sp>
            <p:nvSpPr>
              <p:cNvPr id="81083"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endParaRPr lang="en-US"/>
              </a:p>
            </p:txBody>
          </p:sp>
          <p:cxnSp>
            <p:nvCxnSpPr>
              <p:cNvPr id="81084"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80978" name="Group 155"/>
          <p:cNvGrpSpPr>
            <a:grpSpLocks/>
          </p:cNvGrpSpPr>
          <p:nvPr/>
        </p:nvGrpSpPr>
        <p:grpSpPr bwMode="auto">
          <a:xfrm>
            <a:off x="5281613" y="4473575"/>
            <a:ext cx="854075" cy="744538"/>
            <a:chOff x="3327" y="2839"/>
            <a:chExt cx="538" cy="469"/>
          </a:xfrm>
        </p:grpSpPr>
        <p:sp>
          <p:nvSpPr>
            <p:cNvPr id="81078" name="Rectangle 372"/>
            <p:cNvSpPr>
              <a:spLocks noChangeArrowheads="1"/>
            </p:cNvSpPr>
            <p:nvPr/>
          </p:nvSpPr>
          <p:spPr bwMode="auto">
            <a:xfrm>
              <a:off x="3327" y="2864"/>
              <a:ext cx="538" cy="44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79" name="Rectangle 373"/>
            <p:cNvSpPr>
              <a:spLocks noChangeArrowheads="1"/>
            </p:cNvSpPr>
            <p:nvPr/>
          </p:nvSpPr>
          <p:spPr bwMode="auto">
            <a:xfrm>
              <a:off x="3327" y="2839"/>
              <a:ext cx="53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a:t>
              </a:r>
            </a:p>
            <a:p>
              <a:pPr algn="ctr" defTabSz="914400">
                <a:lnSpc>
                  <a:spcPct val="81000"/>
                </a:lnSpc>
                <a:buClr>
                  <a:srgbClr val="000000"/>
                </a:buClr>
                <a:buSzPct val="100000"/>
                <a:buFont typeface="Times New Roman" pitchFamily="18" charset="0"/>
                <a:buNone/>
              </a:pPr>
              <a:r>
                <a:rPr lang="en-US" sz="700" b="1">
                  <a:solidFill>
                    <a:srgbClr val="DDDDDD"/>
                  </a:solidFill>
                </a:rPr>
                <a:t> Condition</a:t>
              </a:r>
            </a:p>
          </p:txBody>
        </p:sp>
      </p:grpSp>
      <p:grpSp>
        <p:nvGrpSpPr>
          <p:cNvPr id="80979" name="Group 140"/>
          <p:cNvGrpSpPr>
            <a:grpSpLocks/>
          </p:cNvGrpSpPr>
          <p:nvPr/>
        </p:nvGrpSpPr>
        <p:grpSpPr bwMode="auto">
          <a:xfrm>
            <a:off x="2540000" y="5578475"/>
            <a:ext cx="1063625" cy="323850"/>
            <a:chOff x="1600" y="3535"/>
            <a:chExt cx="670" cy="204"/>
          </a:xfrm>
        </p:grpSpPr>
        <p:sp>
          <p:nvSpPr>
            <p:cNvPr id="81076" name="Rectangle 253"/>
            <p:cNvSpPr>
              <a:spLocks noChangeArrowheads="1"/>
            </p:cNvSpPr>
            <p:nvPr/>
          </p:nvSpPr>
          <p:spPr bwMode="auto">
            <a:xfrm>
              <a:off x="1601"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77" name="Rectangle 254"/>
            <p:cNvSpPr>
              <a:spLocks noChangeArrowheads="1"/>
            </p:cNvSpPr>
            <p:nvPr/>
          </p:nvSpPr>
          <p:spPr bwMode="auto">
            <a:xfrm>
              <a:off x="1600" y="3535"/>
              <a:ext cx="669" cy="83"/>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Operational Domain</a:t>
              </a:r>
            </a:p>
          </p:txBody>
        </p:sp>
      </p:grpSp>
      <p:sp>
        <p:nvSpPr>
          <p:cNvPr id="80980" name="Rectangle 386"/>
          <p:cNvSpPr>
            <a:spLocks noChangeArrowheads="1"/>
          </p:cNvSpPr>
          <p:nvPr/>
        </p:nvSpPr>
        <p:spPr bwMode="auto">
          <a:xfrm>
            <a:off x="4413250" y="3517900"/>
            <a:ext cx="98425"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81" name="Rectangle 398"/>
          <p:cNvSpPr>
            <a:spLocks noChangeArrowheads="1"/>
          </p:cNvSpPr>
          <p:nvPr/>
        </p:nvSpPr>
        <p:spPr bwMode="auto">
          <a:xfrm>
            <a:off x="3856038" y="20161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82" name="Rectangle 398"/>
          <p:cNvSpPr>
            <a:spLocks noChangeArrowheads="1"/>
          </p:cNvSpPr>
          <p:nvPr/>
        </p:nvSpPr>
        <p:spPr bwMode="auto">
          <a:xfrm>
            <a:off x="3859213" y="24606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0983" name="Rectangle 124"/>
          <p:cNvSpPr>
            <a:spLocks noChangeArrowheads="1"/>
          </p:cNvSpPr>
          <p:nvPr/>
        </p:nvSpPr>
        <p:spPr bwMode="auto">
          <a:xfrm>
            <a:off x="5194300" y="1974850"/>
            <a:ext cx="96838"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0984" name="Group 173"/>
          <p:cNvGrpSpPr>
            <a:grpSpLocks/>
          </p:cNvGrpSpPr>
          <p:nvPr/>
        </p:nvGrpSpPr>
        <p:grpSpPr bwMode="auto">
          <a:xfrm>
            <a:off x="5197475" y="1755775"/>
            <a:ext cx="936625" cy="1058863"/>
            <a:chOff x="3274" y="1127"/>
            <a:chExt cx="550" cy="667"/>
          </a:xfrm>
        </p:grpSpPr>
        <p:sp>
          <p:nvSpPr>
            <p:cNvPr id="81074"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075"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80985" name="Group 176"/>
          <p:cNvGrpSpPr>
            <a:grpSpLocks/>
          </p:cNvGrpSpPr>
          <p:nvPr/>
        </p:nvGrpSpPr>
        <p:grpSpPr bwMode="auto">
          <a:xfrm>
            <a:off x="5237163" y="1214438"/>
            <a:ext cx="889000" cy="261937"/>
            <a:chOff x="3299" y="841"/>
            <a:chExt cx="500" cy="165"/>
          </a:xfrm>
        </p:grpSpPr>
        <p:sp>
          <p:nvSpPr>
            <p:cNvPr id="81072" name="Rectangle 196"/>
            <p:cNvSpPr>
              <a:spLocks noChangeArrowheads="1"/>
            </p:cNvSpPr>
            <p:nvPr/>
          </p:nvSpPr>
          <p:spPr bwMode="auto">
            <a:xfrm>
              <a:off x="3299" y="841"/>
              <a:ext cx="500" cy="16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073" name="Rectangle 197"/>
            <p:cNvSpPr>
              <a:spLocks noChangeArrowheads="1"/>
            </p:cNvSpPr>
            <p:nvPr/>
          </p:nvSpPr>
          <p:spPr bwMode="auto">
            <a:xfrm>
              <a:off x="3299" y="841"/>
              <a:ext cx="498"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Citizenship</a:t>
              </a:r>
            </a:p>
          </p:txBody>
        </p:sp>
      </p:grpSp>
      <p:grpSp>
        <p:nvGrpSpPr>
          <p:cNvPr id="80986" name="Group 179"/>
          <p:cNvGrpSpPr>
            <a:grpSpLocks/>
          </p:cNvGrpSpPr>
          <p:nvPr/>
        </p:nvGrpSpPr>
        <p:grpSpPr bwMode="auto">
          <a:xfrm>
            <a:off x="1252538" y="1763713"/>
            <a:ext cx="1157287" cy="481012"/>
            <a:chOff x="789" y="1132"/>
            <a:chExt cx="729" cy="303"/>
          </a:xfrm>
        </p:grpSpPr>
        <p:sp>
          <p:nvSpPr>
            <p:cNvPr id="81070"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071"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grpSp>
        <p:nvGrpSpPr>
          <p:cNvPr id="80987" name="Group 183"/>
          <p:cNvGrpSpPr>
            <a:grpSpLocks/>
          </p:cNvGrpSpPr>
          <p:nvPr/>
        </p:nvGrpSpPr>
        <p:grpSpPr bwMode="auto">
          <a:xfrm>
            <a:off x="4240213" y="2322513"/>
            <a:ext cx="660400" cy="361950"/>
            <a:chOff x="2671" y="1484"/>
            <a:chExt cx="416" cy="228"/>
          </a:xfrm>
        </p:grpSpPr>
        <p:sp>
          <p:nvSpPr>
            <p:cNvPr id="81068" name="Rectangle 176"/>
            <p:cNvSpPr>
              <a:spLocks noChangeArrowheads="1"/>
            </p:cNvSpPr>
            <p:nvPr/>
          </p:nvSpPr>
          <p:spPr bwMode="auto">
            <a:xfrm>
              <a:off x="2671" y="1484"/>
              <a:ext cx="416" cy="228"/>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69" name="Rectangle 177"/>
            <p:cNvSpPr>
              <a:spLocks noChangeArrowheads="1"/>
            </p:cNvSpPr>
            <p:nvPr/>
          </p:nvSpPr>
          <p:spPr bwMode="auto">
            <a:xfrm>
              <a:off x="2671" y="1484"/>
              <a:ext cx="414"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a:t>
              </a:r>
            </a:p>
          </p:txBody>
        </p:sp>
      </p:grpSp>
      <p:grpSp>
        <p:nvGrpSpPr>
          <p:cNvPr id="80988" name="Group 186"/>
          <p:cNvGrpSpPr>
            <a:grpSpLocks/>
          </p:cNvGrpSpPr>
          <p:nvPr/>
        </p:nvGrpSpPr>
        <p:grpSpPr bwMode="auto">
          <a:xfrm>
            <a:off x="4900613" y="2432050"/>
            <a:ext cx="300037" cy="133350"/>
            <a:chOff x="3087" y="1553"/>
            <a:chExt cx="189" cy="84"/>
          </a:xfrm>
        </p:grpSpPr>
        <p:sp>
          <p:nvSpPr>
            <p:cNvPr id="81065"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81066"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81067"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nvGrpSpPr>
          <p:cNvPr id="80989" name="Group 189"/>
          <p:cNvGrpSpPr>
            <a:grpSpLocks/>
          </p:cNvGrpSpPr>
          <p:nvPr/>
        </p:nvGrpSpPr>
        <p:grpSpPr bwMode="auto">
          <a:xfrm>
            <a:off x="2438400" y="1804988"/>
            <a:ext cx="503238" cy="582612"/>
            <a:chOff x="1536" y="1158"/>
            <a:chExt cx="317" cy="367"/>
          </a:xfrm>
        </p:grpSpPr>
        <p:sp>
          <p:nvSpPr>
            <p:cNvPr id="81063" name="Text Box 145"/>
            <p:cNvSpPr txBox="1">
              <a:spLocks noChangeArrowheads="1"/>
            </p:cNvSpPr>
            <p:nvPr/>
          </p:nvSpPr>
          <p:spPr bwMode="auto">
            <a:xfrm>
              <a:off x="1536" y="1158"/>
              <a:ext cx="169" cy="54"/>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81064" name="Text Box 91"/>
            <p:cNvSpPr txBox="1">
              <a:spLocks noChangeArrowheads="1"/>
            </p:cNvSpPr>
            <p:nvPr/>
          </p:nvSpPr>
          <p:spPr bwMode="auto">
            <a:xfrm>
              <a:off x="1634" y="1363"/>
              <a:ext cx="219"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80990" name="Group 192"/>
          <p:cNvGrpSpPr>
            <a:grpSpLocks/>
          </p:cNvGrpSpPr>
          <p:nvPr/>
        </p:nvGrpSpPr>
        <p:grpSpPr bwMode="auto">
          <a:xfrm>
            <a:off x="2976563" y="1763713"/>
            <a:ext cx="971550" cy="993775"/>
            <a:chOff x="1875" y="1132"/>
            <a:chExt cx="612" cy="626"/>
          </a:xfrm>
        </p:grpSpPr>
        <p:sp>
          <p:nvSpPr>
            <p:cNvPr id="81061" name="Rectangle 169"/>
            <p:cNvSpPr>
              <a:spLocks noChangeArrowheads="1"/>
            </p:cNvSpPr>
            <p:nvPr/>
          </p:nvSpPr>
          <p:spPr bwMode="auto">
            <a:xfrm>
              <a:off x="1875" y="1136"/>
              <a:ext cx="612" cy="622"/>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62" name="Rectangle 170"/>
            <p:cNvSpPr>
              <a:spLocks noChangeArrowheads="1"/>
            </p:cNvSpPr>
            <p:nvPr/>
          </p:nvSpPr>
          <p:spPr bwMode="auto">
            <a:xfrm>
              <a:off x="1875" y="1132"/>
              <a:ext cx="610"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 Certificate</a:t>
              </a:r>
            </a:p>
          </p:txBody>
        </p:sp>
      </p:grpSp>
      <p:grpSp>
        <p:nvGrpSpPr>
          <p:cNvPr id="80991" name="Group 194"/>
          <p:cNvGrpSpPr>
            <a:grpSpLocks/>
          </p:cNvGrpSpPr>
          <p:nvPr/>
        </p:nvGrpSpPr>
        <p:grpSpPr bwMode="auto">
          <a:xfrm>
            <a:off x="3943350" y="2441575"/>
            <a:ext cx="300038" cy="133350"/>
            <a:chOff x="2484" y="1559"/>
            <a:chExt cx="189" cy="84"/>
          </a:xfrm>
        </p:grpSpPr>
        <p:sp>
          <p:nvSpPr>
            <p:cNvPr id="81058"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81059"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81060"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sp>
        <p:nvSpPr>
          <p:cNvPr id="80992" name="Text Box 9"/>
          <p:cNvSpPr txBox="1">
            <a:spLocks noChangeArrowheads="1"/>
          </p:cNvSpPr>
          <p:nvPr/>
        </p:nvSpPr>
        <p:spPr bwMode="auto">
          <a:xfrm>
            <a:off x="3554413" y="6030913"/>
            <a:ext cx="815975" cy="103187"/>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80993" name="Line 93"/>
          <p:cNvSpPr>
            <a:spLocks noChangeShapeType="1"/>
          </p:cNvSpPr>
          <p:nvPr/>
        </p:nvSpPr>
        <p:spPr bwMode="auto">
          <a:xfrm rot="10800000" flipH="1">
            <a:off x="6691313" y="3308350"/>
            <a:ext cx="106362" cy="66675"/>
          </a:xfrm>
          <a:prstGeom prst="line">
            <a:avLst/>
          </a:prstGeom>
          <a:noFill/>
          <a:ln w="9525">
            <a:solidFill>
              <a:srgbClr val="DDDDDD"/>
            </a:solidFill>
            <a:round/>
            <a:headEnd/>
            <a:tailEnd/>
          </a:ln>
        </p:spPr>
        <p:txBody>
          <a:bodyPr/>
          <a:lstStyle/>
          <a:p>
            <a:endParaRPr lang="en-US"/>
          </a:p>
        </p:txBody>
      </p:sp>
      <p:sp>
        <p:nvSpPr>
          <p:cNvPr id="80994" name="Line 94"/>
          <p:cNvSpPr>
            <a:spLocks noChangeShapeType="1"/>
          </p:cNvSpPr>
          <p:nvPr/>
        </p:nvSpPr>
        <p:spPr bwMode="auto">
          <a:xfrm rot="10800000" flipH="1" flipV="1">
            <a:off x="6691313" y="3375025"/>
            <a:ext cx="106362" cy="66675"/>
          </a:xfrm>
          <a:prstGeom prst="line">
            <a:avLst/>
          </a:prstGeom>
          <a:noFill/>
          <a:ln w="9525">
            <a:solidFill>
              <a:srgbClr val="DDDDDD"/>
            </a:solidFill>
            <a:round/>
            <a:headEnd/>
            <a:tailEnd/>
          </a:ln>
        </p:spPr>
        <p:txBody>
          <a:bodyPr/>
          <a:lstStyle/>
          <a:p>
            <a:endParaRPr lang="en-US"/>
          </a:p>
        </p:txBody>
      </p:sp>
      <p:sp>
        <p:nvSpPr>
          <p:cNvPr id="80995" name="Line 95"/>
          <p:cNvSpPr>
            <a:spLocks noChangeShapeType="1"/>
          </p:cNvSpPr>
          <p:nvPr/>
        </p:nvSpPr>
        <p:spPr bwMode="auto">
          <a:xfrm rot="5400000" flipH="1">
            <a:off x="6592887" y="3370263"/>
            <a:ext cx="111125" cy="0"/>
          </a:xfrm>
          <a:prstGeom prst="line">
            <a:avLst/>
          </a:prstGeom>
          <a:noFill/>
          <a:ln w="9525">
            <a:solidFill>
              <a:schemeClr val="tx1"/>
            </a:solidFill>
            <a:round/>
            <a:headEnd/>
            <a:tailEnd/>
          </a:ln>
        </p:spPr>
        <p:txBody>
          <a:bodyPr/>
          <a:lstStyle/>
          <a:p>
            <a:endParaRPr lang="en-US"/>
          </a:p>
        </p:txBody>
      </p:sp>
      <p:sp>
        <p:nvSpPr>
          <p:cNvPr id="80996" name="Line 47"/>
          <p:cNvSpPr>
            <a:spLocks noChangeShapeType="1"/>
          </p:cNvSpPr>
          <p:nvPr/>
        </p:nvSpPr>
        <p:spPr bwMode="auto">
          <a:xfrm flipH="1">
            <a:off x="6375400" y="3375025"/>
            <a:ext cx="425450" cy="0"/>
          </a:xfrm>
          <a:prstGeom prst="line">
            <a:avLst/>
          </a:prstGeom>
          <a:noFill/>
          <a:ln w="9525">
            <a:solidFill>
              <a:schemeClr val="tx1"/>
            </a:solidFill>
            <a:round/>
            <a:headEnd/>
            <a:tailEnd/>
          </a:ln>
        </p:spPr>
        <p:txBody>
          <a:bodyPr/>
          <a:lstStyle/>
          <a:p>
            <a:endParaRPr lang="en-US"/>
          </a:p>
        </p:txBody>
      </p:sp>
      <p:grpSp>
        <p:nvGrpSpPr>
          <p:cNvPr id="80997" name="Group 212"/>
          <p:cNvGrpSpPr>
            <a:grpSpLocks/>
          </p:cNvGrpSpPr>
          <p:nvPr/>
        </p:nvGrpSpPr>
        <p:grpSpPr bwMode="auto">
          <a:xfrm>
            <a:off x="6796088" y="2925763"/>
            <a:ext cx="790575" cy="750887"/>
            <a:chOff x="4281" y="1864"/>
            <a:chExt cx="498" cy="453"/>
          </a:xfrm>
        </p:grpSpPr>
        <p:sp>
          <p:nvSpPr>
            <p:cNvPr id="81056" name="Rectangle 372"/>
            <p:cNvSpPr>
              <a:spLocks noChangeArrowheads="1"/>
            </p:cNvSpPr>
            <p:nvPr/>
          </p:nvSpPr>
          <p:spPr bwMode="auto">
            <a:xfrm>
              <a:off x="4281" y="1864"/>
              <a:ext cx="498" cy="45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57" name="Rectangle 373"/>
            <p:cNvSpPr>
              <a:spLocks noChangeArrowheads="1"/>
            </p:cNvSpPr>
            <p:nvPr/>
          </p:nvSpPr>
          <p:spPr bwMode="auto">
            <a:xfrm>
              <a:off x="4281" y="1864"/>
              <a:ext cx="498" cy="13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a:p>
              <a:pPr algn="ctr" defTabSz="914400">
                <a:lnSpc>
                  <a:spcPct val="81000"/>
                </a:lnSpc>
                <a:buClr>
                  <a:srgbClr val="000000"/>
                </a:buClr>
                <a:buSzPct val="100000"/>
                <a:buFont typeface="Times New Roman" pitchFamily="18" charset="0"/>
                <a:buNone/>
              </a:pPr>
              <a:r>
                <a:rPr lang="en-US" sz="700" b="1">
                  <a:solidFill>
                    <a:schemeClr val="tx1"/>
                  </a:solidFill>
                </a:rPr>
                <a:t>Condition</a:t>
              </a:r>
            </a:p>
          </p:txBody>
        </p:sp>
      </p:grpSp>
      <p:sp>
        <p:nvSpPr>
          <p:cNvPr id="80998" name="Text Box 343"/>
          <p:cNvSpPr txBox="1">
            <a:spLocks noChangeArrowheads="1"/>
          </p:cNvSpPr>
          <p:nvPr/>
        </p:nvSpPr>
        <p:spPr bwMode="auto">
          <a:xfrm>
            <a:off x="7362825" y="1387475"/>
            <a:ext cx="280988"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nvGrpSpPr>
          <p:cNvPr id="80999" name="Group 217"/>
          <p:cNvGrpSpPr>
            <a:grpSpLocks/>
          </p:cNvGrpSpPr>
          <p:nvPr/>
        </p:nvGrpSpPr>
        <p:grpSpPr bwMode="auto">
          <a:xfrm>
            <a:off x="6796088" y="1666875"/>
            <a:ext cx="973137" cy="1022350"/>
            <a:chOff x="4281" y="1071"/>
            <a:chExt cx="613" cy="644"/>
          </a:xfrm>
        </p:grpSpPr>
        <p:sp>
          <p:nvSpPr>
            <p:cNvPr id="81054"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55"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Identity Credential</a:t>
              </a:r>
            </a:p>
          </p:txBody>
        </p:sp>
      </p:grpSp>
      <p:sp>
        <p:nvSpPr>
          <p:cNvPr id="81000" name="Line 401"/>
          <p:cNvSpPr>
            <a:spLocks noChangeShapeType="1"/>
          </p:cNvSpPr>
          <p:nvPr/>
        </p:nvSpPr>
        <p:spPr bwMode="auto">
          <a:xfrm rot="16200000" flipH="1">
            <a:off x="7264400" y="1579563"/>
            <a:ext cx="107950" cy="69850"/>
          </a:xfrm>
          <a:prstGeom prst="line">
            <a:avLst/>
          </a:prstGeom>
          <a:noFill/>
          <a:ln w="9525">
            <a:solidFill>
              <a:srgbClr val="DDDDDD"/>
            </a:solidFill>
            <a:round/>
            <a:headEnd/>
            <a:tailEnd/>
          </a:ln>
        </p:spPr>
        <p:txBody>
          <a:bodyPr/>
          <a:lstStyle/>
          <a:p>
            <a:endParaRPr lang="en-US"/>
          </a:p>
        </p:txBody>
      </p:sp>
      <p:sp>
        <p:nvSpPr>
          <p:cNvPr id="81001" name="Line 402"/>
          <p:cNvSpPr>
            <a:spLocks noChangeShapeType="1"/>
          </p:cNvSpPr>
          <p:nvPr/>
        </p:nvSpPr>
        <p:spPr bwMode="auto">
          <a:xfrm rot="-5400000" flipH="1" flipV="1">
            <a:off x="7197726" y="1579562"/>
            <a:ext cx="106362" cy="68263"/>
          </a:xfrm>
          <a:prstGeom prst="line">
            <a:avLst/>
          </a:prstGeom>
          <a:noFill/>
          <a:ln w="9525">
            <a:solidFill>
              <a:srgbClr val="DDDDDD"/>
            </a:solidFill>
            <a:round/>
            <a:headEnd/>
            <a:tailEnd/>
          </a:ln>
        </p:spPr>
        <p:txBody>
          <a:bodyPr/>
          <a:lstStyle/>
          <a:p>
            <a:endParaRPr lang="en-US"/>
          </a:p>
        </p:txBody>
      </p:sp>
      <p:sp>
        <p:nvSpPr>
          <p:cNvPr id="81002" name="Line 403"/>
          <p:cNvSpPr>
            <a:spLocks noChangeShapeType="1"/>
          </p:cNvSpPr>
          <p:nvPr/>
        </p:nvSpPr>
        <p:spPr bwMode="auto">
          <a:xfrm flipH="1">
            <a:off x="7227888" y="1527175"/>
            <a:ext cx="114300" cy="0"/>
          </a:xfrm>
          <a:prstGeom prst="line">
            <a:avLst/>
          </a:prstGeom>
          <a:noFill/>
          <a:ln w="9525">
            <a:solidFill>
              <a:schemeClr val="tx1"/>
            </a:solidFill>
            <a:round/>
            <a:headEnd/>
            <a:tailEnd/>
          </a:ln>
        </p:spPr>
        <p:txBody>
          <a:bodyPr/>
          <a:lstStyle/>
          <a:p>
            <a:endParaRPr lang="en-US"/>
          </a:p>
        </p:txBody>
      </p:sp>
      <p:cxnSp>
        <p:nvCxnSpPr>
          <p:cNvPr id="81003" name="AutoShape 140"/>
          <p:cNvCxnSpPr>
            <a:cxnSpLocks noChangeShapeType="1"/>
          </p:cNvCxnSpPr>
          <p:nvPr/>
        </p:nvCxnSpPr>
        <p:spPr bwMode="auto">
          <a:xfrm rot="-5400000">
            <a:off x="4510088" y="-1011238"/>
            <a:ext cx="96838" cy="5453063"/>
          </a:xfrm>
          <a:prstGeom prst="bentConnector3">
            <a:avLst>
              <a:gd name="adj1" fmla="val 729505"/>
            </a:avLst>
          </a:prstGeom>
          <a:noFill/>
          <a:ln w="9525">
            <a:solidFill>
              <a:schemeClr val="tx1"/>
            </a:solidFill>
            <a:miter lim="800000"/>
            <a:headEnd/>
            <a:tailEnd/>
          </a:ln>
        </p:spPr>
      </p:cxnSp>
      <p:sp>
        <p:nvSpPr>
          <p:cNvPr id="81004" name="Text Box 228"/>
          <p:cNvSpPr txBox="1">
            <a:spLocks noChangeArrowheads="1"/>
          </p:cNvSpPr>
          <p:nvPr/>
        </p:nvSpPr>
        <p:spPr bwMode="auto">
          <a:xfrm>
            <a:off x="6356350" y="1947863"/>
            <a:ext cx="501650" cy="198437"/>
          </a:xfrm>
          <a:prstGeom prst="rect">
            <a:avLst/>
          </a:prstGeom>
          <a:noFill/>
          <a:ln w="9525">
            <a:noFill/>
            <a:miter lim="800000"/>
            <a:headEnd/>
            <a:tailEnd/>
          </a:ln>
        </p:spPr>
        <p:txBody>
          <a:bodyPr wrap="none">
            <a:spAutoFit/>
          </a:bodyPr>
          <a:lstStyle/>
          <a:p>
            <a:r>
              <a:rPr lang="en-US" sz="700" b="1">
                <a:solidFill>
                  <a:srgbClr val="DDDDDD"/>
                </a:solidFill>
              </a:rPr>
              <a:t>identify</a:t>
            </a:r>
          </a:p>
        </p:txBody>
      </p:sp>
      <p:sp>
        <p:nvSpPr>
          <p:cNvPr id="81005" name="Text Box 229"/>
          <p:cNvSpPr txBox="1">
            <a:spLocks noChangeArrowheads="1"/>
          </p:cNvSpPr>
          <p:nvPr/>
        </p:nvSpPr>
        <p:spPr bwMode="auto">
          <a:xfrm>
            <a:off x="6059488" y="2152650"/>
            <a:ext cx="581025" cy="411163"/>
          </a:xfrm>
          <a:prstGeom prst="rect">
            <a:avLst/>
          </a:prstGeom>
          <a:noFill/>
          <a:ln w="9525">
            <a:noFill/>
            <a:miter lim="800000"/>
            <a:headEnd/>
            <a:tailEnd/>
          </a:ln>
        </p:spPr>
        <p:txBody>
          <a:bodyPr wrap="none">
            <a:spAutoFit/>
          </a:bodyPr>
          <a:lstStyle/>
          <a:p>
            <a:pPr algn="ctr"/>
            <a:r>
              <a:rPr lang="en-US" sz="700" b="1">
                <a:solidFill>
                  <a:srgbClr val="DDDDDD"/>
                </a:solidFill>
              </a:rPr>
              <a:t>be</a:t>
            </a:r>
          </a:p>
          <a:p>
            <a:pPr algn="ctr"/>
            <a:r>
              <a:rPr lang="en-US" sz="700" b="1">
                <a:solidFill>
                  <a:srgbClr val="DDDDDD"/>
                </a:solidFill>
              </a:rPr>
              <a:t>identified</a:t>
            </a:r>
          </a:p>
          <a:p>
            <a:pPr algn="ctr"/>
            <a:r>
              <a:rPr lang="en-US" sz="700" b="1">
                <a:solidFill>
                  <a:srgbClr val="DDDDDD"/>
                </a:solidFill>
              </a:rPr>
              <a:t>by</a:t>
            </a:r>
          </a:p>
        </p:txBody>
      </p:sp>
      <p:sp>
        <p:nvSpPr>
          <p:cNvPr id="81006" name="Text Box 263"/>
          <p:cNvSpPr txBox="1">
            <a:spLocks noChangeArrowheads="1"/>
          </p:cNvSpPr>
          <p:nvPr/>
        </p:nvSpPr>
        <p:spPr bwMode="auto">
          <a:xfrm>
            <a:off x="5254625" y="5765800"/>
            <a:ext cx="963613"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81007" name="Text Box 239"/>
          <p:cNvSpPr txBox="1">
            <a:spLocks noChangeArrowheads="1"/>
          </p:cNvSpPr>
          <p:nvPr/>
        </p:nvSpPr>
        <p:spPr bwMode="auto">
          <a:xfrm>
            <a:off x="2835275" y="4800600"/>
            <a:ext cx="61277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sp>
        <p:nvSpPr>
          <p:cNvPr id="81008" name="Text Box 374"/>
          <p:cNvSpPr txBox="1">
            <a:spLocks noChangeArrowheads="1"/>
          </p:cNvSpPr>
          <p:nvPr/>
        </p:nvSpPr>
        <p:spPr bwMode="auto">
          <a:xfrm>
            <a:off x="5294313" y="4718050"/>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81009" name="Text Box 263"/>
          <p:cNvSpPr txBox="1">
            <a:spLocks noChangeArrowheads="1"/>
          </p:cNvSpPr>
          <p:nvPr/>
        </p:nvSpPr>
        <p:spPr bwMode="auto">
          <a:xfrm>
            <a:off x="2573338" y="5745163"/>
            <a:ext cx="996950"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DDDDDD"/>
                </a:solidFill>
              </a:rPr>
              <a:t>operational domain identifier</a:t>
            </a:r>
          </a:p>
        </p:txBody>
      </p:sp>
      <p:sp>
        <p:nvSpPr>
          <p:cNvPr id="81010" name="Text Box 135"/>
          <p:cNvSpPr txBox="1">
            <a:spLocks noChangeArrowheads="1"/>
          </p:cNvSpPr>
          <p:nvPr/>
        </p:nvSpPr>
        <p:spPr bwMode="auto">
          <a:xfrm>
            <a:off x="4286250" y="2473325"/>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81011" name="Text Box 41"/>
          <p:cNvSpPr txBox="1">
            <a:spLocks noChangeArrowheads="1"/>
          </p:cNvSpPr>
          <p:nvPr/>
        </p:nvSpPr>
        <p:spPr bwMode="auto">
          <a:xfrm>
            <a:off x="2984500" y="1900238"/>
            <a:ext cx="896938"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81012" name="Text Box 374"/>
          <p:cNvSpPr txBox="1">
            <a:spLocks noChangeArrowheads="1"/>
          </p:cNvSpPr>
          <p:nvPr/>
        </p:nvSpPr>
        <p:spPr bwMode="auto">
          <a:xfrm>
            <a:off x="6813550" y="3133725"/>
            <a:ext cx="873125" cy="5524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b="1" u="sng">
                <a:solidFill>
                  <a:srgbClr val="FF0000"/>
                </a:solidFill>
                <a:cs typeface="Times New Roman" pitchFamily="18" charset="0"/>
              </a:rPr>
              <a:t>Guard\Reserve</a:t>
            </a:r>
          </a:p>
          <a:p>
            <a:pPr defTabSz="914400">
              <a:buClr>
                <a:srgbClr val="000000"/>
              </a:buClr>
              <a:buSzPct val="100000"/>
              <a:buFont typeface="Times New Roman" pitchFamily="18" charset="0"/>
              <a:buNone/>
            </a:pPr>
            <a:r>
              <a:rPr lang="en-US" sz="600" b="1">
                <a:solidFill>
                  <a:srgbClr val="FF0000"/>
                </a:solidFill>
                <a:cs typeface="Times New Roman" pitchFamily="18" charset="0"/>
              </a:rPr>
              <a:t>      </a:t>
            </a:r>
            <a:r>
              <a:rPr lang="en-US" sz="600" b="1" u="sng">
                <a:solidFill>
                  <a:srgbClr val="FF0000"/>
                </a:solidFill>
                <a:cs typeface="Times New Roman" pitchFamily="18" charset="0"/>
              </a:rPr>
              <a:t>Status Code</a:t>
            </a:r>
            <a:r>
              <a:rPr lang="en-US" sz="600" u="sng">
                <a:solidFill>
                  <a:srgbClr val="FF0000"/>
                </a:solidFill>
                <a:cs typeface="Times New Roman" pitchFamily="18" charset="0"/>
              </a:rPr>
              <a:t> </a:t>
            </a:r>
            <a:endParaRPr lang="en-US" sz="600" u="sng">
              <a:solidFill>
                <a:srgbClr val="DDDDDD"/>
              </a:solidFill>
            </a:endParaRP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p>
        </p:txBody>
      </p:sp>
      <p:sp>
        <p:nvSpPr>
          <p:cNvPr id="81013" name="Text Box 338"/>
          <p:cNvSpPr txBox="1">
            <a:spLocks noChangeArrowheads="1"/>
          </p:cNvSpPr>
          <p:nvPr/>
        </p:nvSpPr>
        <p:spPr bwMode="auto">
          <a:xfrm>
            <a:off x="6829425" y="1820863"/>
            <a:ext cx="935038" cy="82550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credential unique identifier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spcBef>
                <a:spcPts val="100"/>
              </a:spcBef>
              <a:buClr>
                <a:srgbClr val="000000"/>
              </a:buClr>
              <a:buSzPct val="100000"/>
              <a:buFont typeface="Times New Roman" pitchFamily="18" charset="0"/>
              <a:buNone/>
            </a:pPr>
            <a:r>
              <a:rPr lang="en-US" sz="600">
                <a:solidFill>
                  <a:srgbClr val="DDDDDD"/>
                </a:solidFill>
              </a:rPr>
              <a:t>credential name</a:t>
            </a:r>
          </a:p>
          <a:p>
            <a:pPr defTabSz="914400">
              <a:spcBef>
                <a:spcPts val="100"/>
              </a:spcBef>
              <a:buClr>
                <a:srgbClr val="000000"/>
              </a:buClr>
              <a:buSzPct val="100000"/>
              <a:buFont typeface="Times New Roman" pitchFamily="18" charset="0"/>
              <a:buNone/>
            </a:pPr>
            <a:r>
              <a:rPr lang="en-US" sz="600">
                <a:solidFill>
                  <a:srgbClr val="DDDDDD"/>
                </a:solidFill>
              </a:rPr>
              <a:t>credential issue date</a:t>
            </a:r>
          </a:p>
          <a:p>
            <a:pPr defTabSz="914400">
              <a:spcBef>
                <a:spcPts val="100"/>
              </a:spcBef>
              <a:buClr>
                <a:srgbClr val="000000"/>
              </a:buClr>
              <a:buSzPct val="100000"/>
              <a:buFont typeface="Times New Roman" pitchFamily="18" charset="0"/>
              <a:buNone/>
            </a:pPr>
            <a:r>
              <a:rPr lang="en-US" sz="600">
                <a:solidFill>
                  <a:srgbClr val="DDDDDD"/>
                </a:solidFill>
              </a:rPr>
              <a:t>credential expire date</a:t>
            </a:r>
          </a:p>
          <a:p>
            <a:pPr defTabSz="914400">
              <a:spcBef>
                <a:spcPts val="100"/>
              </a:spcBef>
              <a:buClr>
                <a:srgbClr val="000000"/>
              </a:buClr>
              <a:buSzPct val="100000"/>
              <a:buFont typeface="Times New Roman" pitchFamily="18" charset="0"/>
              <a:buNone/>
            </a:pPr>
            <a:r>
              <a:rPr lang="en-US" sz="600">
                <a:solidFill>
                  <a:srgbClr val="DDDDDD"/>
                </a:solidFill>
              </a:rPr>
              <a:t>credential 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81014" name="Text Box 347"/>
          <p:cNvSpPr txBox="1">
            <a:spLocks noChangeArrowheads="1"/>
          </p:cNvSpPr>
          <p:nvPr/>
        </p:nvSpPr>
        <p:spPr bwMode="auto">
          <a:xfrm>
            <a:off x="2482850" y="3340100"/>
            <a:ext cx="1441450" cy="184150"/>
          </a:xfrm>
          <a:prstGeom prst="rect">
            <a:avLst/>
          </a:prstGeom>
          <a:noFill/>
          <a:ln w="9525">
            <a:noFill/>
            <a:miter lim="800000"/>
            <a:headEnd/>
            <a:tailEnd/>
          </a:ln>
        </p:spPr>
        <p:txBody>
          <a:bodyPr lIns="0" tIns="0" rIns="0" bIns="0">
            <a:spAutoFit/>
          </a:bodyPr>
          <a:lstStyle/>
          <a:p>
            <a:pPr defTabSz="914400">
              <a:buClr>
                <a:srgbClr val="000000"/>
              </a:buClr>
              <a:buSzPct val="100000"/>
            </a:pPr>
            <a:r>
              <a:rPr lang="fr-FR" sz="600" b="1" u="sng">
                <a:solidFill>
                  <a:srgbClr val="FF0000"/>
                </a:solidFill>
                <a:cs typeface="Times New Roman" pitchFamily="18" charset="0"/>
              </a:rPr>
              <a:t>DOD EDI PI</a:t>
            </a:r>
            <a:r>
              <a:rPr lang="en-US" sz="600" b="1" u="sng">
                <a:solidFill>
                  <a:srgbClr val="FF0000"/>
                </a:solidFill>
              </a:rPr>
              <a:t> / Enterprise User  Name</a:t>
            </a:r>
          </a:p>
          <a:p>
            <a:pPr defTabSz="914400">
              <a:buClr>
                <a:srgbClr val="000000"/>
              </a:buClr>
              <a:buSzPct val="100000"/>
            </a:pPr>
            <a:r>
              <a:rPr lang="en-GB" sz="600" b="1">
                <a:solidFill>
                  <a:srgbClr val="FF0000"/>
                </a:solidFill>
              </a:rPr>
              <a:t>Enterprise Display Name</a:t>
            </a:r>
            <a:endParaRPr lang="en-US" sz="600" b="1">
              <a:solidFill>
                <a:srgbClr val="FF0000"/>
              </a:solidFill>
            </a:endParaRPr>
          </a:p>
        </p:txBody>
      </p:sp>
      <p:sp>
        <p:nvSpPr>
          <p:cNvPr id="81015" name="Text Box 279"/>
          <p:cNvSpPr txBox="1">
            <a:spLocks noChangeArrowheads="1"/>
          </p:cNvSpPr>
          <p:nvPr/>
        </p:nvSpPr>
        <p:spPr bwMode="auto">
          <a:xfrm>
            <a:off x="6848475" y="5049838"/>
            <a:ext cx="1135063" cy="5524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FF0000"/>
                </a:solidFill>
              </a:rPr>
              <a:t>Assigned Clearance For Access</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grpSp>
        <p:nvGrpSpPr>
          <p:cNvPr id="81016" name="Group 144"/>
          <p:cNvGrpSpPr>
            <a:grpSpLocks/>
          </p:cNvGrpSpPr>
          <p:nvPr/>
        </p:nvGrpSpPr>
        <p:grpSpPr bwMode="auto">
          <a:xfrm>
            <a:off x="4062413" y="4641850"/>
            <a:ext cx="874712" cy="258763"/>
            <a:chOff x="2559" y="2945"/>
            <a:chExt cx="501" cy="163"/>
          </a:xfrm>
        </p:grpSpPr>
        <p:sp>
          <p:nvSpPr>
            <p:cNvPr id="81052"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53"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sp>
        <p:nvSpPr>
          <p:cNvPr id="81017" name="Line 298"/>
          <p:cNvSpPr>
            <a:spLocks noChangeShapeType="1"/>
          </p:cNvSpPr>
          <p:nvPr/>
        </p:nvSpPr>
        <p:spPr bwMode="auto">
          <a:xfrm>
            <a:off x="4414838" y="4510088"/>
            <a:ext cx="100012" cy="0"/>
          </a:xfrm>
          <a:prstGeom prst="line">
            <a:avLst/>
          </a:prstGeom>
          <a:noFill/>
          <a:ln w="9525">
            <a:solidFill>
              <a:srgbClr val="DDDDDD"/>
            </a:solidFill>
            <a:round/>
            <a:headEnd/>
            <a:tailEnd/>
          </a:ln>
        </p:spPr>
        <p:txBody>
          <a:bodyPr/>
          <a:lstStyle/>
          <a:p>
            <a:endParaRPr lang="en-US"/>
          </a:p>
        </p:txBody>
      </p:sp>
      <p:sp>
        <p:nvSpPr>
          <p:cNvPr id="81018" name="Line 214"/>
          <p:cNvSpPr>
            <a:spLocks noChangeShapeType="1"/>
          </p:cNvSpPr>
          <p:nvPr/>
        </p:nvSpPr>
        <p:spPr bwMode="auto">
          <a:xfrm flipV="1">
            <a:off x="4465638" y="4348163"/>
            <a:ext cx="0" cy="292100"/>
          </a:xfrm>
          <a:prstGeom prst="line">
            <a:avLst/>
          </a:prstGeom>
          <a:noFill/>
          <a:ln w="9525">
            <a:solidFill>
              <a:schemeClr val="tx1"/>
            </a:solidFill>
            <a:round/>
            <a:headEnd/>
            <a:tailEnd/>
          </a:ln>
        </p:spPr>
        <p:txBody>
          <a:bodyPr/>
          <a:lstStyle/>
          <a:p>
            <a:endParaRPr lang="en-US"/>
          </a:p>
        </p:txBody>
      </p:sp>
      <p:sp>
        <p:nvSpPr>
          <p:cNvPr id="81019" name="Text Box 247"/>
          <p:cNvSpPr txBox="1">
            <a:spLocks noChangeArrowheads="1"/>
          </p:cNvSpPr>
          <p:nvPr/>
        </p:nvSpPr>
        <p:spPr bwMode="auto">
          <a:xfrm>
            <a:off x="4079875" y="4800600"/>
            <a:ext cx="9080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FF0000"/>
                </a:solidFill>
              </a:rPr>
              <a:t>Duty Occupational Code</a:t>
            </a:r>
          </a:p>
        </p:txBody>
      </p:sp>
      <p:sp>
        <p:nvSpPr>
          <p:cNvPr id="81020" name="Text Box 4"/>
          <p:cNvSpPr txBox="1">
            <a:spLocks noChangeArrowheads="1"/>
          </p:cNvSpPr>
          <p:nvPr/>
        </p:nvSpPr>
        <p:spPr bwMode="auto">
          <a:xfrm>
            <a:off x="7937500" y="5848350"/>
            <a:ext cx="1017588" cy="565150"/>
          </a:xfrm>
          <a:prstGeom prst="rect">
            <a:avLst/>
          </a:prstGeom>
          <a:noFill/>
          <a:ln w="9360">
            <a:solidFill>
              <a:srgbClr val="000000"/>
            </a:solidFill>
            <a:miter lim="800000"/>
            <a:headEnd/>
            <a:tailEnd/>
          </a:ln>
        </p:spPr>
        <p:txBody>
          <a:bodyPr wrap="none"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endParaRPr lang="en-GB" sz="1000" b="1">
              <a:solidFill>
                <a:srgbClr val="FF0000"/>
              </a:solidFill>
            </a:endParaRPr>
          </a:p>
        </p:txBody>
      </p:sp>
      <p:sp>
        <p:nvSpPr>
          <p:cNvPr id="81021" name="Text Box 198"/>
          <p:cNvSpPr txBox="1">
            <a:spLocks noChangeArrowheads="1"/>
          </p:cNvSpPr>
          <p:nvPr/>
        </p:nvSpPr>
        <p:spPr bwMode="auto">
          <a:xfrm>
            <a:off x="5267325" y="1355725"/>
            <a:ext cx="993775" cy="92075"/>
          </a:xfrm>
          <a:prstGeom prst="rect">
            <a:avLst/>
          </a:prstGeom>
          <a:noFill/>
          <a:ln w="9525">
            <a:noFill/>
            <a:miter lim="800000"/>
            <a:headEnd/>
            <a:tailEnd/>
          </a:ln>
        </p:spPr>
        <p:txBody>
          <a:bodyPr lIns="0" tIns="0" rIns="0" bIns="0">
            <a:spAutoFit/>
          </a:bodyPr>
          <a:lstStyle/>
          <a:p>
            <a:pPr>
              <a:spcBef>
                <a:spcPts val="200"/>
              </a:spcBef>
              <a:spcAft>
                <a:spcPts val="200"/>
              </a:spcAft>
            </a:pPr>
            <a:r>
              <a:rPr lang="en-US" sz="600" b="1" u="sng">
                <a:solidFill>
                  <a:srgbClr val="FF0000"/>
                </a:solidFill>
                <a:cs typeface="Times New Roman" pitchFamily="18" charset="0"/>
              </a:rPr>
              <a:t>Country Of Citizenship </a:t>
            </a:r>
          </a:p>
        </p:txBody>
      </p:sp>
      <p:sp>
        <p:nvSpPr>
          <p:cNvPr id="81022" name="Text Box 35"/>
          <p:cNvSpPr txBox="1">
            <a:spLocks noChangeArrowheads="1"/>
          </p:cNvSpPr>
          <p:nvPr/>
        </p:nvSpPr>
        <p:spPr bwMode="auto">
          <a:xfrm>
            <a:off x="5202238" y="1898650"/>
            <a:ext cx="798512" cy="774700"/>
          </a:xfrm>
          <a:prstGeom prst="rect">
            <a:avLst/>
          </a:prstGeom>
          <a:noFill/>
          <a:ln w="9525">
            <a:noFill/>
            <a:miter lim="800000"/>
            <a:headEnd/>
            <a:tailEnd/>
          </a:ln>
        </p:spPr>
        <p:txBody>
          <a:bodyPr wrap="none" lIns="0" tIns="0" rIns="0" bIns="0">
            <a:spAutoFit/>
          </a:bodyPr>
          <a:lstStyle/>
          <a:p>
            <a:pPr>
              <a:spcBef>
                <a:spcPts val="100"/>
              </a:spcBef>
              <a:buClr>
                <a:srgbClr val="000000"/>
              </a:buClr>
              <a:buSzPct val="100000"/>
              <a:buFont typeface="Times New Roman" pitchFamily="18" charset="0"/>
              <a:buNone/>
            </a:pPr>
            <a:r>
              <a:rPr lang="en-US" sz="600" u="sng">
                <a:solidFill>
                  <a:schemeClr val="tx1"/>
                </a:solidFill>
              </a:rPr>
              <a:t>person unique identifier</a:t>
            </a:r>
          </a:p>
          <a:p>
            <a:pPr>
              <a:spcBef>
                <a:spcPts val="100"/>
              </a:spcBef>
              <a:buClr>
                <a:srgbClr val="000000"/>
              </a:buClr>
              <a:buSzPct val="100000"/>
            </a:pPr>
            <a:r>
              <a:rPr lang="en-GB" sz="600" i="1">
                <a:solidFill>
                  <a:srgbClr val="000000"/>
                </a:solidFill>
              </a:rPr>
              <a:t>Biometrics</a:t>
            </a:r>
            <a:endParaRPr lang="en-GB" sz="600" b="1">
              <a:solidFill>
                <a:srgbClr val="FF0000"/>
              </a:solidFill>
            </a:endParaRPr>
          </a:p>
          <a:p>
            <a:pPr fontAlgn="ctr"/>
            <a:r>
              <a:rPr lang="en-US" sz="600" b="1">
                <a:solidFill>
                  <a:srgbClr val="FF0000"/>
                </a:solidFill>
              </a:rPr>
              <a:t>SSN (PN_ID)</a:t>
            </a:r>
          </a:p>
          <a:p>
            <a:pPr fontAlgn="ctr"/>
            <a:r>
              <a:rPr lang="en-US" sz="600" b="1">
                <a:solidFill>
                  <a:srgbClr val="FF0000"/>
                </a:solidFill>
              </a:rPr>
              <a:t>Person Last Name</a:t>
            </a:r>
          </a:p>
          <a:p>
            <a:pPr fontAlgn="ctr"/>
            <a:r>
              <a:rPr lang="en-US" sz="600" b="1">
                <a:solidFill>
                  <a:srgbClr val="FF0000"/>
                </a:solidFill>
              </a:rPr>
              <a:t>Person First Name</a:t>
            </a:r>
          </a:p>
          <a:p>
            <a:pPr>
              <a:spcBef>
                <a:spcPts val="100"/>
              </a:spcBef>
              <a:buClr>
                <a:srgbClr val="000000"/>
              </a:buClr>
              <a:buSzPct val="100000"/>
              <a:buFont typeface="Times New Roman" pitchFamily="18" charset="0"/>
              <a:buNone/>
            </a:pPr>
            <a:r>
              <a:rPr lang="en-GB" sz="600" b="1">
                <a:solidFill>
                  <a:srgbClr val="FF0000"/>
                </a:solidFill>
              </a:rPr>
              <a:t>Person Birth Date</a:t>
            </a:r>
          </a:p>
          <a:p>
            <a:pPr>
              <a:spcBef>
                <a:spcPts val="100"/>
              </a:spcBef>
              <a:buClr>
                <a:srgbClr val="000000"/>
              </a:buClr>
              <a:buSzPct val="100000"/>
              <a:buFont typeface="Times New Roman" pitchFamily="18" charset="0"/>
              <a:buNone/>
            </a:pPr>
            <a:r>
              <a:rPr lang="en-GB" sz="600">
                <a:solidFill>
                  <a:schemeClr val="tx1"/>
                </a:solidFill>
              </a:rPr>
              <a:t>birthplace</a:t>
            </a:r>
          </a:p>
          <a:p>
            <a:pPr fontAlgn="ctr"/>
            <a:endParaRPr lang="en-US" sz="600" b="1">
              <a:solidFill>
                <a:srgbClr val="FF0000"/>
              </a:solidFill>
            </a:endParaRPr>
          </a:p>
        </p:txBody>
      </p:sp>
      <p:sp>
        <p:nvSpPr>
          <p:cNvPr id="81023" name="Text Box 218"/>
          <p:cNvSpPr txBox="1">
            <a:spLocks noChangeArrowheads="1"/>
          </p:cNvSpPr>
          <p:nvPr/>
        </p:nvSpPr>
        <p:spPr bwMode="auto">
          <a:xfrm>
            <a:off x="2481263" y="4119563"/>
            <a:ext cx="1133475" cy="184150"/>
          </a:xfrm>
          <a:prstGeom prst="rect">
            <a:avLst/>
          </a:prstGeom>
          <a:noFill/>
          <a:ln w="9525">
            <a:noFill/>
            <a:miter lim="800000"/>
            <a:headEnd/>
            <a:tailEnd/>
          </a:ln>
        </p:spPr>
        <p:txBody>
          <a:bodyPr lIns="0" tIns="0" rIns="0" bIns="0">
            <a:spAutoFit/>
          </a:bodyPr>
          <a:lstStyle/>
          <a:p>
            <a:pPr fontAlgn="ctr"/>
            <a:r>
              <a:rPr lang="en-US" sz="600" b="1">
                <a:solidFill>
                  <a:srgbClr val="FF0000"/>
                </a:solidFill>
              </a:rPr>
              <a:t>Rank</a:t>
            </a:r>
          </a:p>
          <a:p>
            <a:pPr fontAlgn="ctr"/>
            <a:r>
              <a:rPr lang="en-US" sz="600" b="1">
                <a:solidFill>
                  <a:srgbClr val="FF0000"/>
                </a:solidFill>
              </a:rPr>
              <a:t>Pay Plan, Pay Grade</a:t>
            </a:r>
          </a:p>
        </p:txBody>
      </p:sp>
      <p:sp>
        <p:nvSpPr>
          <p:cNvPr id="81024" name="Text Box 218"/>
          <p:cNvSpPr txBox="1">
            <a:spLocks noChangeArrowheads="1"/>
          </p:cNvSpPr>
          <p:nvPr/>
        </p:nvSpPr>
        <p:spPr bwMode="auto">
          <a:xfrm>
            <a:off x="4665663" y="4127500"/>
            <a:ext cx="1136650" cy="92075"/>
          </a:xfrm>
          <a:prstGeom prst="rect">
            <a:avLst/>
          </a:prstGeom>
          <a:noFill/>
          <a:ln w="9525">
            <a:noFill/>
            <a:miter lim="800000"/>
            <a:headEnd/>
            <a:tailEnd/>
          </a:ln>
        </p:spPr>
        <p:txBody>
          <a:bodyPr lIns="0" tIns="0" rIns="0" bIns="0">
            <a:spAutoFit/>
          </a:bodyPr>
          <a:lstStyle/>
          <a:p>
            <a:pPr>
              <a:spcBef>
                <a:spcPts val="200"/>
              </a:spcBef>
              <a:spcAft>
                <a:spcPts val="200"/>
              </a:spcAft>
            </a:pPr>
            <a:r>
              <a:rPr lang="en-US" sz="600" b="1">
                <a:solidFill>
                  <a:srgbClr val="FF0000"/>
                </a:solidFill>
                <a:cs typeface="Times New Roman" pitchFamily="18" charset="0"/>
              </a:rPr>
              <a:t>Primary Occupational Code </a:t>
            </a:r>
          </a:p>
        </p:txBody>
      </p:sp>
      <p:sp>
        <p:nvSpPr>
          <p:cNvPr id="81025" name="Text Box 347"/>
          <p:cNvSpPr txBox="1">
            <a:spLocks noChangeArrowheads="1"/>
          </p:cNvSpPr>
          <p:nvPr/>
        </p:nvSpPr>
        <p:spPr bwMode="auto">
          <a:xfrm>
            <a:off x="4586288" y="3328988"/>
            <a:ext cx="1801812" cy="149225"/>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b="1">
                <a:solidFill>
                  <a:srgbClr val="FF0000"/>
                </a:solidFill>
                <a:cs typeface="Times New Roman" pitchFamily="18" charset="0"/>
              </a:rPr>
              <a:t>Persona Type Code / </a:t>
            </a:r>
            <a:r>
              <a:rPr lang="en-US" sz="600" b="1">
                <a:solidFill>
                  <a:srgbClr val="FF0000"/>
                </a:solidFill>
                <a:ea typeface="Times New Roman" pitchFamily="18" charset="0"/>
                <a:cs typeface="Arial" charset="0"/>
              </a:rPr>
              <a:t>Personnel Category Code</a:t>
            </a:r>
          </a:p>
          <a:p>
            <a:pPr>
              <a:lnSpc>
                <a:spcPct val="81000"/>
              </a:lnSpc>
              <a:buClr>
                <a:srgbClr val="000000"/>
              </a:buClr>
              <a:buSzPct val="100000"/>
              <a:buFont typeface="Times New Roman" pitchFamily="18" charset="0"/>
              <a:buNone/>
            </a:pPr>
            <a:r>
              <a:rPr lang="en-US" sz="600" b="1">
                <a:solidFill>
                  <a:srgbClr val="FF0000"/>
                </a:solidFill>
                <a:cs typeface="Times New Roman" pitchFamily="18" charset="0"/>
              </a:rPr>
              <a:t> </a:t>
            </a:r>
          </a:p>
        </p:txBody>
      </p:sp>
      <p:sp>
        <p:nvSpPr>
          <p:cNvPr id="81026" name="Rectangle 168"/>
          <p:cNvSpPr>
            <a:spLocks noChangeArrowheads="1"/>
          </p:cNvSpPr>
          <p:nvPr/>
        </p:nvSpPr>
        <p:spPr bwMode="auto">
          <a:xfrm>
            <a:off x="4948238" y="1500188"/>
            <a:ext cx="736600" cy="274637"/>
          </a:xfrm>
          <a:prstGeom prst="rect">
            <a:avLst/>
          </a:prstGeom>
          <a:noFill/>
          <a:ln w="9525">
            <a:noFill/>
            <a:miter lim="800000"/>
            <a:headEnd/>
            <a:tailEnd/>
          </a:ln>
        </p:spPr>
        <p:txBody>
          <a:bodyPr wrap="none">
            <a:spAutoFit/>
          </a:bodyPr>
          <a:lstStyle/>
          <a:p>
            <a:pPr algn="ctr">
              <a:lnSpc>
                <a:spcPct val="30000"/>
              </a:lnSpc>
              <a:spcBef>
                <a:spcPts val="200"/>
              </a:spcBef>
              <a:spcAft>
                <a:spcPts val="200"/>
              </a:spcAft>
            </a:pPr>
            <a:r>
              <a:rPr lang="en-US" sz="600" b="1">
                <a:solidFill>
                  <a:srgbClr val="FF0000"/>
                </a:solidFill>
                <a:cs typeface="Times New Roman" pitchFamily="18" charset="0"/>
              </a:rPr>
              <a:t>US Citizenship </a:t>
            </a:r>
          </a:p>
          <a:p>
            <a:pPr algn="ctr">
              <a:lnSpc>
                <a:spcPct val="30000"/>
              </a:lnSpc>
              <a:spcBef>
                <a:spcPts val="200"/>
              </a:spcBef>
              <a:spcAft>
                <a:spcPts val="200"/>
              </a:spcAft>
            </a:pPr>
            <a:r>
              <a:rPr lang="en-US" sz="600" b="1">
                <a:solidFill>
                  <a:srgbClr val="FF0000"/>
                </a:solidFill>
                <a:cs typeface="Times New Roman" pitchFamily="18" charset="0"/>
              </a:rPr>
              <a:t>Status</a:t>
            </a:r>
          </a:p>
          <a:p>
            <a:pPr algn="ctr">
              <a:lnSpc>
                <a:spcPct val="30000"/>
              </a:lnSpc>
              <a:spcBef>
                <a:spcPts val="200"/>
              </a:spcBef>
              <a:spcAft>
                <a:spcPts val="200"/>
              </a:spcAft>
            </a:pPr>
            <a:r>
              <a:rPr lang="en-US" sz="600" b="1">
                <a:solidFill>
                  <a:srgbClr val="FF0000"/>
                </a:solidFill>
                <a:cs typeface="Times New Roman" pitchFamily="18" charset="0"/>
              </a:rPr>
              <a:t> Indicator Code</a:t>
            </a:r>
          </a:p>
        </p:txBody>
      </p:sp>
      <p:sp>
        <p:nvSpPr>
          <p:cNvPr id="81027" name="Text Box 40"/>
          <p:cNvSpPr txBox="1">
            <a:spLocks noChangeArrowheads="1"/>
          </p:cNvSpPr>
          <p:nvPr/>
        </p:nvSpPr>
        <p:spPr bwMode="auto">
          <a:xfrm>
            <a:off x="7591425" y="2246313"/>
            <a:ext cx="749300" cy="350837"/>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81028" name="Text Box 40"/>
          <p:cNvSpPr txBox="1">
            <a:spLocks noChangeArrowheads="1"/>
          </p:cNvSpPr>
          <p:nvPr/>
        </p:nvSpPr>
        <p:spPr bwMode="auto">
          <a:xfrm>
            <a:off x="7572375" y="1906588"/>
            <a:ext cx="749300" cy="350837"/>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81029" name="Text Box 39"/>
          <p:cNvSpPr txBox="1">
            <a:spLocks noChangeArrowheads="1"/>
          </p:cNvSpPr>
          <p:nvPr/>
        </p:nvSpPr>
        <p:spPr bwMode="auto">
          <a:xfrm>
            <a:off x="7905750" y="5286375"/>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81030" name="Text Box 52"/>
          <p:cNvSpPr txBox="1">
            <a:spLocks noChangeArrowheads="1"/>
          </p:cNvSpPr>
          <p:nvPr/>
        </p:nvSpPr>
        <p:spPr bwMode="auto">
          <a:xfrm>
            <a:off x="1270000" y="1906588"/>
            <a:ext cx="1049338" cy="276225"/>
          </a:xfrm>
          <a:prstGeom prst="rect">
            <a:avLst/>
          </a:prstGeom>
          <a:noFill/>
          <a:ln w="9525">
            <a:noFill/>
            <a:miter lim="800000"/>
            <a:headEnd/>
            <a:tailEnd/>
          </a:ln>
        </p:spPr>
        <p:txBody>
          <a:bodyPr lIns="0" tIns="0" rIns="0" bIns="0">
            <a:spAutoFit/>
          </a:bodyPr>
          <a:lstStyle/>
          <a:p>
            <a:r>
              <a:rPr lang="en-US" sz="600" b="1" u="sng">
                <a:solidFill>
                  <a:srgbClr val="FF0000"/>
                </a:solidFill>
                <a:cs typeface="Times New Roman" pitchFamily="18" charset="0"/>
              </a:rPr>
              <a:t>OMP Standard Code</a:t>
            </a:r>
            <a:r>
              <a:rPr lang="en-US" sz="600" b="1">
                <a:solidFill>
                  <a:srgbClr val="FF0000"/>
                </a:solidFill>
                <a:cs typeface="Times New Roman" pitchFamily="18" charset="0"/>
              </a:rPr>
              <a:t> </a:t>
            </a:r>
            <a:r>
              <a:rPr lang="en-US" sz="600">
                <a:solidFill>
                  <a:schemeClr val="tx1"/>
                </a:solidFill>
              </a:rPr>
              <a:t>relationship to US government</a:t>
            </a:r>
          </a:p>
          <a:p>
            <a:pPr>
              <a:buClr>
                <a:srgbClr val="000000"/>
              </a:buClr>
              <a:buSzPct val="100000"/>
              <a:buFont typeface="Times New Roman" pitchFamily="18" charset="0"/>
              <a:buNone/>
            </a:pPr>
            <a:r>
              <a:rPr lang="en-US" sz="600" b="1">
                <a:solidFill>
                  <a:schemeClr val="tx1"/>
                </a:solidFill>
                <a:cs typeface="Times New Roman" pitchFamily="18" charset="0"/>
              </a:rPr>
              <a:t>name</a:t>
            </a:r>
            <a:r>
              <a:rPr lang="en-US" sz="600" b="1">
                <a:solidFill>
                  <a:schemeClr val="tx1"/>
                </a:solidFill>
              </a:rPr>
              <a:t> </a:t>
            </a:r>
          </a:p>
        </p:txBody>
      </p:sp>
      <p:sp>
        <p:nvSpPr>
          <p:cNvPr id="81031" name="Text Box 9"/>
          <p:cNvSpPr txBox="1">
            <a:spLocks noChangeArrowheads="1"/>
          </p:cNvSpPr>
          <p:nvPr/>
        </p:nvSpPr>
        <p:spPr bwMode="auto">
          <a:xfrm rot="-5400000">
            <a:off x="1693069" y="2609057"/>
            <a:ext cx="838200" cy="169862"/>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FF0000"/>
                </a:solidFill>
                <a:cs typeface="Times New Roman" pitchFamily="18" charset="0"/>
              </a:rPr>
              <a:t>Administrative Organization Code</a:t>
            </a:r>
            <a:endParaRPr lang="en-GB" sz="600" b="1">
              <a:solidFill>
                <a:srgbClr val="FF0000"/>
              </a:solidFill>
              <a:cs typeface="Times New Roman" pitchFamily="18" charset="0"/>
            </a:endParaRPr>
          </a:p>
        </p:txBody>
      </p:sp>
      <p:sp>
        <p:nvSpPr>
          <p:cNvPr id="81032" name="Text Box 9"/>
          <p:cNvSpPr txBox="1">
            <a:spLocks noChangeArrowheads="1"/>
          </p:cNvSpPr>
          <p:nvPr/>
        </p:nvSpPr>
        <p:spPr bwMode="auto">
          <a:xfrm rot="-5400000">
            <a:off x="1124744" y="2629694"/>
            <a:ext cx="838200" cy="169862"/>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FF0000"/>
                </a:solidFill>
                <a:cs typeface="Times New Roman" pitchFamily="18" charset="0"/>
              </a:rPr>
              <a:t>Duty Organization Code</a:t>
            </a:r>
            <a:endParaRPr lang="en-GB" sz="600" b="1">
              <a:solidFill>
                <a:srgbClr val="FF0000"/>
              </a:solidFill>
              <a:cs typeface="Times New Roman" pitchFamily="18" charset="0"/>
            </a:endParaRPr>
          </a:p>
        </p:txBody>
      </p:sp>
      <p:sp>
        <p:nvSpPr>
          <p:cNvPr id="81033" name="Text Box 157"/>
          <p:cNvSpPr txBox="1">
            <a:spLocks noChangeArrowheads="1"/>
          </p:cNvSpPr>
          <p:nvPr/>
        </p:nvSpPr>
        <p:spPr bwMode="auto">
          <a:xfrm>
            <a:off x="7867650" y="1812925"/>
            <a:ext cx="152400" cy="103188"/>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sp>
        <p:nvSpPr>
          <p:cNvPr id="81034" name="Text Box 157"/>
          <p:cNvSpPr txBox="1">
            <a:spLocks noChangeArrowheads="1"/>
          </p:cNvSpPr>
          <p:nvPr/>
        </p:nvSpPr>
        <p:spPr bwMode="auto">
          <a:xfrm>
            <a:off x="7778750" y="1676400"/>
            <a:ext cx="152400" cy="103188"/>
          </a:xfrm>
          <a:prstGeom prst="rect">
            <a:avLst/>
          </a:prstGeom>
          <a:noFill/>
          <a:ln w="9525">
            <a:noFill/>
            <a:round/>
            <a:headEnd/>
            <a:tailEnd/>
          </a:ln>
        </p:spPr>
        <p:txBody>
          <a:bodyPr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00"/>
                </a:solidFill>
              </a:rPr>
              <a:t>be</a:t>
            </a:r>
          </a:p>
        </p:txBody>
      </p:sp>
      <p:grpSp>
        <p:nvGrpSpPr>
          <p:cNvPr id="81035" name="Group 271"/>
          <p:cNvGrpSpPr>
            <a:grpSpLocks/>
          </p:cNvGrpSpPr>
          <p:nvPr/>
        </p:nvGrpSpPr>
        <p:grpSpPr bwMode="auto">
          <a:xfrm>
            <a:off x="8008938" y="1116013"/>
            <a:ext cx="847725" cy="908050"/>
            <a:chOff x="4890" y="1790"/>
            <a:chExt cx="534" cy="572"/>
          </a:xfrm>
        </p:grpSpPr>
        <p:sp>
          <p:nvSpPr>
            <p:cNvPr id="81050" name="Rectangle 152"/>
            <p:cNvSpPr>
              <a:spLocks noChangeArrowheads="1"/>
            </p:cNvSpPr>
            <p:nvPr/>
          </p:nvSpPr>
          <p:spPr bwMode="auto">
            <a:xfrm>
              <a:off x="4890" y="1805"/>
              <a:ext cx="534" cy="557"/>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1051" name="Rectangle 153"/>
            <p:cNvSpPr>
              <a:spLocks noChangeArrowheads="1"/>
            </p:cNvSpPr>
            <p:nvPr/>
          </p:nvSpPr>
          <p:spPr bwMode="auto">
            <a:xfrm>
              <a:off x="4890" y="1790"/>
              <a:ext cx="533"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CAC/PIV</a:t>
              </a:r>
            </a:p>
          </p:txBody>
        </p:sp>
      </p:grpSp>
      <p:sp>
        <p:nvSpPr>
          <p:cNvPr id="81036" name="Line 317"/>
          <p:cNvSpPr>
            <a:spLocks noChangeShapeType="1"/>
          </p:cNvSpPr>
          <p:nvPr/>
        </p:nvSpPr>
        <p:spPr bwMode="auto">
          <a:xfrm>
            <a:off x="7948613" y="1736725"/>
            <a:ext cx="0" cy="84138"/>
          </a:xfrm>
          <a:prstGeom prst="line">
            <a:avLst/>
          </a:prstGeom>
          <a:noFill/>
          <a:ln w="9525">
            <a:solidFill>
              <a:schemeClr val="tx1"/>
            </a:solidFill>
            <a:round/>
            <a:headEnd/>
            <a:tailEnd/>
          </a:ln>
        </p:spPr>
        <p:txBody>
          <a:bodyPr/>
          <a:lstStyle/>
          <a:p>
            <a:endParaRPr lang="en-US"/>
          </a:p>
        </p:txBody>
      </p:sp>
      <p:sp>
        <p:nvSpPr>
          <p:cNvPr id="81037" name="Text Box 338"/>
          <p:cNvSpPr txBox="1">
            <a:spLocks noChangeArrowheads="1"/>
          </p:cNvSpPr>
          <p:nvPr/>
        </p:nvSpPr>
        <p:spPr bwMode="auto">
          <a:xfrm>
            <a:off x="8056563" y="1255713"/>
            <a:ext cx="766762" cy="6032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b="1" u="sng">
                <a:solidFill>
                  <a:srgbClr val="008000"/>
                </a:solidFill>
              </a:rPr>
              <a:t>card authentication </a:t>
            </a:r>
          </a:p>
          <a:p>
            <a:pPr defTabSz="914400">
              <a:buClr>
                <a:srgbClr val="000000"/>
              </a:buClr>
              <a:buSzPct val="100000"/>
              <a:buFont typeface="Times New Roman" pitchFamily="18" charset="0"/>
              <a:buNone/>
            </a:pPr>
            <a:r>
              <a:rPr lang="en-US" sz="600" b="1">
                <a:solidFill>
                  <a:srgbClr val="008000"/>
                </a:solidFill>
              </a:rPr>
              <a:t>    </a:t>
            </a:r>
            <a:r>
              <a:rPr lang="en-US" sz="600" b="1" u="sng">
                <a:solidFill>
                  <a:srgbClr val="008000"/>
                </a:solidFill>
              </a:rPr>
              <a:t>certificate</a:t>
            </a:r>
          </a:p>
          <a:p>
            <a:pPr defTabSz="914400">
              <a:spcBef>
                <a:spcPts val="100"/>
              </a:spcBef>
              <a:buClr>
                <a:srgbClr val="000000"/>
              </a:buClr>
              <a:buSzPct val="100000"/>
              <a:buFont typeface="Times New Roman" pitchFamily="18" charset="0"/>
              <a:buNone/>
            </a:pPr>
            <a:r>
              <a:rPr lang="en-US" sz="600" b="1">
                <a:solidFill>
                  <a:srgbClr val="008000"/>
                </a:solidFill>
              </a:rPr>
              <a:t>card barcode id</a:t>
            </a:r>
          </a:p>
          <a:p>
            <a:pPr defTabSz="914400">
              <a:spcBef>
                <a:spcPts val="100"/>
              </a:spcBef>
              <a:buClr>
                <a:srgbClr val="000000"/>
              </a:buClr>
              <a:buSzPct val="100000"/>
              <a:buFont typeface="Times New Roman" pitchFamily="18" charset="0"/>
              <a:buNone/>
            </a:pPr>
            <a:r>
              <a:rPr lang="en-US" sz="600" b="1">
                <a:solidFill>
                  <a:srgbClr val="008000"/>
                </a:solidFill>
              </a:rPr>
              <a:t>credentialTypeCode</a:t>
            </a:r>
          </a:p>
          <a:p>
            <a:pPr defTabSz="914400">
              <a:spcBef>
                <a:spcPts val="100"/>
              </a:spcBef>
              <a:buClr>
                <a:srgbClr val="000000"/>
              </a:buClr>
              <a:buSzPct val="100000"/>
              <a:buFont typeface="Times New Roman" pitchFamily="18" charset="0"/>
              <a:buNone/>
            </a:pPr>
            <a:r>
              <a:rPr lang="en-US" sz="600" b="1">
                <a:solidFill>
                  <a:srgbClr val="008000"/>
                </a:solidFill>
              </a:rPr>
              <a:t>fingerprintimage</a:t>
            </a:r>
          </a:p>
          <a:p>
            <a:pPr defTabSz="914400">
              <a:spcBef>
                <a:spcPts val="100"/>
              </a:spcBef>
              <a:buClr>
                <a:srgbClr val="000000"/>
              </a:buClr>
              <a:buSzPct val="100000"/>
              <a:buFont typeface="Times New Roman" pitchFamily="18" charset="0"/>
              <a:buNone/>
            </a:pPr>
            <a:r>
              <a:rPr lang="en-US" sz="600" b="1">
                <a:solidFill>
                  <a:srgbClr val="008000"/>
                </a:solidFill>
              </a:rPr>
              <a:t>FASC-N</a:t>
            </a:r>
          </a:p>
        </p:txBody>
      </p:sp>
      <p:sp>
        <p:nvSpPr>
          <p:cNvPr id="81038" name="Text Box 271"/>
          <p:cNvSpPr txBox="1">
            <a:spLocks noChangeArrowheads="1"/>
          </p:cNvSpPr>
          <p:nvPr/>
        </p:nvSpPr>
        <p:spPr bwMode="auto">
          <a:xfrm>
            <a:off x="4102100" y="5700713"/>
            <a:ext cx="611188"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activity identifier</a:t>
            </a:r>
          </a:p>
          <a:p>
            <a:pPr defTabSz="914400">
              <a:buClr>
                <a:srgbClr val="000000"/>
              </a:buClr>
              <a:buSzPct val="100000"/>
              <a:buFont typeface="Times New Roman" pitchFamily="18" charset="0"/>
              <a:buNone/>
            </a:pPr>
            <a:r>
              <a:rPr lang="en-US" sz="600">
                <a:solidFill>
                  <a:srgbClr val="DDDDDD"/>
                </a:solidFill>
              </a:rPr>
              <a:t>function</a:t>
            </a:r>
            <a:endParaRPr lang="en-US" u="sng">
              <a:solidFill>
                <a:srgbClr val="DDDDDD"/>
              </a:solidFill>
            </a:endParaRPr>
          </a:p>
        </p:txBody>
      </p:sp>
      <p:sp>
        <p:nvSpPr>
          <p:cNvPr id="81039" name="Text Box 150"/>
          <p:cNvSpPr txBox="1">
            <a:spLocks noChangeArrowheads="1"/>
          </p:cNvSpPr>
          <p:nvPr/>
        </p:nvSpPr>
        <p:spPr bwMode="auto">
          <a:xfrm>
            <a:off x="1847850" y="1544638"/>
            <a:ext cx="850900"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issuingAgencyCode</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(FASC-N AC)</a:t>
            </a:r>
          </a:p>
        </p:txBody>
      </p:sp>
      <p:sp>
        <p:nvSpPr>
          <p:cNvPr id="81040" name="Text Box 39"/>
          <p:cNvSpPr txBox="1">
            <a:spLocks noChangeArrowheads="1"/>
          </p:cNvSpPr>
          <p:nvPr/>
        </p:nvSpPr>
        <p:spPr bwMode="auto">
          <a:xfrm>
            <a:off x="7729538" y="4202113"/>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81041" name="Line 95"/>
          <p:cNvSpPr>
            <a:spLocks noChangeShapeType="1"/>
          </p:cNvSpPr>
          <p:nvPr/>
        </p:nvSpPr>
        <p:spPr bwMode="auto">
          <a:xfrm rot="5400000" flipH="1">
            <a:off x="6592887" y="4171951"/>
            <a:ext cx="111125" cy="0"/>
          </a:xfrm>
          <a:prstGeom prst="line">
            <a:avLst/>
          </a:prstGeom>
          <a:noFill/>
          <a:ln w="9525">
            <a:solidFill>
              <a:schemeClr val="tx1"/>
            </a:solidFill>
            <a:round/>
            <a:headEnd/>
            <a:tailEnd/>
          </a:ln>
        </p:spPr>
        <p:txBody>
          <a:bodyPr/>
          <a:lstStyle/>
          <a:p>
            <a:endParaRPr lang="en-US"/>
          </a:p>
        </p:txBody>
      </p:sp>
      <p:sp>
        <p:nvSpPr>
          <p:cNvPr id="81042" name="Rectangle 398"/>
          <p:cNvSpPr>
            <a:spLocks noChangeArrowheads="1"/>
          </p:cNvSpPr>
          <p:nvPr/>
        </p:nvSpPr>
        <p:spPr bwMode="auto">
          <a:xfrm>
            <a:off x="6159500" y="35242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043" name="Rectangle 277"/>
          <p:cNvSpPr>
            <a:spLocks noChangeArrowheads="1"/>
          </p:cNvSpPr>
          <p:nvPr/>
        </p:nvSpPr>
        <p:spPr bwMode="auto">
          <a:xfrm>
            <a:off x="6796088" y="3787775"/>
            <a:ext cx="914400" cy="77628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1044" name="Rectangle 278"/>
          <p:cNvSpPr>
            <a:spLocks noChangeArrowheads="1"/>
          </p:cNvSpPr>
          <p:nvPr/>
        </p:nvSpPr>
        <p:spPr bwMode="auto">
          <a:xfrm>
            <a:off x="6796088" y="3789363"/>
            <a:ext cx="914400" cy="19843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sp>
        <p:nvSpPr>
          <p:cNvPr id="81045" name="Line 257"/>
          <p:cNvSpPr>
            <a:spLocks noChangeShapeType="1"/>
          </p:cNvSpPr>
          <p:nvPr/>
        </p:nvSpPr>
        <p:spPr bwMode="auto">
          <a:xfrm flipH="1">
            <a:off x="7772400" y="2579688"/>
            <a:ext cx="106363" cy="66675"/>
          </a:xfrm>
          <a:prstGeom prst="line">
            <a:avLst/>
          </a:prstGeom>
          <a:noFill/>
          <a:ln w="9525">
            <a:solidFill>
              <a:srgbClr val="DDDDDD"/>
            </a:solidFill>
            <a:round/>
            <a:headEnd/>
            <a:tailEnd/>
          </a:ln>
        </p:spPr>
        <p:txBody>
          <a:bodyPr/>
          <a:lstStyle/>
          <a:p>
            <a:endParaRPr lang="en-US"/>
          </a:p>
        </p:txBody>
      </p:sp>
      <p:sp>
        <p:nvSpPr>
          <p:cNvPr id="81046" name="Line 258"/>
          <p:cNvSpPr>
            <a:spLocks noChangeShapeType="1"/>
          </p:cNvSpPr>
          <p:nvPr/>
        </p:nvSpPr>
        <p:spPr bwMode="auto">
          <a:xfrm flipH="1" flipV="1">
            <a:off x="7770813" y="2513013"/>
            <a:ext cx="106362" cy="65087"/>
          </a:xfrm>
          <a:prstGeom prst="line">
            <a:avLst/>
          </a:prstGeom>
          <a:noFill/>
          <a:ln w="9525">
            <a:solidFill>
              <a:srgbClr val="DDDDDD"/>
            </a:solidFill>
            <a:round/>
            <a:headEnd/>
            <a:tailEnd/>
          </a:ln>
        </p:spPr>
        <p:txBody>
          <a:bodyPr/>
          <a:lstStyle/>
          <a:p>
            <a:endParaRPr lang="en-US"/>
          </a:p>
        </p:txBody>
      </p:sp>
      <p:sp>
        <p:nvSpPr>
          <p:cNvPr id="81047" name="Rectangle 398"/>
          <p:cNvSpPr>
            <a:spLocks noChangeArrowheads="1"/>
          </p:cNvSpPr>
          <p:nvPr/>
        </p:nvSpPr>
        <p:spPr bwMode="auto">
          <a:xfrm>
            <a:off x="7686675" y="253365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1048" name="TextBox 250"/>
          <p:cNvSpPr txBox="1">
            <a:spLocks noChangeArrowheads="1"/>
          </p:cNvSpPr>
          <p:nvPr/>
        </p:nvSpPr>
        <p:spPr bwMode="auto">
          <a:xfrm>
            <a:off x="3937000" y="698500"/>
            <a:ext cx="958850" cy="366713"/>
          </a:xfrm>
          <a:prstGeom prst="rect">
            <a:avLst/>
          </a:prstGeom>
          <a:noFill/>
          <a:ln w="9525">
            <a:noFill/>
            <a:miter lim="800000"/>
            <a:headEnd/>
            <a:tailEnd/>
          </a:ln>
        </p:spPr>
        <p:txBody>
          <a:bodyPr wrap="none">
            <a:spAutoFit/>
          </a:bodyPr>
          <a:lstStyle/>
          <a:p>
            <a:r>
              <a:rPr lang="en-US" b="1">
                <a:solidFill>
                  <a:schemeClr val="tx1"/>
                </a:solidFill>
              </a:rPr>
              <a:t>DRAFT</a:t>
            </a:r>
          </a:p>
        </p:txBody>
      </p:sp>
      <p:sp>
        <p:nvSpPr>
          <p:cNvPr id="81049" name="Text Box 279"/>
          <p:cNvSpPr txBox="1">
            <a:spLocks noChangeArrowheads="1"/>
          </p:cNvSpPr>
          <p:nvPr/>
        </p:nvSpPr>
        <p:spPr bwMode="auto">
          <a:xfrm>
            <a:off x="6845300" y="3990975"/>
            <a:ext cx="874713"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b="1">
                <a:solidFill>
                  <a:srgbClr val="FF0000"/>
                </a:solidFill>
                <a:cs typeface="Times New Roman" pitchFamily="18" charset="0"/>
              </a:rPr>
              <a:t>Clearance Eligibility</a:t>
            </a:r>
            <a:endParaRPr lang="en-US" sz="600">
              <a:solidFill>
                <a:srgbClr val="DDDDDD"/>
              </a:solidFill>
            </a:endParaRP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Line 8"/>
          <p:cNvSpPr>
            <a:spLocks noChangeShapeType="1"/>
          </p:cNvSpPr>
          <p:nvPr/>
        </p:nvSpPr>
        <p:spPr bwMode="auto">
          <a:xfrm flipH="1">
            <a:off x="5969000" y="4286250"/>
            <a:ext cx="842963" cy="0"/>
          </a:xfrm>
          <a:prstGeom prst="line">
            <a:avLst/>
          </a:prstGeom>
          <a:noFill/>
          <a:ln w="9525">
            <a:solidFill>
              <a:srgbClr val="DDDDDD"/>
            </a:solidFill>
            <a:round/>
            <a:headEnd/>
            <a:tailEnd/>
          </a:ln>
        </p:spPr>
        <p:txBody>
          <a:bodyPr/>
          <a:lstStyle/>
          <a:p>
            <a:endParaRPr lang="en-US"/>
          </a:p>
        </p:txBody>
      </p:sp>
      <p:grpSp>
        <p:nvGrpSpPr>
          <p:cNvPr id="82946" name="Group 271"/>
          <p:cNvGrpSpPr>
            <a:grpSpLocks/>
          </p:cNvGrpSpPr>
          <p:nvPr/>
        </p:nvGrpSpPr>
        <p:grpSpPr bwMode="auto">
          <a:xfrm>
            <a:off x="6673850" y="2597150"/>
            <a:ext cx="114300" cy="133350"/>
            <a:chOff x="3313" y="2995"/>
            <a:chExt cx="72" cy="84"/>
          </a:xfrm>
        </p:grpSpPr>
        <p:sp>
          <p:nvSpPr>
            <p:cNvPr id="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82947" name="Group 268"/>
          <p:cNvGrpSpPr>
            <a:grpSpLocks/>
          </p:cNvGrpSpPr>
          <p:nvPr/>
        </p:nvGrpSpPr>
        <p:grpSpPr bwMode="auto">
          <a:xfrm>
            <a:off x="6683375" y="2249488"/>
            <a:ext cx="114300" cy="133350"/>
            <a:chOff x="3313" y="2995"/>
            <a:chExt cx="72" cy="84"/>
          </a:xfrm>
        </p:grpSpPr>
        <p:sp>
          <p:nvSpPr>
            <p:cNvPr id="11683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82948" name="Line 401"/>
          <p:cNvSpPr>
            <a:spLocks noChangeShapeType="1"/>
          </p:cNvSpPr>
          <p:nvPr/>
        </p:nvSpPr>
        <p:spPr bwMode="auto">
          <a:xfrm rot="16200000" flipH="1">
            <a:off x="7264400" y="1700213"/>
            <a:ext cx="107950" cy="69850"/>
          </a:xfrm>
          <a:prstGeom prst="line">
            <a:avLst/>
          </a:prstGeom>
          <a:noFill/>
          <a:ln w="9525">
            <a:solidFill>
              <a:srgbClr val="DDDDDD"/>
            </a:solidFill>
            <a:round/>
            <a:headEnd/>
            <a:tailEnd/>
          </a:ln>
        </p:spPr>
        <p:txBody>
          <a:bodyPr/>
          <a:lstStyle/>
          <a:p>
            <a:endParaRPr lang="en-US"/>
          </a:p>
        </p:txBody>
      </p:sp>
      <p:sp>
        <p:nvSpPr>
          <p:cNvPr id="82949" name="Line 402"/>
          <p:cNvSpPr>
            <a:spLocks noChangeShapeType="1"/>
          </p:cNvSpPr>
          <p:nvPr/>
        </p:nvSpPr>
        <p:spPr bwMode="auto">
          <a:xfrm rot="-5400000" flipH="1" flipV="1">
            <a:off x="7197726" y="1700212"/>
            <a:ext cx="106362" cy="68263"/>
          </a:xfrm>
          <a:prstGeom prst="line">
            <a:avLst/>
          </a:prstGeom>
          <a:noFill/>
          <a:ln w="9525">
            <a:solidFill>
              <a:srgbClr val="DDDDDD"/>
            </a:solidFill>
            <a:round/>
            <a:headEnd/>
            <a:tailEnd/>
          </a:ln>
        </p:spPr>
        <p:txBody>
          <a:bodyPr/>
          <a:lstStyle/>
          <a:p>
            <a:endParaRPr lang="en-US"/>
          </a:p>
        </p:txBody>
      </p:sp>
      <p:sp>
        <p:nvSpPr>
          <p:cNvPr id="82950" name="Line 292"/>
          <p:cNvSpPr>
            <a:spLocks noChangeShapeType="1"/>
          </p:cNvSpPr>
          <p:nvPr/>
        </p:nvSpPr>
        <p:spPr bwMode="auto">
          <a:xfrm rot="-5400000" flipH="1" flipV="1">
            <a:off x="5549107" y="3167856"/>
            <a:ext cx="106362" cy="66675"/>
          </a:xfrm>
          <a:prstGeom prst="line">
            <a:avLst/>
          </a:prstGeom>
          <a:noFill/>
          <a:ln w="9525">
            <a:solidFill>
              <a:srgbClr val="DDDDDD"/>
            </a:solidFill>
            <a:round/>
            <a:headEnd/>
            <a:tailEnd/>
          </a:ln>
        </p:spPr>
        <p:txBody>
          <a:bodyPr/>
          <a:lstStyle/>
          <a:p>
            <a:endParaRPr lang="en-US"/>
          </a:p>
        </p:txBody>
      </p:sp>
      <p:sp>
        <p:nvSpPr>
          <p:cNvPr id="82951" name="Line 293"/>
          <p:cNvSpPr>
            <a:spLocks noChangeShapeType="1"/>
          </p:cNvSpPr>
          <p:nvPr/>
        </p:nvSpPr>
        <p:spPr bwMode="auto">
          <a:xfrm rot="16200000" flipH="1">
            <a:off x="5617370" y="3167856"/>
            <a:ext cx="106362" cy="66675"/>
          </a:xfrm>
          <a:prstGeom prst="line">
            <a:avLst/>
          </a:prstGeom>
          <a:noFill/>
          <a:ln w="9525">
            <a:solidFill>
              <a:srgbClr val="DDDDDD"/>
            </a:solidFill>
            <a:round/>
            <a:headEnd/>
            <a:tailEnd/>
          </a:ln>
        </p:spPr>
        <p:txBody>
          <a:bodyPr/>
          <a:lstStyle/>
          <a:p>
            <a:endParaRPr lang="en-US"/>
          </a:p>
        </p:txBody>
      </p:sp>
      <p:grpSp>
        <p:nvGrpSpPr>
          <p:cNvPr id="82952" name="Group 42"/>
          <p:cNvGrpSpPr>
            <a:grpSpLocks/>
          </p:cNvGrpSpPr>
          <p:nvPr/>
        </p:nvGrpSpPr>
        <p:grpSpPr bwMode="auto">
          <a:xfrm>
            <a:off x="6375400" y="3429000"/>
            <a:ext cx="425450" cy="133350"/>
            <a:chOff x="4016" y="2105"/>
            <a:chExt cx="268" cy="84"/>
          </a:xfrm>
        </p:grpSpPr>
        <p:grpSp>
          <p:nvGrpSpPr>
            <p:cNvPr id="83193" name="Group 43"/>
            <p:cNvGrpSpPr>
              <a:grpSpLocks/>
            </p:cNvGrpSpPr>
            <p:nvPr/>
          </p:nvGrpSpPr>
          <p:grpSpPr bwMode="auto">
            <a:xfrm>
              <a:off x="4188" y="2105"/>
              <a:ext cx="94" cy="84"/>
              <a:chOff x="1778" y="1120"/>
              <a:chExt cx="94" cy="84"/>
            </a:xfrm>
          </p:grpSpPr>
          <p:sp>
            <p:nvSpPr>
              <p:cNvPr id="83195"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83196"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83197"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83194" name="Line 47"/>
            <p:cNvSpPr>
              <a:spLocks noChangeShapeType="1"/>
            </p:cNvSpPr>
            <p:nvPr/>
          </p:nvSpPr>
          <p:spPr bwMode="auto">
            <a:xfrm flipH="1">
              <a:off x="4016" y="2147"/>
              <a:ext cx="268" cy="0"/>
            </a:xfrm>
            <a:prstGeom prst="line">
              <a:avLst/>
            </a:prstGeom>
            <a:noFill/>
            <a:ln w="9525">
              <a:solidFill>
                <a:srgbClr val="DDDDDD"/>
              </a:solidFill>
              <a:round/>
              <a:headEnd/>
              <a:tailEnd/>
            </a:ln>
          </p:spPr>
          <p:txBody>
            <a:bodyPr/>
            <a:lstStyle/>
            <a:p>
              <a:endParaRPr lang="en-US"/>
            </a:p>
          </p:txBody>
        </p:sp>
      </p:grpSp>
      <p:grpSp>
        <p:nvGrpSpPr>
          <p:cNvPr id="82953" name="Group 13"/>
          <p:cNvGrpSpPr>
            <a:grpSpLocks/>
          </p:cNvGrpSpPr>
          <p:nvPr/>
        </p:nvGrpSpPr>
        <p:grpSpPr bwMode="auto">
          <a:xfrm>
            <a:off x="3595688" y="5795963"/>
            <a:ext cx="476250" cy="128587"/>
            <a:chOff x="2265" y="3596"/>
            <a:chExt cx="300" cy="81"/>
          </a:xfrm>
        </p:grpSpPr>
        <p:sp>
          <p:nvSpPr>
            <p:cNvPr id="83189" name="Line 14"/>
            <p:cNvSpPr>
              <a:spLocks noChangeShapeType="1"/>
            </p:cNvSpPr>
            <p:nvPr/>
          </p:nvSpPr>
          <p:spPr bwMode="auto">
            <a:xfrm>
              <a:off x="2265" y="3636"/>
              <a:ext cx="300" cy="0"/>
            </a:xfrm>
            <a:prstGeom prst="line">
              <a:avLst/>
            </a:prstGeom>
            <a:noFill/>
            <a:ln w="9525">
              <a:solidFill>
                <a:schemeClr val="tx1"/>
              </a:solidFill>
              <a:round/>
              <a:headEnd/>
              <a:tailEnd/>
            </a:ln>
          </p:spPr>
          <p:txBody>
            <a:bodyPr/>
            <a:lstStyle/>
            <a:p>
              <a:endParaRPr lang="en-US"/>
            </a:p>
          </p:txBody>
        </p:sp>
        <p:grpSp>
          <p:nvGrpSpPr>
            <p:cNvPr id="83190" name="Group 15"/>
            <p:cNvGrpSpPr>
              <a:grpSpLocks/>
            </p:cNvGrpSpPr>
            <p:nvPr/>
          </p:nvGrpSpPr>
          <p:grpSpPr bwMode="auto">
            <a:xfrm>
              <a:off x="2270" y="3596"/>
              <a:ext cx="68" cy="81"/>
              <a:chOff x="2825" y="3596"/>
              <a:chExt cx="68" cy="81"/>
            </a:xfrm>
          </p:grpSpPr>
          <p:sp>
            <p:nvSpPr>
              <p:cNvPr id="83191"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83192"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grpSp>
        <p:nvGrpSpPr>
          <p:cNvPr id="82954" name="Group 267"/>
          <p:cNvGrpSpPr>
            <a:grpSpLocks/>
          </p:cNvGrpSpPr>
          <p:nvPr/>
        </p:nvGrpSpPr>
        <p:grpSpPr bwMode="auto">
          <a:xfrm>
            <a:off x="3425825" y="5380038"/>
            <a:ext cx="1092200" cy="450850"/>
            <a:chOff x="2158" y="3195"/>
            <a:chExt cx="688" cy="284"/>
          </a:xfrm>
        </p:grpSpPr>
        <p:cxnSp>
          <p:nvCxnSpPr>
            <p:cNvPr id="83183" name="AutoShape 186"/>
            <p:cNvCxnSpPr>
              <a:cxnSpLocks noChangeShapeType="1"/>
            </p:cNvCxnSpPr>
            <p:nvPr/>
          </p:nvCxnSpPr>
          <p:spPr bwMode="auto">
            <a:xfrm rot="-5400000" flipH="1" flipV="1">
              <a:off x="2585" y="3383"/>
              <a:ext cx="49" cy="64"/>
            </a:xfrm>
            <a:prstGeom prst="bentConnector4">
              <a:avLst>
                <a:gd name="adj1" fmla="val -293889"/>
                <a:gd name="adj2" fmla="val 325023"/>
              </a:avLst>
            </a:prstGeom>
            <a:noFill/>
            <a:ln w="9525">
              <a:solidFill>
                <a:srgbClr val="DDDDDD"/>
              </a:solidFill>
              <a:miter lim="800000"/>
              <a:headEnd/>
              <a:tailEnd/>
            </a:ln>
          </p:spPr>
        </p:cxnSp>
        <p:grpSp>
          <p:nvGrpSpPr>
            <p:cNvPr id="83184" name="Group 263"/>
            <p:cNvGrpSpPr>
              <a:grpSpLocks/>
            </p:cNvGrpSpPr>
            <p:nvPr/>
          </p:nvGrpSpPr>
          <p:grpSpPr bwMode="auto">
            <a:xfrm>
              <a:off x="2504" y="3396"/>
              <a:ext cx="67" cy="83"/>
              <a:chOff x="3831154" y="5612341"/>
              <a:chExt cx="106362" cy="131762"/>
            </a:xfrm>
          </p:grpSpPr>
          <p:sp>
            <p:nvSpPr>
              <p:cNvPr id="83187"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83188"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83185" name="Text Box 142"/>
            <p:cNvSpPr txBox="1">
              <a:spLocks noChangeArrowheads="1"/>
            </p:cNvSpPr>
            <p:nvPr/>
          </p:nvSpPr>
          <p:spPr bwMode="auto">
            <a:xfrm>
              <a:off x="2158" y="3261"/>
              <a:ext cx="350" cy="138"/>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600" b="1">
                  <a:solidFill>
                    <a:srgbClr val="DDDDDD"/>
                  </a:solidFill>
                </a:rPr>
                <a:t>be a </a:t>
              </a:r>
            </a:p>
            <a:p>
              <a:pPr algn="ctr" defTabSz="914400">
                <a:lnSpc>
                  <a:spcPct val="80000"/>
                </a:lnSpc>
                <a:buClr>
                  <a:srgbClr val="000000"/>
                </a:buClr>
                <a:buSzPct val="100000"/>
                <a:buFont typeface="Times New Roman" pitchFamily="18" charset="0"/>
                <a:buNone/>
              </a:pPr>
              <a:r>
                <a:rPr lang="en-US" sz="600" b="1">
                  <a:solidFill>
                    <a:srgbClr val="DDDDDD"/>
                  </a:solidFill>
                </a:rPr>
                <a:t>member </a:t>
              </a:r>
            </a:p>
            <a:p>
              <a:pPr algn="ctr" defTabSz="914400">
                <a:lnSpc>
                  <a:spcPct val="80000"/>
                </a:lnSpc>
                <a:buClr>
                  <a:srgbClr val="000000"/>
                </a:buClr>
                <a:buSzPct val="100000"/>
                <a:buFont typeface="Times New Roman" pitchFamily="18" charset="0"/>
                <a:buNone/>
              </a:pPr>
              <a:r>
                <a:rPr lang="en-US" sz="600" b="1">
                  <a:solidFill>
                    <a:srgbClr val="DDDDDD"/>
                  </a:solidFill>
                </a:rPr>
                <a:t>of</a:t>
              </a:r>
            </a:p>
          </p:txBody>
        </p:sp>
        <p:sp>
          <p:nvSpPr>
            <p:cNvPr id="83186" name="Text Box 142"/>
            <p:cNvSpPr txBox="1">
              <a:spLocks noChangeArrowheads="1"/>
            </p:cNvSpPr>
            <p:nvPr/>
          </p:nvSpPr>
          <p:spPr bwMode="auto">
            <a:xfrm>
              <a:off x="2506" y="3195"/>
              <a:ext cx="340" cy="94"/>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600" b="1">
                  <a:solidFill>
                    <a:srgbClr val="DDDDDD"/>
                  </a:solidFill>
                </a:rPr>
                <a:t>composed</a:t>
              </a:r>
            </a:p>
            <a:p>
              <a:pPr algn="ctr" defTabSz="914400">
                <a:lnSpc>
                  <a:spcPct val="81000"/>
                </a:lnSpc>
                <a:buClr>
                  <a:srgbClr val="000000"/>
                </a:buClr>
                <a:buSzPct val="100000"/>
                <a:buFont typeface="Times New Roman" pitchFamily="18" charset="0"/>
                <a:buNone/>
              </a:pPr>
              <a:r>
                <a:rPr lang="en-US" sz="600" b="1">
                  <a:solidFill>
                    <a:srgbClr val="DDDDDD"/>
                  </a:solidFill>
                </a:rPr>
                <a:t> of</a:t>
              </a:r>
            </a:p>
          </p:txBody>
        </p:sp>
      </p:grpSp>
      <p:grpSp>
        <p:nvGrpSpPr>
          <p:cNvPr id="82955" name="Group 2"/>
          <p:cNvGrpSpPr>
            <a:grpSpLocks/>
          </p:cNvGrpSpPr>
          <p:nvPr/>
        </p:nvGrpSpPr>
        <p:grpSpPr bwMode="auto">
          <a:xfrm>
            <a:off x="3571875" y="4849813"/>
            <a:ext cx="490538" cy="133350"/>
            <a:chOff x="2250" y="3000"/>
            <a:chExt cx="309" cy="84"/>
          </a:xfrm>
        </p:grpSpPr>
        <p:sp>
          <p:nvSpPr>
            <p:cNvPr id="83181"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83182"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grpSp>
        <p:nvGrpSpPr>
          <p:cNvPr id="82956" name="Group 5"/>
          <p:cNvGrpSpPr>
            <a:grpSpLocks/>
          </p:cNvGrpSpPr>
          <p:nvPr/>
        </p:nvGrpSpPr>
        <p:grpSpPr bwMode="auto">
          <a:xfrm>
            <a:off x="1654175" y="2178050"/>
            <a:ext cx="2806700" cy="3757613"/>
            <a:chOff x="1042" y="1317"/>
            <a:chExt cx="1768" cy="2367"/>
          </a:xfrm>
        </p:grpSpPr>
        <p:cxnSp>
          <p:nvCxnSpPr>
            <p:cNvPr id="83178" name="Elbow Connector 215"/>
            <p:cNvCxnSpPr>
              <a:cxnSpLocks noChangeShapeType="1"/>
            </p:cNvCxnSpPr>
            <p:nvPr/>
          </p:nvCxnSpPr>
          <p:spPr bwMode="auto">
            <a:xfrm rot="5400000" flipH="1">
              <a:off x="763" y="1638"/>
              <a:ext cx="2367" cy="1726"/>
            </a:xfrm>
            <a:prstGeom prst="bentConnector3">
              <a:avLst>
                <a:gd name="adj1" fmla="val -9338"/>
              </a:avLst>
            </a:prstGeom>
            <a:noFill/>
            <a:ln w="9525" algn="ctr">
              <a:solidFill>
                <a:srgbClr val="DDDDDD"/>
              </a:solidFill>
              <a:round/>
              <a:headEnd/>
              <a:tailEnd/>
            </a:ln>
          </p:spPr>
        </p:cxnSp>
        <p:sp>
          <p:nvSpPr>
            <p:cNvPr id="83179" name="Line 249"/>
            <p:cNvSpPr>
              <a:spLocks noChangeShapeType="1"/>
            </p:cNvSpPr>
            <p:nvPr/>
          </p:nvSpPr>
          <p:spPr bwMode="auto">
            <a:xfrm rot="16200000" flipH="1">
              <a:off x="1029" y="1449"/>
              <a:ext cx="67" cy="42"/>
            </a:xfrm>
            <a:prstGeom prst="line">
              <a:avLst/>
            </a:prstGeom>
            <a:noFill/>
            <a:ln w="9525">
              <a:solidFill>
                <a:srgbClr val="DDDDDD"/>
              </a:solidFill>
              <a:round/>
              <a:headEnd/>
              <a:tailEnd/>
            </a:ln>
          </p:spPr>
          <p:txBody>
            <a:bodyPr/>
            <a:lstStyle/>
            <a:p>
              <a:endParaRPr lang="en-US"/>
            </a:p>
          </p:txBody>
        </p:sp>
        <p:sp>
          <p:nvSpPr>
            <p:cNvPr id="83180" name="Line 250"/>
            <p:cNvSpPr>
              <a:spLocks noChangeShapeType="1"/>
            </p:cNvSpPr>
            <p:nvPr/>
          </p:nvSpPr>
          <p:spPr bwMode="auto">
            <a:xfrm rot="-5400000" flipH="1" flipV="1">
              <a:off x="1073" y="1451"/>
              <a:ext cx="67" cy="41"/>
            </a:xfrm>
            <a:prstGeom prst="line">
              <a:avLst/>
            </a:prstGeom>
            <a:noFill/>
            <a:ln w="9525">
              <a:solidFill>
                <a:srgbClr val="DDDDDD"/>
              </a:solidFill>
              <a:round/>
              <a:headEnd/>
              <a:tailEnd/>
            </a:ln>
          </p:spPr>
          <p:txBody>
            <a:bodyPr/>
            <a:lstStyle/>
            <a:p>
              <a:endParaRPr lang="en-US"/>
            </a:p>
          </p:txBody>
        </p:sp>
      </p:grpSp>
      <p:sp>
        <p:nvSpPr>
          <p:cNvPr id="82957" name="Line 2"/>
          <p:cNvSpPr>
            <a:spLocks noChangeShapeType="1"/>
          </p:cNvSpPr>
          <p:nvPr/>
        </p:nvSpPr>
        <p:spPr bwMode="auto">
          <a:xfrm>
            <a:off x="3943350" y="2185988"/>
            <a:ext cx="1265238" cy="0"/>
          </a:xfrm>
          <a:prstGeom prst="line">
            <a:avLst/>
          </a:prstGeom>
          <a:noFill/>
          <a:ln w="9525">
            <a:solidFill>
              <a:srgbClr val="DDDDDD"/>
            </a:solidFill>
            <a:round/>
            <a:headEnd/>
            <a:tailEnd/>
          </a:ln>
        </p:spPr>
        <p:txBody>
          <a:bodyPr/>
          <a:lstStyle/>
          <a:p>
            <a:endParaRPr lang="en-US"/>
          </a:p>
        </p:txBody>
      </p:sp>
      <p:sp>
        <p:nvSpPr>
          <p:cNvPr id="82958" name="Line 208"/>
          <p:cNvSpPr>
            <a:spLocks noChangeShapeType="1"/>
          </p:cNvSpPr>
          <p:nvPr/>
        </p:nvSpPr>
        <p:spPr bwMode="auto">
          <a:xfrm rot="10800000">
            <a:off x="3948113" y="2116138"/>
            <a:ext cx="106362" cy="66675"/>
          </a:xfrm>
          <a:prstGeom prst="line">
            <a:avLst/>
          </a:prstGeom>
          <a:noFill/>
          <a:ln w="9525">
            <a:solidFill>
              <a:srgbClr val="DDDDDD"/>
            </a:solidFill>
            <a:round/>
            <a:headEnd/>
            <a:tailEnd/>
          </a:ln>
        </p:spPr>
        <p:txBody>
          <a:bodyPr/>
          <a:lstStyle/>
          <a:p>
            <a:endParaRPr lang="en-US"/>
          </a:p>
        </p:txBody>
      </p:sp>
      <p:sp>
        <p:nvSpPr>
          <p:cNvPr id="82959" name="Line 209"/>
          <p:cNvSpPr>
            <a:spLocks noChangeShapeType="1"/>
          </p:cNvSpPr>
          <p:nvPr/>
        </p:nvSpPr>
        <p:spPr bwMode="auto">
          <a:xfrm rot="10800000" flipV="1">
            <a:off x="3948113" y="2182813"/>
            <a:ext cx="106362" cy="66675"/>
          </a:xfrm>
          <a:prstGeom prst="line">
            <a:avLst/>
          </a:prstGeom>
          <a:noFill/>
          <a:ln w="9525">
            <a:solidFill>
              <a:srgbClr val="DDDDDD"/>
            </a:solidFill>
            <a:round/>
            <a:headEnd/>
            <a:tailEnd/>
          </a:ln>
        </p:spPr>
        <p:txBody>
          <a:bodyPr/>
          <a:lstStyle/>
          <a:p>
            <a:endParaRPr lang="en-US"/>
          </a:p>
        </p:txBody>
      </p:sp>
      <p:grpSp>
        <p:nvGrpSpPr>
          <p:cNvPr id="82960" name="Group 8"/>
          <p:cNvGrpSpPr>
            <a:grpSpLocks/>
          </p:cNvGrpSpPr>
          <p:nvPr/>
        </p:nvGrpSpPr>
        <p:grpSpPr bwMode="auto">
          <a:xfrm>
            <a:off x="2390775" y="2047875"/>
            <a:ext cx="585788" cy="141288"/>
            <a:chOff x="1506" y="1235"/>
            <a:chExt cx="369" cy="89"/>
          </a:xfrm>
        </p:grpSpPr>
        <p:sp>
          <p:nvSpPr>
            <p:cNvPr id="83174" name="Line 74"/>
            <p:cNvSpPr>
              <a:spLocks noChangeShapeType="1"/>
            </p:cNvSpPr>
            <p:nvPr/>
          </p:nvSpPr>
          <p:spPr bwMode="auto">
            <a:xfrm flipH="1">
              <a:off x="1506" y="1281"/>
              <a:ext cx="369" cy="0"/>
            </a:xfrm>
            <a:prstGeom prst="line">
              <a:avLst/>
            </a:prstGeom>
            <a:noFill/>
            <a:ln w="9525">
              <a:solidFill>
                <a:srgbClr val="DDDDDD"/>
              </a:solidFill>
              <a:round/>
              <a:headEnd/>
              <a:tailEnd/>
            </a:ln>
          </p:spPr>
          <p:txBody>
            <a:bodyPr/>
            <a:lstStyle/>
            <a:p>
              <a:endParaRPr lang="en-US"/>
            </a:p>
          </p:txBody>
        </p:sp>
        <p:sp>
          <p:nvSpPr>
            <p:cNvPr id="83175" name="Line 93"/>
            <p:cNvSpPr>
              <a:spLocks noChangeShapeType="1"/>
            </p:cNvSpPr>
            <p:nvPr/>
          </p:nvSpPr>
          <p:spPr bwMode="auto">
            <a:xfrm rot="10800000" flipH="1">
              <a:off x="1805" y="1235"/>
              <a:ext cx="67" cy="42"/>
            </a:xfrm>
            <a:prstGeom prst="line">
              <a:avLst/>
            </a:prstGeom>
            <a:noFill/>
            <a:ln w="9525">
              <a:solidFill>
                <a:srgbClr val="DDDDDD"/>
              </a:solidFill>
              <a:round/>
              <a:headEnd/>
              <a:tailEnd/>
            </a:ln>
          </p:spPr>
          <p:txBody>
            <a:bodyPr/>
            <a:lstStyle/>
            <a:p>
              <a:endParaRPr lang="en-US"/>
            </a:p>
          </p:txBody>
        </p:sp>
        <p:sp>
          <p:nvSpPr>
            <p:cNvPr id="83176" name="Line 94"/>
            <p:cNvSpPr>
              <a:spLocks noChangeShapeType="1"/>
            </p:cNvSpPr>
            <p:nvPr/>
          </p:nvSpPr>
          <p:spPr bwMode="auto">
            <a:xfrm rot="10800000" flipH="1" flipV="1">
              <a:off x="1805" y="1282"/>
              <a:ext cx="67" cy="42"/>
            </a:xfrm>
            <a:prstGeom prst="line">
              <a:avLst/>
            </a:prstGeom>
            <a:noFill/>
            <a:ln w="9525">
              <a:solidFill>
                <a:srgbClr val="DDDDDD"/>
              </a:solidFill>
              <a:round/>
              <a:headEnd/>
              <a:tailEnd/>
            </a:ln>
          </p:spPr>
          <p:txBody>
            <a:bodyPr/>
            <a:lstStyle/>
            <a:p>
              <a:endParaRPr lang="en-US"/>
            </a:p>
          </p:txBody>
        </p:sp>
        <p:sp>
          <p:nvSpPr>
            <p:cNvPr id="83177" name="Line 95"/>
            <p:cNvSpPr>
              <a:spLocks noChangeShapeType="1"/>
            </p:cNvSpPr>
            <p:nvPr/>
          </p:nvSpPr>
          <p:spPr bwMode="auto">
            <a:xfrm rot="5400000" flipH="1">
              <a:off x="1743" y="1279"/>
              <a:ext cx="70" cy="0"/>
            </a:xfrm>
            <a:prstGeom prst="line">
              <a:avLst/>
            </a:prstGeom>
            <a:noFill/>
            <a:ln w="9525">
              <a:solidFill>
                <a:srgbClr val="DDDDDD"/>
              </a:solidFill>
              <a:round/>
              <a:headEnd/>
              <a:tailEnd/>
            </a:ln>
          </p:spPr>
          <p:txBody>
            <a:bodyPr/>
            <a:lstStyle/>
            <a:p>
              <a:endParaRPr lang="en-US"/>
            </a:p>
          </p:txBody>
        </p:sp>
      </p:grpSp>
      <p:sp>
        <p:nvSpPr>
          <p:cNvPr id="82961" name="Line 13"/>
          <p:cNvSpPr>
            <a:spLocks noChangeShapeType="1"/>
          </p:cNvSpPr>
          <p:nvPr/>
        </p:nvSpPr>
        <p:spPr bwMode="auto">
          <a:xfrm flipH="1">
            <a:off x="6064250" y="2316163"/>
            <a:ext cx="723900" cy="0"/>
          </a:xfrm>
          <a:prstGeom prst="line">
            <a:avLst/>
          </a:prstGeom>
          <a:noFill/>
          <a:ln w="9525">
            <a:solidFill>
              <a:schemeClr val="tx1"/>
            </a:solidFill>
            <a:round/>
            <a:headEnd/>
            <a:tailEnd/>
          </a:ln>
        </p:spPr>
        <p:txBody>
          <a:bodyPr/>
          <a:lstStyle/>
          <a:p>
            <a:endParaRPr lang="en-US"/>
          </a:p>
        </p:txBody>
      </p:sp>
      <p:grpSp>
        <p:nvGrpSpPr>
          <p:cNvPr id="82962" name="Group 15"/>
          <p:cNvGrpSpPr>
            <a:grpSpLocks/>
          </p:cNvGrpSpPr>
          <p:nvPr/>
        </p:nvGrpSpPr>
        <p:grpSpPr bwMode="auto">
          <a:xfrm>
            <a:off x="5565775" y="1685925"/>
            <a:ext cx="138113" cy="201613"/>
            <a:chOff x="3506" y="1007"/>
            <a:chExt cx="87" cy="127"/>
          </a:xfrm>
        </p:grpSpPr>
        <p:sp>
          <p:nvSpPr>
            <p:cNvPr id="83171" name="Line 199"/>
            <p:cNvSpPr>
              <a:spLocks noChangeShapeType="1"/>
            </p:cNvSpPr>
            <p:nvPr/>
          </p:nvSpPr>
          <p:spPr bwMode="auto">
            <a:xfrm>
              <a:off x="3549" y="1008"/>
              <a:ext cx="0" cy="126"/>
            </a:xfrm>
            <a:prstGeom prst="line">
              <a:avLst/>
            </a:prstGeom>
            <a:noFill/>
            <a:ln w="9525">
              <a:solidFill>
                <a:srgbClr val="DDDDDD"/>
              </a:solidFill>
              <a:round/>
              <a:headEnd/>
              <a:tailEnd/>
            </a:ln>
          </p:spPr>
          <p:txBody>
            <a:bodyPr/>
            <a:lstStyle/>
            <a:p>
              <a:endParaRPr lang="en-US"/>
            </a:p>
          </p:txBody>
        </p:sp>
        <p:sp>
          <p:nvSpPr>
            <p:cNvPr id="83172" name="Line 203"/>
            <p:cNvSpPr>
              <a:spLocks noChangeShapeType="1"/>
            </p:cNvSpPr>
            <p:nvPr/>
          </p:nvSpPr>
          <p:spPr bwMode="auto">
            <a:xfrm rot="5400000" flipH="1">
              <a:off x="3493" y="1020"/>
              <a:ext cx="68" cy="41"/>
            </a:xfrm>
            <a:prstGeom prst="line">
              <a:avLst/>
            </a:prstGeom>
            <a:noFill/>
            <a:ln w="9525">
              <a:solidFill>
                <a:srgbClr val="DDDDDD"/>
              </a:solidFill>
              <a:round/>
              <a:headEnd/>
              <a:tailEnd/>
            </a:ln>
          </p:spPr>
          <p:txBody>
            <a:bodyPr/>
            <a:lstStyle/>
            <a:p>
              <a:endParaRPr lang="en-US"/>
            </a:p>
          </p:txBody>
        </p:sp>
        <p:sp>
          <p:nvSpPr>
            <p:cNvPr id="83173" name="Line 204"/>
            <p:cNvSpPr>
              <a:spLocks noChangeShapeType="1"/>
            </p:cNvSpPr>
            <p:nvPr/>
          </p:nvSpPr>
          <p:spPr bwMode="auto">
            <a:xfrm rot="5400000" flipH="1" flipV="1">
              <a:off x="3538" y="1021"/>
              <a:ext cx="68" cy="42"/>
            </a:xfrm>
            <a:prstGeom prst="line">
              <a:avLst/>
            </a:prstGeom>
            <a:noFill/>
            <a:ln w="9525">
              <a:solidFill>
                <a:srgbClr val="DDDDDD"/>
              </a:solidFill>
              <a:round/>
              <a:headEnd/>
              <a:tailEnd/>
            </a:ln>
          </p:spPr>
          <p:txBody>
            <a:bodyPr/>
            <a:lstStyle/>
            <a:p>
              <a:endParaRPr lang="en-US"/>
            </a:p>
          </p:txBody>
        </p:sp>
      </p:grpSp>
      <p:sp>
        <p:nvSpPr>
          <p:cNvPr id="82963" name="Line 54"/>
          <p:cNvSpPr>
            <a:spLocks noChangeShapeType="1"/>
          </p:cNvSpPr>
          <p:nvPr/>
        </p:nvSpPr>
        <p:spPr bwMode="auto">
          <a:xfrm flipV="1">
            <a:off x="5632450" y="2725738"/>
            <a:ext cx="0" cy="536575"/>
          </a:xfrm>
          <a:prstGeom prst="line">
            <a:avLst/>
          </a:prstGeom>
          <a:noFill/>
          <a:ln w="9525">
            <a:solidFill>
              <a:schemeClr val="tx1"/>
            </a:solidFill>
            <a:round/>
            <a:headEnd/>
            <a:tailEnd/>
          </a:ln>
        </p:spPr>
        <p:txBody>
          <a:bodyPr/>
          <a:lstStyle/>
          <a:p>
            <a:endParaRPr lang="en-US"/>
          </a:p>
        </p:txBody>
      </p:sp>
      <p:sp>
        <p:nvSpPr>
          <p:cNvPr id="82964" name="Line 257"/>
          <p:cNvSpPr>
            <a:spLocks noChangeShapeType="1"/>
          </p:cNvSpPr>
          <p:nvPr/>
        </p:nvSpPr>
        <p:spPr bwMode="auto">
          <a:xfrm flipH="1">
            <a:off x="7848600" y="2700338"/>
            <a:ext cx="106363" cy="66675"/>
          </a:xfrm>
          <a:prstGeom prst="line">
            <a:avLst/>
          </a:prstGeom>
          <a:noFill/>
          <a:ln w="9525">
            <a:solidFill>
              <a:srgbClr val="DDDDDD"/>
            </a:solidFill>
            <a:round/>
            <a:headEnd/>
            <a:tailEnd/>
          </a:ln>
        </p:spPr>
        <p:txBody>
          <a:bodyPr/>
          <a:lstStyle/>
          <a:p>
            <a:endParaRPr lang="en-US"/>
          </a:p>
        </p:txBody>
      </p:sp>
      <p:sp>
        <p:nvSpPr>
          <p:cNvPr id="82965" name="Line 258"/>
          <p:cNvSpPr>
            <a:spLocks noChangeShapeType="1"/>
          </p:cNvSpPr>
          <p:nvPr/>
        </p:nvSpPr>
        <p:spPr bwMode="auto">
          <a:xfrm flipH="1" flipV="1">
            <a:off x="7847013" y="2633663"/>
            <a:ext cx="106362" cy="65087"/>
          </a:xfrm>
          <a:prstGeom prst="line">
            <a:avLst/>
          </a:prstGeom>
          <a:noFill/>
          <a:ln w="9525">
            <a:solidFill>
              <a:srgbClr val="DDDDDD"/>
            </a:solidFill>
            <a:round/>
            <a:headEnd/>
            <a:tailEnd/>
          </a:ln>
        </p:spPr>
        <p:txBody>
          <a:bodyPr/>
          <a:lstStyle/>
          <a:p>
            <a:endParaRPr lang="en-US"/>
          </a:p>
        </p:txBody>
      </p:sp>
      <p:cxnSp>
        <p:nvCxnSpPr>
          <p:cNvPr id="82966" name="AutoShape 208"/>
          <p:cNvCxnSpPr>
            <a:cxnSpLocks noChangeShapeType="1"/>
            <a:stCxn id="83067" idx="3"/>
            <a:endCxn id="83069" idx="3"/>
          </p:cNvCxnSpPr>
          <p:nvPr/>
        </p:nvCxnSpPr>
        <p:spPr bwMode="auto">
          <a:xfrm flipV="1">
            <a:off x="7710488" y="2700338"/>
            <a:ext cx="141287" cy="1589087"/>
          </a:xfrm>
          <a:prstGeom prst="bentConnector3">
            <a:avLst>
              <a:gd name="adj1" fmla="val 315718"/>
            </a:avLst>
          </a:prstGeom>
          <a:noFill/>
          <a:ln w="9525">
            <a:solidFill>
              <a:srgbClr val="DDDDDD"/>
            </a:solidFill>
            <a:miter lim="800000"/>
            <a:headEnd/>
            <a:tailEnd/>
          </a:ln>
        </p:spPr>
      </p:cxnSp>
      <p:sp>
        <p:nvSpPr>
          <p:cNvPr id="82967" name="Line 257"/>
          <p:cNvSpPr>
            <a:spLocks noChangeShapeType="1"/>
          </p:cNvSpPr>
          <p:nvPr/>
        </p:nvSpPr>
        <p:spPr bwMode="auto">
          <a:xfrm flipH="1">
            <a:off x="7839075" y="2360613"/>
            <a:ext cx="106363" cy="66675"/>
          </a:xfrm>
          <a:prstGeom prst="line">
            <a:avLst/>
          </a:prstGeom>
          <a:noFill/>
          <a:ln w="9525">
            <a:solidFill>
              <a:srgbClr val="DDDDDD"/>
            </a:solidFill>
            <a:round/>
            <a:headEnd/>
            <a:tailEnd/>
          </a:ln>
        </p:spPr>
        <p:txBody>
          <a:bodyPr/>
          <a:lstStyle/>
          <a:p>
            <a:endParaRPr lang="en-US"/>
          </a:p>
        </p:txBody>
      </p:sp>
      <p:sp>
        <p:nvSpPr>
          <p:cNvPr id="82968" name="Line 258"/>
          <p:cNvSpPr>
            <a:spLocks noChangeShapeType="1"/>
          </p:cNvSpPr>
          <p:nvPr/>
        </p:nvSpPr>
        <p:spPr bwMode="auto">
          <a:xfrm flipH="1" flipV="1">
            <a:off x="7845425" y="2290763"/>
            <a:ext cx="106363" cy="65087"/>
          </a:xfrm>
          <a:prstGeom prst="line">
            <a:avLst/>
          </a:prstGeom>
          <a:noFill/>
          <a:ln w="9525">
            <a:solidFill>
              <a:srgbClr val="DDDDDD"/>
            </a:solidFill>
            <a:round/>
            <a:headEnd/>
            <a:tailEnd/>
          </a:ln>
        </p:spPr>
        <p:txBody>
          <a:bodyPr/>
          <a:lstStyle/>
          <a:p>
            <a:endParaRPr lang="en-US"/>
          </a:p>
        </p:txBody>
      </p:sp>
      <p:cxnSp>
        <p:nvCxnSpPr>
          <p:cNvPr id="82969" name="AutoShape 29"/>
          <p:cNvCxnSpPr>
            <a:cxnSpLocks noChangeShapeType="1"/>
          </p:cNvCxnSpPr>
          <p:nvPr/>
        </p:nvCxnSpPr>
        <p:spPr bwMode="auto">
          <a:xfrm flipV="1">
            <a:off x="7770813" y="2362200"/>
            <a:ext cx="4762" cy="3030538"/>
          </a:xfrm>
          <a:prstGeom prst="bentConnector3">
            <a:avLst>
              <a:gd name="adj1" fmla="val 11133333"/>
            </a:avLst>
          </a:prstGeom>
          <a:noFill/>
          <a:ln w="9525">
            <a:solidFill>
              <a:srgbClr val="DDDDDD"/>
            </a:solidFill>
            <a:miter lim="800000"/>
            <a:headEnd/>
            <a:tailEnd/>
          </a:ln>
        </p:spPr>
      </p:cxnSp>
      <p:sp>
        <p:nvSpPr>
          <p:cNvPr id="82970" name="Rectangle 398"/>
          <p:cNvSpPr>
            <a:spLocks noChangeArrowheads="1"/>
          </p:cNvSpPr>
          <p:nvPr/>
        </p:nvSpPr>
        <p:spPr bwMode="auto">
          <a:xfrm>
            <a:off x="7681913" y="53467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71" name="Rectangle 398"/>
          <p:cNvSpPr>
            <a:spLocks noChangeArrowheads="1"/>
          </p:cNvSpPr>
          <p:nvPr/>
        </p:nvSpPr>
        <p:spPr bwMode="auto">
          <a:xfrm>
            <a:off x="6811963" y="54292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72" name="Rectangle 398"/>
          <p:cNvSpPr>
            <a:spLocks noChangeArrowheads="1"/>
          </p:cNvSpPr>
          <p:nvPr/>
        </p:nvSpPr>
        <p:spPr bwMode="auto">
          <a:xfrm>
            <a:off x="7226300" y="56086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2973" name="Group 132"/>
          <p:cNvGrpSpPr>
            <a:grpSpLocks/>
          </p:cNvGrpSpPr>
          <p:nvPr/>
        </p:nvGrpSpPr>
        <p:grpSpPr bwMode="auto">
          <a:xfrm>
            <a:off x="4722813" y="5006975"/>
            <a:ext cx="2089150" cy="534988"/>
            <a:chOff x="2975" y="3099"/>
            <a:chExt cx="1316" cy="337"/>
          </a:xfrm>
        </p:grpSpPr>
        <p:grpSp>
          <p:nvGrpSpPr>
            <p:cNvPr id="83166" name="Group 133"/>
            <p:cNvGrpSpPr>
              <a:grpSpLocks/>
            </p:cNvGrpSpPr>
            <p:nvPr/>
          </p:nvGrpSpPr>
          <p:grpSpPr bwMode="auto">
            <a:xfrm>
              <a:off x="4187" y="3352"/>
              <a:ext cx="97" cy="84"/>
              <a:chOff x="4179" y="3362"/>
              <a:chExt cx="97" cy="84"/>
            </a:xfrm>
          </p:grpSpPr>
          <p:sp>
            <p:nvSpPr>
              <p:cNvPr id="83168" name="Line 379"/>
              <p:cNvSpPr>
                <a:spLocks noChangeShapeType="1"/>
              </p:cNvSpPr>
              <p:nvPr/>
            </p:nvSpPr>
            <p:spPr bwMode="auto">
              <a:xfrm flipV="1">
                <a:off x="4204" y="3363"/>
                <a:ext cx="72" cy="42"/>
              </a:xfrm>
              <a:prstGeom prst="line">
                <a:avLst/>
              </a:prstGeom>
              <a:noFill/>
              <a:ln w="9525">
                <a:solidFill>
                  <a:srgbClr val="DDDDDD"/>
                </a:solidFill>
                <a:round/>
                <a:headEnd/>
                <a:tailEnd/>
              </a:ln>
            </p:spPr>
            <p:txBody>
              <a:bodyPr/>
              <a:lstStyle/>
              <a:p>
                <a:endParaRPr lang="en-US"/>
              </a:p>
            </p:txBody>
          </p:sp>
          <p:sp>
            <p:nvSpPr>
              <p:cNvPr id="83169" name="Line 380"/>
              <p:cNvSpPr>
                <a:spLocks noChangeShapeType="1"/>
              </p:cNvSpPr>
              <p:nvPr/>
            </p:nvSpPr>
            <p:spPr bwMode="auto">
              <a:xfrm>
                <a:off x="4204" y="3405"/>
                <a:ext cx="72" cy="41"/>
              </a:xfrm>
              <a:prstGeom prst="line">
                <a:avLst/>
              </a:prstGeom>
              <a:noFill/>
              <a:ln w="9525">
                <a:solidFill>
                  <a:srgbClr val="DDDDDD"/>
                </a:solidFill>
                <a:round/>
                <a:headEnd/>
                <a:tailEnd/>
              </a:ln>
            </p:spPr>
            <p:txBody>
              <a:bodyPr/>
              <a:lstStyle/>
              <a:p>
                <a:endParaRPr lang="en-US"/>
              </a:p>
            </p:txBody>
          </p:sp>
          <p:cxnSp>
            <p:nvCxnSpPr>
              <p:cNvPr id="83170" name="Straight Connector 222"/>
              <p:cNvCxnSpPr>
                <a:cxnSpLocks noChangeShapeType="1"/>
              </p:cNvCxnSpPr>
              <p:nvPr/>
            </p:nvCxnSpPr>
            <p:spPr bwMode="auto">
              <a:xfrm flipH="1">
                <a:off x="4179" y="3362"/>
                <a:ext cx="1" cy="84"/>
              </a:xfrm>
              <a:prstGeom prst="line">
                <a:avLst/>
              </a:prstGeom>
              <a:noFill/>
              <a:ln w="9525" algn="ctr">
                <a:solidFill>
                  <a:srgbClr val="DDDDDD"/>
                </a:solidFill>
                <a:round/>
                <a:headEnd/>
                <a:tailEnd/>
              </a:ln>
            </p:spPr>
          </p:cxnSp>
        </p:grpSp>
        <p:cxnSp>
          <p:nvCxnSpPr>
            <p:cNvPr id="83167" name="AutoShape 232"/>
            <p:cNvCxnSpPr>
              <a:cxnSpLocks noChangeShapeType="1"/>
            </p:cNvCxnSpPr>
            <p:nvPr/>
          </p:nvCxnSpPr>
          <p:spPr bwMode="auto">
            <a:xfrm rot="10800000">
              <a:off x="2975" y="3099"/>
              <a:ext cx="1316" cy="295"/>
            </a:xfrm>
            <a:prstGeom prst="bentConnector2">
              <a:avLst/>
            </a:prstGeom>
            <a:noFill/>
            <a:ln w="9525">
              <a:solidFill>
                <a:srgbClr val="DDDDDD"/>
              </a:solidFill>
              <a:miter lim="800000"/>
              <a:headEnd/>
              <a:tailEnd/>
            </a:ln>
          </p:spPr>
        </p:cxnSp>
      </p:grpSp>
      <p:grpSp>
        <p:nvGrpSpPr>
          <p:cNvPr id="82974" name="Group 58"/>
          <p:cNvGrpSpPr>
            <a:grpSpLocks/>
          </p:cNvGrpSpPr>
          <p:nvPr/>
        </p:nvGrpSpPr>
        <p:grpSpPr bwMode="auto">
          <a:xfrm>
            <a:off x="6805613" y="4991100"/>
            <a:ext cx="1058862" cy="746125"/>
            <a:chOff x="4287" y="3089"/>
            <a:chExt cx="654" cy="470"/>
          </a:xfrm>
        </p:grpSpPr>
        <p:sp>
          <p:nvSpPr>
            <p:cNvPr id="83164" name="Rectangle 277"/>
            <p:cNvSpPr>
              <a:spLocks noChangeArrowheads="1"/>
            </p:cNvSpPr>
            <p:nvPr/>
          </p:nvSpPr>
          <p:spPr bwMode="auto">
            <a:xfrm>
              <a:off x="4287" y="3089"/>
              <a:ext cx="654" cy="470"/>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65" name="Rectangle 278"/>
            <p:cNvSpPr>
              <a:spLocks noChangeArrowheads="1"/>
            </p:cNvSpPr>
            <p:nvPr/>
          </p:nvSpPr>
          <p:spPr bwMode="auto">
            <a:xfrm>
              <a:off x="4287" y="3089"/>
              <a:ext cx="653" cy="114"/>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 Entitlement</a:t>
              </a:r>
            </a:p>
          </p:txBody>
        </p:sp>
      </p:grpSp>
      <p:grpSp>
        <p:nvGrpSpPr>
          <p:cNvPr id="82975" name="Group 67"/>
          <p:cNvGrpSpPr>
            <a:grpSpLocks/>
          </p:cNvGrpSpPr>
          <p:nvPr/>
        </p:nvGrpSpPr>
        <p:grpSpPr bwMode="auto">
          <a:xfrm>
            <a:off x="757238" y="2155825"/>
            <a:ext cx="6950075" cy="3906838"/>
            <a:chOff x="477" y="1303"/>
            <a:chExt cx="4378" cy="2461"/>
          </a:xfrm>
        </p:grpSpPr>
        <p:sp>
          <p:nvSpPr>
            <p:cNvPr id="83162" name="Text Box 9"/>
            <p:cNvSpPr txBox="1">
              <a:spLocks noChangeArrowheads="1"/>
            </p:cNvSpPr>
            <p:nvPr/>
          </p:nvSpPr>
          <p:spPr bwMode="auto">
            <a:xfrm>
              <a:off x="477" y="1303"/>
              <a:ext cx="142" cy="66"/>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grant</a:t>
              </a:r>
            </a:p>
          </p:txBody>
        </p:sp>
        <p:sp>
          <p:nvSpPr>
            <p:cNvPr id="83163" name="Text Box 316"/>
            <p:cNvSpPr txBox="1">
              <a:spLocks noChangeArrowheads="1"/>
            </p:cNvSpPr>
            <p:nvPr/>
          </p:nvSpPr>
          <p:spPr bwMode="auto">
            <a:xfrm>
              <a:off x="4650" y="3584"/>
              <a:ext cx="205" cy="180"/>
            </a:xfrm>
            <a:prstGeom prst="rect">
              <a:avLst/>
            </a:prstGeom>
            <a:noFill/>
            <a:ln w="9525">
              <a:noFill/>
              <a:miter lim="800000"/>
              <a:headEnd/>
              <a:tailEnd/>
            </a:ln>
          </p:spPr>
          <p:txBody>
            <a:bodyPr wrap="none" lIns="0" tIns="0" rIns="0" bIns="0">
              <a:spAutoFit/>
            </a:bodyPr>
            <a:lstStyle/>
            <a:p>
              <a:pPr algn="ctr" defTabSz="914400">
                <a:lnSpc>
                  <a:spcPct val="90000"/>
                </a:lnSpc>
                <a:buClr>
                  <a:srgbClr val="000000"/>
                </a:buClr>
                <a:buSzPct val="100000"/>
                <a:buFont typeface="Times New Roman" pitchFamily="18" charset="0"/>
                <a:buNone/>
              </a:pPr>
              <a:r>
                <a:rPr lang="en-US" sz="700" b="1">
                  <a:solidFill>
                    <a:srgbClr val="DDDDDD"/>
                  </a:solidFill>
                </a:rPr>
                <a:t>be</a:t>
              </a:r>
            </a:p>
            <a:p>
              <a:pPr algn="ctr" defTabSz="914400">
                <a:lnSpc>
                  <a:spcPct val="90000"/>
                </a:lnSpc>
                <a:buClr>
                  <a:srgbClr val="000000"/>
                </a:buClr>
                <a:buSzPct val="100000"/>
                <a:buFont typeface="Times New Roman" pitchFamily="18" charset="0"/>
                <a:buNone/>
              </a:pPr>
              <a:r>
                <a:rPr lang="en-US" sz="700" b="1">
                  <a:solidFill>
                    <a:srgbClr val="DDDDDD"/>
                  </a:solidFill>
                </a:rPr>
                <a:t>granted</a:t>
              </a:r>
            </a:p>
            <a:p>
              <a:pPr algn="ctr" defTabSz="914400">
                <a:lnSpc>
                  <a:spcPct val="90000"/>
                </a:lnSpc>
                <a:buClr>
                  <a:srgbClr val="000000"/>
                </a:buClr>
                <a:buSzPct val="100000"/>
                <a:buFont typeface="Times New Roman" pitchFamily="18" charset="0"/>
                <a:buNone/>
              </a:pPr>
              <a:r>
                <a:rPr lang="en-US" sz="700" b="1">
                  <a:solidFill>
                    <a:srgbClr val="DDDDDD"/>
                  </a:solidFill>
                </a:rPr>
                <a:t>by</a:t>
              </a:r>
            </a:p>
          </p:txBody>
        </p:sp>
      </p:grpSp>
      <p:grpSp>
        <p:nvGrpSpPr>
          <p:cNvPr id="82976" name="Group 70"/>
          <p:cNvGrpSpPr>
            <a:grpSpLocks/>
          </p:cNvGrpSpPr>
          <p:nvPr/>
        </p:nvGrpSpPr>
        <p:grpSpPr bwMode="auto">
          <a:xfrm>
            <a:off x="1276350" y="2181225"/>
            <a:ext cx="6115050" cy="3700463"/>
            <a:chOff x="804" y="1319"/>
            <a:chExt cx="3852" cy="2331"/>
          </a:xfrm>
        </p:grpSpPr>
        <p:cxnSp>
          <p:nvCxnSpPr>
            <p:cNvPr id="83157" name="Shape 246"/>
            <p:cNvCxnSpPr>
              <a:cxnSpLocks noChangeShapeType="1"/>
            </p:cNvCxnSpPr>
            <p:nvPr/>
          </p:nvCxnSpPr>
          <p:spPr bwMode="auto">
            <a:xfrm rot="10800000" flipH="1" flipV="1">
              <a:off x="804" y="1319"/>
              <a:ext cx="3812" cy="2240"/>
            </a:xfrm>
            <a:prstGeom prst="bentConnector4">
              <a:avLst>
                <a:gd name="adj1" fmla="val -3778"/>
                <a:gd name="adj2" fmla="val 119370"/>
              </a:avLst>
            </a:prstGeom>
            <a:noFill/>
            <a:ln w="9525" algn="ctr">
              <a:solidFill>
                <a:srgbClr val="DDDDDD"/>
              </a:solidFill>
              <a:round/>
              <a:headEnd/>
              <a:tailEnd/>
            </a:ln>
          </p:spPr>
        </p:cxnSp>
        <p:grpSp>
          <p:nvGrpSpPr>
            <p:cNvPr id="83158" name="Group 219"/>
            <p:cNvGrpSpPr>
              <a:grpSpLocks/>
            </p:cNvGrpSpPr>
            <p:nvPr/>
          </p:nvGrpSpPr>
          <p:grpSpPr bwMode="auto">
            <a:xfrm>
              <a:off x="4574" y="3560"/>
              <a:ext cx="82" cy="90"/>
              <a:chOff x="3323" y="3101"/>
              <a:chExt cx="82" cy="90"/>
            </a:xfrm>
          </p:grpSpPr>
          <p:sp>
            <p:nvSpPr>
              <p:cNvPr id="83159" name="Line 249"/>
              <p:cNvSpPr>
                <a:spLocks noChangeShapeType="1"/>
              </p:cNvSpPr>
              <p:nvPr/>
            </p:nvSpPr>
            <p:spPr bwMode="auto">
              <a:xfrm rot="16200000" flipH="1">
                <a:off x="3310" y="3114"/>
                <a:ext cx="67" cy="42"/>
              </a:xfrm>
              <a:prstGeom prst="line">
                <a:avLst/>
              </a:prstGeom>
              <a:noFill/>
              <a:ln w="9525">
                <a:solidFill>
                  <a:srgbClr val="DDDDDD"/>
                </a:solidFill>
                <a:round/>
                <a:headEnd/>
                <a:tailEnd/>
              </a:ln>
            </p:spPr>
            <p:txBody>
              <a:bodyPr/>
              <a:lstStyle/>
              <a:p>
                <a:endParaRPr lang="en-US"/>
              </a:p>
            </p:txBody>
          </p:sp>
          <p:sp>
            <p:nvSpPr>
              <p:cNvPr id="83160" name="Line 250"/>
              <p:cNvSpPr>
                <a:spLocks noChangeShapeType="1"/>
              </p:cNvSpPr>
              <p:nvPr/>
            </p:nvSpPr>
            <p:spPr bwMode="auto">
              <a:xfrm rot="-5400000" flipH="1" flipV="1">
                <a:off x="3351" y="3115"/>
                <a:ext cx="67" cy="41"/>
              </a:xfrm>
              <a:prstGeom prst="line">
                <a:avLst/>
              </a:prstGeom>
              <a:noFill/>
              <a:ln w="9525">
                <a:solidFill>
                  <a:srgbClr val="DDDDDD"/>
                </a:solidFill>
                <a:round/>
                <a:headEnd/>
                <a:tailEnd/>
              </a:ln>
            </p:spPr>
            <p:txBody>
              <a:bodyPr/>
              <a:lstStyle/>
              <a:p>
                <a:endParaRPr lang="en-US"/>
              </a:p>
            </p:txBody>
          </p:sp>
          <p:sp>
            <p:nvSpPr>
              <p:cNvPr id="83161" name="Line 298"/>
              <p:cNvSpPr>
                <a:spLocks noChangeShapeType="1"/>
              </p:cNvSpPr>
              <p:nvPr/>
            </p:nvSpPr>
            <p:spPr bwMode="auto">
              <a:xfrm>
                <a:off x="3333" y="3191"/>
                <a:ext cx="62" cy="0"/>
              </a:xfrm>
              <a:prstGeom prst="line">
                <a:avLst/>
              </a:prstGeom>
              <a:noFill/>
              <a:ln w="9525">
                <a:solidFill>
                  <a:srgbClr val="DDDDDD"/>
                </a:solidFill>
                <a:round/>
                <a:headEnd/>
                <a:tailEnd/>
              </a:ln>
            </p:spPr>
            <p:txBody>
              <a:bodyPr/>
              <a:lstStyle/>
              <a:p>
                <a:endParaRPr lang="en-US"/>
              </a:p>
            </p:txBody>
          </p:sp>
        </p:grpSp>
      </p:grpSp>
      <p:grpSp>
        <p:nvGrpSpPr>
          <p:cNvPr id="82977" name="Group 64"/>
          <p:cNvGrpSpPr>
            <a:grpSpLocks/>
          </p:cNvGrpSpPr>
          <p:nvPr/>
        </p:nvGrpSpPr>
        <p:grpSpPr bwMode="auto">
          <a:xfrm>
            <a:off x="4772025" y="5795963"/>
            <a:ext cx="476250" cy="128587"/>
            <a:chOff x="3006" y="3596"/>
            <a:chExt cx="300" cy="81"/>
          </a:xfrm>
        </p:grpSpPr>
        <p:sp>
          <p:nvSpPr>
            <p:cNvPr id="83154"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83155"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83156"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82978" name="Group 105"/>
          <p:cNvGrpSpPr>
            <a:grpSpLocks/>
          </p:cNvGrpSpPr>
          <p:nvPr/>
        </p:nvGrpSpPr>
        <p:grpSpPr bwMode="auto">
          <a:xfrm>
            <a:off x="5222875" y="5699125"/>
            <a:ext cx="1062038" cy="323850"/>
            <a:chOff x="3290" y="3535"/>
            <a:chExt cx="669" cy="204"/>
          </a:xfrm>
        </p:grpSpPr>
        <p:sp>
          <p:nvSpPr>
            <p:cNvPr id="83152" name="Rectangle 253"/>
            <p:cNvSpPr>
              <a:spLocks noChangeArrowheads="1"/>
            </p:cNvSpPr>
            <p:nvPr/>
          </p:nvSpPr>
          <p:spPr bwMode="auto">
            <a:xfrm>
              <a:off x="3290" y="3535"/>
              <a:ext cx="669" cy="20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53" name="Rectangle 254"/>
            <p:cNvSpPr>
              <a:spLocks noChangeArrowheads="1"/>
            </p:cNvSpPr>
            <p:nvPr/>
          </p:nvSpPr>
          <p:spPr bwMode="auto">
            <a:xfrm>
              <a:off x="3291" y="3535"/>
              <a:ext cx="667"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82979" name="Rectangle 398"/>
          <p:cNvSpPr>
            <a:spLocks noChangeArrowheads="1"/>
          </p:cNvSpPr>
          <p:nvPr/>
        </p:nvSpPr>
        <p:spPr bwMode="auto">
          <a:xfrm>
            <a:off x="4416425" y="59420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2980" name="Group 68"/>
          <p:cNvGrpSpPr>
            <a:grpSpLocks/>
          </p:cNvGrpSpPr>
          <p:nvPr/>
        </p:nvGrpSpPr>
        <p:grpSpPr bwMode="auto">
          <a:xfrm>
            <a:off x="4398963" y="5010150"/>
            <a:ext cx="130175" cy="677863"/>
            <a:chOff x="2771" y="3101"/>
            <a:chExt cx="82" cy="427"/>
          </a:xfrm>
        </p:grpSpPr>
        <p:sp>
          <p:nvSpPr>
            <p:cNvPr id="83147" name="Line 69"/>
            <p:cNvSpPr>
              <a:spLocks noChangeShapeType="1"/>
            </p:cNvSpPr>
            <p:nvPr/>
          </p:nvSpPr>
          <p:spPr bwMode="auto">
            <a:xfrm>
              <a:off x="2813" y="3112"/>
              <a:ext cx="0" cy="416"/>
            </a:xfrm>
            <a:prstGeom prst="line">
              <a:avLst/>
            </a:prstGeom>
            <a:noFill/>
            <a:ln w="9525">
              <a:solidFill>
                <a:schemeClr val="tx1"/>
              </a:solidFill>
              <a:round/>
              <a:headEnd/>
              <a:tailEnd/>
            </a:ln>
          </p:spPr>
          <p:txBody>
            <a:bodyPr/>
            <a:lstStyle/>
            <a:p>
              <a:endParaRPr lang="en-US"/>
            </a:p>
          </p:txBody>
        </p:sp>
        <p:grpSp>
          <p:nvGrpSpPr>
            <p:cNvPr id="83148" name="Group 70"/>
            <p:cNvGrpSpPr>
              <a:grpSpLocks/>
            </p:cNvGrpSpPr>
            <p:nvPr/>
          </p:nvGrpSpPr>
          <p:grpSpPr bwMode="auto">
            <a:xfrm>
              <a:off x="2771" y="3101"/>
              <a:ext cx="82" cy="90"/>
              <a:chOff x="3323" y="3101"/>
              <a:chExt cx="82" cy="90"/>
            </a:xfrm>
          </p:grpSpPr>
          <p:sp>
            <p:nvSpPr>
              <p:cNvPr id="12" name="Line 249"/>
              <p:cNvSpPr>
                <a:spLocks noChangeShapeType="1"/>
              </p:cNvSpPr>
              <p:nvPr/>
            </p:nvSpPr>
            <p:spPr bwMode="auto">
              <a:xfrm rot="16200000" flipH="1">
                <a:off x="3311" y="3112"/>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82981" name="Group 112"/>
          <p:cNvGrpSpPr>
            <a:grpSpLocks/>
          </p:cNvGrpSpPr>
          <p:nvPr/>
        </p:nvGrpSpPr>
        <p:grpSpPr bwMode="auto">
          <a:xfrm>
            <a:off x="4064000" y="5684838"/>
            <a:ext cx="788988" cy="354012"/>
            <a:chOff x="2560" y="3526"/>
            <a:chExt cx="497" cy="223"/>
          </a:xfrm>
        </p:grpSpPr>
        <p:sp>
          <p:nvSpPr>
            <p:cNvPr id="83145"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146"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82982" name="Rectangle 398"/>
          <p:cNvSpPr>
            <a:spLocks noChangeArrowheads="1"/>
          </p:cNvSpPr>
          <p:nvPr/>
        </p:nvSpPr>
        <p:spPr bwMode="auto">
          <a:xfrm>
            <a:off x="4678363" y="49307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83" name="Rectangle 398"/>
          <p:cNvSpPr>
            <a:spLocks noChangeArrowheads="1"/>
          </p:cNvSpPr>
          <p:nvPr/>
        </p:nvSpPr>
        <p:spPr bwMode="auto">
          <a:xfrm>
            <a:off x="6254750" y="32575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84" name="Rectangle 398"/>
          <p:cNvSpPr>
            <a:spLocks noChangeArrowheads="1"/>
          </p:cNvSpPr>
          <p:nvPr/>
        </p:nvSpPr>
        <p:spPr bwMode="auto">
          <a:xfrm>
            <a:off x="6799263" y="26146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2985" name="Group 96"/>
          <p:cNvGrpSpPr>
            <a:grpSpLocks/>
          </p:cNvGrpSpPr>
          <p:nvPr/>
        </p:nvGrpSpPr>
        <p:grpSpPr bwMode="auto">
          <a:xfrm>
            <a:off x="3606800" y="4787900"/>
            <a:ext cx="427038" cy="285750"/>
            <a:chOff x="2272" y="2961"/>
            <a:chExt cx="269" cy="180"/>
          </a:xfrm>
        </p:grpSpPr>
        <p:sp>
          <p:nvSpPr>
            <p:cNvPr id="83143"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83144"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grpSp>
      <p:sp>
        <p:nvSpPr>
          <p:cNvPr id="82986" name="Rectangle 398"/>
          <p:cNvSpPr>
            <a:spLocks noChangeArrowheads="1"/>
          </p:cNvSpPr>
          <p:nvPr/>
        </p:nvSpPr>
        <p:spPr bwMode="auto">
          <a:xfrm>
            <a:off x="1676400" y="22828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87" name="Rectangle 398"/>
          <p:cNvSpPr>
            <a:spLocks noChangeArrowheads="1"/>
          </p:cNvSpPr>
          <p:nvPr/>
        </p:nvSpPr>
        <p:spPr bwMode="auto">
          <a:xfrm>
            <a:off x="1949450" y="22637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88" name="Rectangle 398"/>
          <p:cNvSpPr>
            <a:spLocks noChangeArrowheads="1"/>
          </p:cNvSpPr>
          <p:nvPr/>
        </p:nvSpPr>
        <p:spPr bwMode="auto">
          <a:xfrm>
            <a:off x="6799263" y="26098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89" name="Rectangle 398"/>
          <p:cNvSpPr>
            <a:spLocks noChangeArrowheads="1"/>
          </p:cNvSpPr>
          <p:nvPr/>
        </p:nvSpPr>
        <p:spPr bwMode="auto">
          <a:xfrm>
            <a:off x="7758113" y="23161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90" name="Rectangle 181"/>
          <p:cNvSpPr>
            <a:spLocks noChangeArrowheads="1"/>
          </p:cNvSpPr>
          <p:nvPr/>
        </p:nvSpPr>
        <p:spPr bwMode="auto">
          <a:xfrm>
            <a:off x="1422400" y="18843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91" name="Rectangle 398"/>
          <p:cNvSpPr>
            <a:spLocks noChangeArrowheads="1"/>
          </p:cNvSpPr>
          <p:nvPr/>
        </p:nvSpPr>
        <p:spPr bwMode="auto">
          <a:xfrm>
            <a:off x="1270000" y="19494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2992" name="Group 106"/>
          <p:cNvGrpSpPr>
            <a:grpSpLocks/>
          </p:cNvGrpSpPr>
          <p:nvPr/>
        </p:nvGrpSpPr>
        <p:grpSpPr bwMode="auto">
          <a:xfrm>
            <a:off x="1147763" y="1884363"/>
            <a:ext cx="319087" cy="177800"/>
            <a:chOff x="723" y="1132"/>
            <a:chExt cx="201" cy="112"/>
          </a:xfrm>
        </p:grpSpPr>
        <p:cxnSp>
          <p:nvCxnSpPr>
            <p:cNvPr id="83140"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rgbClr val="DDDDDD"/>
              </a:solidFill>
              <a:miter lim="800000"/>
              <a:headEnd/>
              <a:tailEnd/>
            </a:ln>
          </p:spPr>
        </p:cxnSp>
        <p:sp>
          <p:nvSpPr>
            <p:cNvPr id="83141" name="Line 358"/>
            <p:cNvSpPr>
              <a:spLocks noChangeShapeType="1"/>
            </p:cNvSpPr>
            <p:nvPr/>
          </p:nvSpPr>
          <p:spPr bwMode="auto">
            <a:xfrm>
              <a:off x="723" y="1203"/>
              <a:ext cx="67" cy="41"/>
            </a:xfrm>
            <a:prstGeom prst="line">
              <a:avLst/>
            </a:prstGeom>
            <a:noFill/>
            <a:ln w="9525">
              <a:solidFill>
                <a:srgbClr val="DDDDDD"/>
              </a:solidFill>
              <a:round/>
              <a:headEnd/>
              <a:tailEnd/>
            </a:ln>
          </p:spPr>
          <p:txBody>
            <a:bodyPr/>
            <a:lstStyle/>
            <a:p>
              <a:endParaRPr lang="en-US"/>
            </a:p>
          </p:txBody>
        </p:sp>
        <p:sp>
          <p:nvSpPr>
            <p:cNvPr id="83142" name="Line 359"/>
            <p:cNvSpPr>
              <a:spLocks noChangeShapeType="1"/>
            </p:cNvSpPr>
            <p:nvPr/>
          </p:nvSpPr>
          <p:spPr bwMode="auto">
            <a:xfrm flipV="1">
              <a:off x="723" y="1161"/>
              <a:ext cx="67" cy="42"/>
            </a:xfrm>
            <a:prstGeom prst="line">
              <a:avLst/>
            </a:prstGeom>
            <a:noFill/>
            <a:ln w="9525">
              <a:solidFill>
                <a:srgbClr val="DDDDDD"/>
              </a:solidFill>
              <a:round/>
              <a:headEnd/>
              <a:tailEnd/>
            </a:ln>
          </p:spPr>
          <p:txBody>
            <a:bodyPr/>
            <a:lstStyle/>
            <a:p>
              <a:endParaRPr lang="en-US"/>
            </a:p>
          </p:txBody>
        </p:sp>
      </p:grpSp>
      <p:grpSp>
        <p:nvGrpSpPr>
          <p:cNvPr id="82993" name="Group 110"/>
          <p:cNvGrpSpPr>
            <a:grpSpLocks/>
          </p:cNvGrpSpPr>
          <p:nvPr/>
        </p:nvGrpSpPr>
        <p:grpSpPr bwMode="auto">
          <a:xfrm>
            <a:off x="811213" y="1530350"/>
            <a:ext cx="944562" cy="295275"/>
            <a:chOff x="511" y="909"/>
            <a:chExt cx="595" cy="186"/>
          </a:xfrm>
        </p:grpSpPr>
        <p:sp>
          <p:nvSpPr>
            <p:cNvPr id="83138" name="Text Box 142"/>
            <p:cNvSpPr txBox="1">
              <a:spLocks noChangeArrowheads="1"/>
            </p:cNvSpPr>
            <p:nvPr/>
          </p:nvSpPr>
          <p:spPr bwMode="auto">
            <a:xfrm>
              <a:off x="511" y="909"/>
              <a:ext cx="456" cy="5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be a subgroup of</a:t>
              </a:r>
            </a:p>
          </p:txBody>
        </p:sp>
        <p:sp>
          <p:nvSpPr>
            <p:cNvPr id="83139" name="Text Box 142"/>
            <p:cNvSpPr txBox="1">
              <a:spLocks noChangeArrowheads="1"/>
            </p:cNvSpPr>
            <p:nvPr/>
          </p:nvSpPr>
          <p:spPr bwMode="auto">
            <a:xfrm>
              <a:off x="948" y="1041"/>
              <a:ext cx="158" cy="54"/>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rgbClr val="DDDDDD"/>
                  </a:solidFill>
                </a:rPr>
                <a:t>group</a:t>
              </a:r>
            </a:p>
          </p:txBody>
        </p:sp>
      </p:grpSp>
      <p:sp>
        <p:nvSpPr>
          <p:cNvPr id="82994" name="Rectangle 398"/>
          <p:cNvSpPr>
            <a:spLocks noChangeArrowheads="1"/>
          </p:cNvSpPr>
          <p:nvPr/>
        </p:nvSpPr>
        <p:spPr bwMode="auto">
          <a:xfrm>
            <a:off x="2978150" y="20764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95" name="Rectangle 398"/>
          <p:cNvSpPr>
            <a:spLocks noChangeArrowheads="1"/>
          </p:cNvSpPr>
          <p:nvPr/>
        </p:nvSpPr>
        <p:spPr bwMode="auto">
          <a:xfrm>
            <a:off x="1504950" y="22685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96" name="Rectangle 233"/>
          <p:cNvSpPr>
            <a:spLocks noChangeArrowheads="1"/>
          </p:cNvSpPr>
          <p:nvPr/>
        </p:nvSpPr>
        <p:spPr bwMode="auto">
          <a:xfrm>
            <a:off x="1255713" y="2193925"/>
            <a:ext cx="85725" cy="84138"/>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2997" name="Rectangle 398"/>
          <p:cNvSpPr>
            <a:spLocks noChangeArrowheads="1"/>
          </p:cNvSpPr>
          <p:nvPr/>
        </p:nvSpPr>
        <p:spPr bwMode="auto">
          <a:xfrm>
            <a:off x="3140075" y="4376738"/>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2998" name="Group 117"/>
          <p:cNvGrpSpPr>
            <a:grpSpLocks/>
          </p:cNvGrpSpPr>
          <p:nvPr/>
        </p:nvGrpSpPr>
        <p:grpSpPr bwMode="auto">
          <a:xfrm>
            <a:off x="2424113" y="3255963"/>
            <a:ext cx="3949700" cy="476250"/>
            <a:chOff x="1527" y="1996"/>
            <a:chExt cx="2488" cy="300"/>
          </a:xfrm>
        </p:grpSpPr>
        <p:sp>
          <p:nvSpPr>
            <p:cNvPr id="83136"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37"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82999" name="Group 120"/>
          <p:cNvGrpSpPr>
            <a:grpSpLocks/>
          </p:cNvGrpSpPr>
          <p:nvPr/>
        </p:nvGrpSpPr>
        <p:grpSpPr bwMode="auto">
          <a:xfrm>
            <a:off x="1993900" y="2355850"/>
            <a:ext cx="431800" cy="1208088"/>
            <a:chOff x="1256" y="1429"/>
            <a:chExt cx="272" cy="761"/>
          </a:xfrm>
        </p:grpSpPr>
        <p:sp>
          <p:nvSpPr>
            <p:cNvPr id="83132"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83133"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83134"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83135" name="Shape 222"/>
            <p:cNvCxnSpPr>
              <a:cxnSpLocks noChangeShapeType="1"/>
              <a:stCxn id="83136"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83000" name="Rectangle 398"/>
          <p:cNvSpPr>
            <a:spLocks noChangeArrowheads="1"/>
          </p:cNvSpPr>
          <p:nvPr/>
        </p:nvSpPr>
        <p:spPr bwMode="auto">
          <a:xfrm>
            <a:off x="2122488" y="2268538"/>
            <a:ext cx="88900" cy="92075"/>
          </a:xfrm>
          <a:prstGeom prst="rect">
            <a:avLst/>
          </a:prstGeom>
          <a:solidFill>
            <a:srgbClr val="CCFFCC"/>
          </a:solidFill>
          <a:ln w="9525">
            <a:solidFill>
              <a:schemeClr val="folHlink"/>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01" name="Rectangle 398"/>
          <p:cNvSpPr>
            <a:spLocks noChangeArrowheads="1"/>
          </p:cNvSpPr>
          <p:nvPr/>
        </p:nvSpPr>
        <p:spPr bwMode="auto">
          <a:xfrm>
            <a:off x="5202238" y="2576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02" name="Rectangle 398"/>
          <p:cNvSpPr>
            <a:spLocks noChangeArrowheads="1"/>
          </p:cNvSpPr>
          <p:nvPr/>
        </p:nvSpPr>
        <p:spPr bwMode="auto">
          <a:xfrm>
            <a:off x="3849688" y="257651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03" name="Rectangle 398"/>
          <p:cNvSpPr>
            <a:spLocks noChangeArrowheads="1"/>
          </p:cNvSpPr>
          <p:nvPr/>
        </p:nvSpPr>
        <p:spPr bwMode="auto">
          <a:xfrm>
            <a:off x="3859213" y="21383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04" name="Rectangle 398"/>
          <p:cNvSpPr>
            <a:spLocks noChangeArrowheads="1"/>
          </p:cNvSpPr>
          <p:nvPr/>
        </p:nvSpPr>
        <p:spPr bwMode="auto">
          <a:xfrm>
            <a:off x="5197475" y="21383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3005" name="Group 130"/>
          <p:cNvGrpSpPr>
            <a:grpSpLocks/>
          </p:cNvGrpSpPr>
          <p:nvPr/>
        </p:nvGrpSpPr>
        <p:grpSpPr bwMode="auto">
          <a:xfrm>
            <a:off x="2763838" y="4497388"/>
            <a:ext cx="1138237" cy="241300"/>
            <a:chOff x="1741" y="2778"/>
            <a:chExt cx="717" cy="152"/>
          </a:xfrm>
        </p:grpSpPr>
        <p:sp>
          <p:nvSpPr>
            <p:cNvPr id="83130" name="Text Box 324"/>
            <p:cNvSpPr txBox="1">
              <a:spLocks noChangeArrowheads="1"/>
            </p:cNvSpPr>
            <p:nvPr/>
          </p:nvSpPr>
          <p:spPr bwMode="auto">
            <a:xfrm>
              <a:off x="2051" y="2778"/>
              <a:ext cx="407"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83131" name="Text Box 325"/>
            <p:cNvSpPr txBox="1">
              <a:spLocks noChangeArrowheads="1"/>
            </p:cNvSpPr>
            <p:nvPr/>
          </p:nvSpPr>
          <p:spPr bwMode="auto">
            <a:xfrm>
              <a:off x="1741" y="2876"/>
              <a:ext cx="211" cy="54"/>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manage</a:t>
              </a:r>
            </a:p>
          </p:txBody>
        </p:sp>
      </p:grpSp>
      <p:grpSp>
        <p:nvGrpSpPr>
          <p:cNvPr id="83006" name="Group 92"/>
          <p:cNvGrpSpPr>
            <a:grpSpLocks/>
          </p:cNvGrpSpPr>
          <p:nvPr/>
        </p:nvGrpSpPr>
        <p:grpSpPr bwMode="auto">
          <a:xfrm>
            <a:off x="3106738" y="4464050"/>
            <a:ext cx="139700" cy="300038"/>
            <a:chOff x="1957" y="2757"/>
            <a:chExt cx="88" cy="189"/>
          </a:xfrm>
        </p:grpSpPr>
        <p:sp>
          <p:nvSpPr>
            <p:cNvPr id="83125" name="Line 284"/>
            <p:cNvSpPr>
              <a:spLocks noChangeShapeType="1"/>
            </p:cNvSpPr>
            <p:nvPr/>
          </p:nvSpPr>
          <p:spPr bwMode="auto">
            <a:xfrm rot="5400000" flipH="1">
              <a:off x="1944" y="2770"/>
              <a:ext cx="67" cy="42"/>
            </a:xfrm>
            <a:prstGeom prst="line">
              <a:avLst/>
            </a:prstGeom>
            <a:noFill/>
            <a:ln w="9525">
              <a:solidFill>
                <a:srgbClr val="DDDDDD"/>
              </a:solidFill>
              <a:round/>
              <a:headEnd/>
              <a:tailEnd/>
            </a:ln>
          </p:spPr>
          <p:txBody>
            <a:bodyPr/>
            <a:lstStyle/>
            <a:p>
              <a:endParaRPr lang="en-US"/>
            </a:p>
          </p:txBody>
        </p:sp>
        <p:sp>
          <p:nvSpPr>
            <p:cNvPr id="83126" name="Line 285"/>
            <p:cNvSpPr>
              <a:spLocks noChangeShapeType="1"/>
            </p:cNvSpPr>
            <p:nvPr/>
          </p:nvSpPr>
          <p:spPr bwMode="auto">
            <a:xfrm rot="5400000" flipH="1" flipV="1">
              <a:off x="1991" y="2771"/>
              <a:ext cx="67" cy="41"/>
            </a:xfrm>
            <a:prstGeom prst="line">
              <a:avLst/>
            </a:prstGeom>
            <a:noFill/>
            <a:ln w="9525">
              <a:solidFill>
                <a:srgbClr val="DDDDDD"/>
              </a:solidFill>
              <a:round/>
              <a:headEnd/>
              <a:tailEnd/>
            </a:ln>
          </p:spPr>
          <p:txBody>
            <a:bodyPr/>
            <a:lstStyle/>
            <a:p>
              <a:endParaRPr lang="en-US"/>
            </a:p>
          </p:txBody>
        </p:sp>
        <p:sp>
          <p:nvSpPr>
            <p:cNvPr id="83127" name="Line 287"/>
            <p:cNvSpPr>
              <a:spLocks noChangeShapeType="1"/>
            </p:cNvSpPr>
            <p:nvPr/>
          </p:nvSpPr>
          <p:spPr bwMode="auto">
            <a:xfrm rot="-5400000" flipH="1" flipV="1">
              <a:off x="1946" y="2892"/>
              <a:ext cx="67" cy="42"/>
            </a:xfrm>
            <a:prstGeom prst="line">
              <a:avLst/>
            </a:prstGeom>
            <a:noFill/>
            <a:ln w="9525">
              <a:solidFill>
                <a:srgbClr val="DDDDDD"/>
              </a:solidFill>
              <a:round/>
              <a:headEnd/>
              <a:tailEnd/>
            </a:ln>
          </p:spPr>
          <p:txBody>
            <a:bodyPr/>
            <a:lstStyle/>
            <a:p>
              <a:endParaRPr lang="en-US"/>
            </a:p>
          </p:txBody>
        </p:sp>
        <p:sp>
          <p:nvSpPr>
            <p:cNvPr id="83128" name="Line 288"/>
            <p:cNvSpPr>
              <a:spLocks noChangeShapeType="1"/>
            </p:cNvSpPr>
            <p:nvPr/>
          </p:nvSpPr>
          <p:spPr bwMode="auto">
            <a:xfrm rot="16200000" flipH="1">
              <a:off x="1988" y="2891"/>
              <a:ext cx="67" cy="41"/>
            </a:xfrm>
            <a:prstGeom prst="line">
              <a:avLst/>
            </a:prstGeom>
            <a:noFill/>
            <a:ln w="9525">
              <a:solidFill>
                <a:srgbClr val="DDDDDD"/>
              </a:solidFill>
              <a:round/>
              <a:headEnd/>
              <a:tailEnd/>
            </a:ln>
          </p:spPr>
          <p:txBody>
            <a:bodyPr/>
            <a:lstStyle/>
            <a:p>
              <a:endParaRPr lang="en-US"/>
            </a:p>
          </p:txBody>
        </p:sp>
        <p:cxnSp>
          <p:nvCxnSpPr>
            <p:cNvPr id="83129" name="Elbow Connector 351"/>
            <p:cNvCxnSpPr>
              <a:cxnSpLocks noChangeShapeType="1"/>
            </p:cNvCxnSpPr>
            <p:nvPr/>
          </p:nvCxnSpPr>
          <p:spPr bwMode="auto">
            <a:xfrm rot="-5400000">
              <a:off x="1909" y="2853"/>
              <a:ext cx="185" cy="0"/>
            </a:xfrm>
            <a:prstGeom prst="straightConnector1">
              <a:avLst/>
            </a:prstGeom>
            <a:noFill/>
            <a:ln w="9525" algn="ctr">
              <a:solidFill>
                <a:srgbClr val="DDDDDD"/>
              </a:solidFill>
              <a:round/>
              <a:headEnd/>
              <a:tailEnd/>
            </a:ln>
          </p:spPr>
        </p:cxnSp>
      </p:grpSp>
      <p:grpSp>
        <p:nvGrpSpPr>
          <p:cNvPr id="83007" name="Group 136"/>
          <p:cNvGrpSpPr>
            <a:grpSpLocks/>
          </p:cNvGrpSpPr>
          <p:nvPr/>
        </p:nvGrpSpPr>
        <p:grpSpPr bwMode="auto">
          <a:xfrm>
            <a:off x="2789238" y="4762500"/>
            <a:ext cx="793750" cy="258763"/>
            <a:chOff x="1757" y="2945"/>
            <a:chExt cx="500" cy="163"/>
          </a:xfrm>
        </p:grpSpPr>
        <p:sp>
          <p:nvSpPr>
            <p:cNvPr id="83123" name="Rectangle 237"/>
            <p:cNvSpPr>
              <a:spLocks noChangeArrowheads="1"/>
            </p:cNvSpPr>
            <p:nvPr/>
          </p:nvSpPr>
          <p:spPr bwMode="auto">
            <a:xfrm>
              <a:off x="1757" y="2945"/>
              <a:ext cx="500" cy="16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24" name="Rectangle 238"/>
            <p:cNvSpPr>
              <a:spLocks noChangeArrowheads="1"/>
            </p:cNvSpPr>
            <p:nvPr/>
          </p:nvSpPr>
          <p:spPr bwMode="auto">
            <a:xfrm>
              <a:off x="1758" y="2945"/>
              <a:ext cx="498" cy="82"/>
            </a:xfrm>
            <a:prstGeom prst="rect">
              <a:avLst/>
            </a:prstGeom>
            <a:solidFill>
              <a:srgbClr val="FFFFD1">
                <a:alpha val="70195"/>
              </a:srgbClr>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a:solidFill>
                    <a:srgbClr val="DDDDDD"/>
                  </a:solidFill>
                </a:rPr>
                <a:t>Management</a:t>
              </a:r>
            </a:p>
          </p:txBody>
        </p:sp>
      </p:grpSp>
      <p:grpSp>
        <p:nvGrpSpPr>
          <p:cNvPr id="83008" name="Group 142"/>
          <p:cNvGrpSpPr>
            <a:grpSpLocks/>
          </p:cNvGrpSpPr>
          <p:nvPr/>
        </p:nvGrpSpPr>
        <p:grpSpPr bwMode="auto">
          <a:xfrm>
            <a:off x="4321175" y="3744913"/>
            <a:ext cx="325438" cy="323850"/>
            <a:chOff x="2722" y="2304"/>
            <a:chExt cx="205" cy="204"/>
          </a:xfrm>
        </p:grpSpPr>
        <p:sp>
          <p:nvSpPr>
            <p:cNvPr id="83121"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sp>
          <p:nvSpPr>
            <p:cNvPr id="83122"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p:txBody>
        </p:sp>
      </p:grpSp>
      <p:grpSp>
        <p:nvGrpSpPr>
          <p:cNvPr id="83009" name="Group 145"/>
          <p:cNvGrpSpPr>
            <a:grpSpLocks/>
          </p:cNvGrpSpPr>
          <p:nvPr/>
        </p:nvGrpSpPr>
        <p:grpSpPr bwMode="auto">
          <a:xfrm>
            <a:off x="4408488" y="3725863"/>
            <a:ext cx="109537" cy="366712"/>
            <a:chOff x="2777" y="2292"/>
            <a:chExt cx="69" cy="231"/>
          </a:xfrm>
        </p:grpSpPr>
        <p:sp>
          <p:nvSpPr>
            <p:cNvPr id="83119"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83010" name="Group 116"/>
          <p:cNvGrpSpPr>
            <a:grpSpLocks/>
          </p:cNvGrpSpPr>
          <p:nvPr/>
        </p:nvGrpSpPr>
        <p:grpSpPr bwMode="auto">
          <a:xfrm>
            <a:off x="2446338" y="4089400"/>
            <a:ext cx="3521075" cy="379413"/>
            <a:chOff x="1541" y="2521"/>
            <a:chExt cx="2478" cy="239"/>
          </a:xfrm>
        </p:grpSpPr>
        <p:sp>
          <p:nvSpPr>
            <p:cNvPr id="83117"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118"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p:txBody>
        </p:sp>
      </p:grpSp>
      <p:grpSp>
        <p:nvGrpSpPr>
          <p:cNvPr id="83011" name="Group 7"/>
          <p:cNvGrpSpPr>
            <a:grpSpLocks/>
          </p:cNvGrpSpPr>
          <p:nvPr/>
        </p:nvGrpSpPr>
        <p:grpSpPr bwMode="auto">
          <a:xfrm>
            <a:off x="4857750" y="4854575"/>
            <a:ext cx="433388" cy="139700"/>
            <a:chOff x="3060" y="3003"/>
            <a:chExt cx="273" cy="88"/>
          </a:xfrm>
        </p:grpSpPr>
        <p:sp>
          <p:nvSpPr>
            <p:cNvPr id="83112" name="Line 8"/>
            <p:cNvSpPr>
              <a:spLocks noChangeShapeType="1"/>
            </p:cNvSpPr>
            <p:nvPr/>
          </p:nvSpPr>
          <p:spPr bwMode="auto">
            <a:xfrm flipH="1">
              <a:off x="3060" y="3048"/>
              <a:ext cx="273" cy="0"/>
            </a:xfrm>
            <a:prstGeom prst="line">
              <a:avLst/>
            </a:prstGeom>
            <a:noFill/>
            <a:ln w="9525">
              <a:solidFill>
                <a:srgbClr val="DDDDDD"/>
              </a:solidFill>
              <a:round/>
              <a:headEnd/>
              <a:tailEnd/>
            </a:ln>
          </p:spPr>
          <p:txBody>
            <a:bodyPr/>
            <a:lstStyle/>
            <a:p>
              <a:endParaRPr lang="en-US"/>
            </a:p>
          </p:txBody>
        </p:sp>
        <p:grpSp>
          <p:nvGrpSpPr>
            <p:cNvPr id="83113" name="Group 9"/>
            <p:cNvGrpSpPr>
              <a:grpSpLocks/>
            </p:cNvGrpSpPr>
            <p:nvPr/>
          </p:nvGrpSpPr>
          <p:grpSpPr bwMode="auto">
            <a:xfrm>
              <a:off x="3234" y="3003"/>
              <a:ext cx="97" cy="88"/>
              <a:chOff x="3234" y="3003"/>
              <a:chExt cx="97" cy="88"/>
            </a:xfrm>
          </p:grpSpPr>
          <p:sp>
            <p:nvSpPr>
              <p:cNvPr id="83114"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endParaRPr lang="en-US"/>
              </a:p>
            </p:txBody>
          </p:sp>
          <p:sp>
            <p:nvSpPr>
              <p:cNvPr id="83115"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endParaRPr lang="en-US"/>
              </a:p>
            </p:txBody>
          </p:sp>
          <p:cxnSp>
            <p:nvCxnSpPr>
              <p:cNvPr id="83116"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83012" name="Group 155"/>
          <p:cNvGrpSpPr>
            <a:grpSpLocks/>
          </p:cNvGrpSpPr>
          <p:nvPr/>
        </p:nvGrpSpPr>
        <p:grpSpPr bwMode="auto">
          <a:xfrm>
            <a:off x="5281613" y="4594225"/>
            <a:ext cx="854075" cy="744538"/>
            <a:chOff x="3327" y="2839"/>
            <a:chExt cx="538" cy="469"/>
          </a:xfrm>
        </p:grpSpPr>
        <p:sp>
          <p:nvSpPr>
            <p:cNvPr id="83110" name="Rectangle 372"/>
            <p:cNvSpPr>
              <a:spLocks noChangeArrowheads="1"/>
            </p:cNvSpPr>
            <p:nvPr/>
          </p:nvSpPr>
          <p:spPr bwMode="auto">
            <a:xfrm>
              <a:off x="3327" y="2864"/>
              <a:ext cx="538" cy="444"/>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11" name="Rectangle 373"/>
            <p:cNvSpPr>
              <a:spLocks noChangeArrowheads="1"/>
            </p:cNvSpPr>
            <p:nvPr/>
          </p:nvSpPr>
          <p:spPr bwMode="auto">
            <a:xfrm>
              <a:off x="3327" y="2839"/>
              <a:ext cx="53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a:t>
              </a:r>
            </a:p>
            <a:p>
              <a:pPr algn="ctr" defTabSz="914400">
                <a:lnSpc>
                  <a:spcPct val="81000"/>
                </a:lnSpc>
                <a:buClr>
                  <a:srgbClr val="000000"/>
                </a:buClr>
                <a:buSzPct val="100000"/>
                <a:buFont typeface="Times New Roman" pitchFamily="18" charset="0"/>
                <a:buNone/>
              </a:pPr>
              <a:r>
                <a:rPr lang="en-US" sz="700" b="1">
                  <a:solidFill>
                    <a:srgbClr val="DDDDDD"/>
                  </a:solidFill>
                </a:rPr>
                <a:t> Condition</a:t>
              </a:r>
            </a:p>
          </p:txBody>
        </p:sp>
      </p:grpSp>
      <p:grpSp>
        <p:nvGrpSpPr>
          <p:cNvPr id="83013" name="Group 140"/>
          <p:cNvGrpSpPr>
            <a:grpSpLocks/>
          </p:cNvGrpSpPr>
          <p:nvPr/>
        </p:nvGrpSpPr>
        <p:grpSpPr bwMode="auto">
          <a:xfrm>
            <a:off x="2540000" y="5699125"/>
            <a:ext cx="1063625" cy="323850"/>
            <a:chOff x="1600" y="3535"/>
            <a:chExt cx="670" cy="204"/>
          </a:xfrm>
        </p:grpSpPr>
        <p:sp>
          <p:nvSpPr>
            <p:cNvPr id="83108" name="Rectangle 253"/>
            <p:cNvSpPr>
              <a:spLocks noChangeArrowheads="1"/>
            </p:cNvSpPr>
            <p:nvPr/>
          </p:nvSpPr>
          <p:spPr bwMode="auto">
            <a:xfrm>
              <a:off x="1601" y="3535"/>
              <a:ext cx="669" cy="20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109" name="Rectangle 254"/>
            <p:cNvSpPr>
              <a:spLocks noChangeArrowheads="1"/>
            </p:cNvSpPr>
            <p:nvPr/>
          </p:nvSpPr>
          <p:spPr bwMode="auto">
            <a:xfrm>
              <a:off x="1600" y="3535"/>
              <a:ext cx="669" cy="8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sp>
        <p:nvSpPr>
          <p:cNvPr id="83014" name="Rectangle 386"/>
          <p:cNvSpPr>
            <a:spLocks noChangeArrowheads="1"/>
          </p:cNvSpPr>
          <p:nvPr/>
        </p:nvSpPr>
        <p:spPr bwMode="auto">
          <a:xfrm>
            <a:off x="4413250" y="3638550"/>
            <a:ext cx="98425"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15"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83016" name="Rectangle 398"/>
          <p:cNvSpPr>
            <a:spLocks noChangeArrowheads="1"/>
          </p:cNvSpPr>
          <p:nvPr/>
        </p:nvSpPr>
        <p:spPr bwMode="auto">
          <a:xfrm>
            <a:off x="3856038" y="21367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17" name="Rectangle 398"/>
          <p:cNvSpPr>
            <a:spLocks noChangeArrowheads="1"/>
          </p:cNvSpPr>
          <p:nvPr/>
        </p:nvSpPr>
        <p:spPr bwMode="auto">
          <a:xfrm>
            <a:off x="3859213" y="258127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18" name="Rectangle 124"/>
          <p:cNvSpPr>
            <a:spLocks noChangeArrowheads="1"/>
          </p:cNvSpPr>
          <p:nvPr/>
        </p:nvSpPr>
        <p:spPr bwMode="auto">
          <a:xfrm>
            <a:off x="5194300" y="2095500"/>
            <a:ext cx="96838" cy="90488"/>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3019" name="Group 173"/>
          <p:cNvGrpSpPr>
            <a:grpSpLocks/>
          </p:cNvGrpSpPr>
          <p:nvPr/>
        </p:nvGrpSpPr>
        <p:grpSpPr bwMode="auto">
          <a:xfrm>
            <a:off x="5197475" y="1876425"/>
            <a:ext cx="873125" cy="1058863"/>
            <a:chOff x="3274" y="1127"/>
            <a:chExt cx="550" cy="667"/>
          </a:xfrm>
        </p:grpSpPr>
        <p:sp>
          <p:nvSpPr>
            <p:cNvPr id="83106"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107"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bg2"/>
                  </a:solidFill>
                </a:rPr>
                <a:t>Person</a:t>
              </a:r>
            </a:p>
          </p:txBody>
        </p:sp>
      </p:grpSp>
      <p:grpSp>
        <p:nvGrpSpPr>
          <p:cNvPr id="83020" name="Group 176"/>
          <p:cNvGrpSpPr>
            <a:grpSpLocks/>
          </p:cNvGrpSpPr>
          <p:nvPr/>
        </p:nvGrpSpPr>
        <p:grpSpPr bwMode="auto">
          <a:xfrm>
            <a:off x="5237163" y="1422400"/>
            <a:ext cx="793750" cy="261938"/>
            <a:chOff x="3299" y="841"/>
            <a:chExt cx="500" cy="165"/>
          </a:xfrm>
        </p:grpSpPr>
        <p:sp>
          <p:nvSpPr>
            <p:cNvPr id="83104" name="Rectangle 196"/>
            <p:cNvSpPr>
              <a:spLocks noChangeArrowheads="1"/>
            </p:cNvSpPr>
            <p:nvPr/>
          </p:nvSpPr>
          <p:spPr bwMode="auto">
            <a:xfrm>
              <a:off x="3299" y="841"/>
              <a:ext cx="500" cy="165"/>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05" name="Rectangle 197"/>
            <p:cNvSpPr>
              <a:spLocks noChangeArrowheads="1"/>
            </p:cNvSpPr>
            <p:nvPr/>
          </p:nvSpPr>
          <p:spPr bwMode="auto">
            <a:xfrm>
              <a:off x="3299" y="841"/>
              <a:ext cx="498"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Citizenship</a:t>
              </a:r>
            </a:p>
          </p:txBody>
        </p:sp>
      </p:grpSp>
      <p:grpSp>
        <p:nvGrpSpPr>
          <p:cNvPr id="83021" name="Group 179"/>
          <p:cNvGrpSpPr>
            <a:grpSpLocks/>
          </p:cNvGrpSpPr>
          <p:nvPr/>
        </p:nvGrpSpPr>
        <p:grpSpPr bwMode="auto">
          <a:xfrm>
            <a:off x="1252538" y="1884363"/>
            <a:ext cx="1157287" cy="481012"/>
            <a:chOff x="789" y="1132"/>
            <a:chExt cx="729" cy="303"/>
          </a:xfrm>
        </p:grpSpPr>
        <p:sp>
          <p:nvSpPr>
            <p:cNvPr id="83102"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103"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Organization</a:t>
              </a:r>
            </a:p>
          </p:txBody>
        </p:sp>
      </p:grpSp>
      <p:grpSp>
        <p:nvGrpSpPr>
          <p:cNvPr id="83022" name="Group 183"/>
          <p:cNvGrpSpPr>
            <a:grpSpLocks/>
          </p:cNvGrpSpPr>
          <p:nvPr/>
        </p:nvGrpSpPr>
        <p:grpSpPr bwMode="auto">
          <a:xfrm>
            <a:off x="4240213" y="2443163"/>
            <a:ext cx="660400" cy="361950"/>
            <a:chOff x="2671" y="1484"/>
            <a:chExt cx="416" cy="228"/>
          </a:xfrm>
        </p:grpSpPr>
        <p:sp>
          <p:nvSpPr>
            <p:cNvPr id="83100" name="Rectangle 176"/>
            <p:cNvSpPr>
              <a:spLocks noChangeArrowheads="1"/>
            </p:cNvSpPr>
            <p:nvPr/>
          </p:nvSpPr>
          <p:spPr bwMode="auto">
            <a:xfrm>
              <a:off x="2671" y="1484"/>
              <a:ext cx="416" cy="228"/>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101" name="Rectangle 177"/>
            <p:cNvSpPr>
              <a:spLocks noChangeArrowheads="1"/>
            </p:cNvSpPr>
            <p:nvPr/>
          </p:nvSpPr>
          <p:spPr bwMode="auto">
            <a:xfrm>
              <a:off x="2671" y="1484"/>
              <a:ext cx="414"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a:t>
              </a:r>
            </a:p>
          </p:txBody>
        </p:sp>
      </p:grpSp>
      <p:grpSp>
        <p:nvGrpSpPr>
          <p:cNvPr id="83023" name="Group 186"/>
          <p:cNvGrpSpPr>
            <a:grpSpLocks/>
          </p:cNvGrpSpPr>
          <p:nvPr/>
        </p:nvGrpSpPr>
        <p:grpSpPr bwMode="auto">
          <a:xfrm>
            <a:off x="4900613" y="2552700"/>
            <a:ext cx="300037" cy="133350"/>
            <a:chOff x="3087" y="1553"/>
            <a:chExt cx="189" cy="84"/>
          </a:xfrm>
        </p:grpSpPr>
        <p:sp>
          <p:nvSpPr>
            <p:cNvPr id="83097"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83098"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83099"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grpSp>
        <p:nvGrpSpPr>
          <p:cNvPr id="83024" name="Group 189"/>
          <p:cNvGrpSpPr>
            <a:grpSpLocks/>
          </p:cNvGrpSpPr>
          <p:nvPr/>
        </p:nvGrpSpPr>
        <p:grpSpPr bwMode="auto">
          <a:xfrm>
            <a:off x="2438400" y="1925638"/>
            <a:ext cx="503238" cy="582612"/>
            <a:chOff x="1536" y="1158"/>
            <a:chExt cx="317" cy="367"/>
          </a:xfrm>
        </p:grpSpPr>
        <p:sp>
          <p:nvSpPr>
            <p:cNvPr id="83095" name="Text Box 145"/>
            <p:cNvSpPr txBox="1">
              <a:spLocks noChangeArrowheads="1"/>
            </p:cNvSpPr>
            <p:nvPr/>
          </p:nvSpPr>
          <p:spPr bwMode="auto">
            <a:xfrm>
              <a:off x="1536" y="1158"/>
              <a:ext cx="169" cy="54"/>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certify</a:t>
              </a:r>
            </a:p>
          </p:txBody>
        </p:sp>
        <p:sp>
          <p:nvSpPr>
            <p:cNvPr id="83096" name="Text Box 91"/>
            <p:cNvSpPr txBox="1">
              <a:spLocks noChangeArrowheads="1"/>
            </p:cNvSpPr>
            <p:nvPr/>
          </p:nvSpPr>
          <p:spPr bwMode="auto">
            <a:xfrm>
              <a:off x="1634" y="1363"/>
              <a:ext cx="219" cy="162"/>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a:t>
              </a:r>
            </a:p>
            <a:p>
              <a:pPr algn="ctr" defTabSz="914400">
                <a:lnSpc>
                  <a:spcPct val="80000"/>
                </a:lnSpc>
                <a:buClr>
                  <a:srgbClr val="000000"/>
                </a:buClr>
                <a:buSzPct val="100000"/>
                <a:buFont typeface="Times New Roman" pitchFamily="18" charset="0"/>
                <a:buNone/>
              </a:pPr>
              <a:r>
                <a:rPr lang="en-US" sz="700" b="1">
                  <a:solidFill>
                    <a:srgbClr val="DDDDDD"/>
                  </a:solidFill>
                </a:rPr>
                <a:t>certified</a:t>
              </a:r>
            </a:p>
            <a:p>
              <a:pPr algn="ctr" defTabSz="914400">
                <a:lnSpc>
                  <a:spcPct val="80000"/>
                </a:lnSpc>
                <a:buClr>
                  <a:srgbClr val="000000"/>
                </a:buClr>
                <a:buSzPct val="100000"/>
                <a:buFont typeface="Times New Roman" pitchFamily="18" charset="0"/>
                <a:buNone/>
              </a:pPr>
              <a:r>
                <a:rPr lang="en-US" sz="700" b="1">
                  <a:solidFill>
                    <a:srgbClr val="DDDDDD"/>
                  </a:solidFill>
                </a:rPr>
                <a:t>by</a:t>
              </a:r>
            </a:p>
          </p:txBody>
        </p:sp>
      </p:grpSp>
      <p:grpSp>
        <p:nvGrpSpPr>
          <p:cNvPr id="83025" name="Group 192"/>
          <p:cNvGrpSpPr>
            <a:grpSpLocks/>
          </p:cNvGrpSpPr>
          <p:nvPr/>
        </p:nvGrpSpPr>
        <p:grpSpPr bwMode="auto">
          <a:xfrm>
            <a:off x="2976563" y="1884363"/>
            <a:ext cx="971550" cy="993775"/>
            <a:chOff x="1875" y="1132"/>
            <a:chExt cx="612" cy="626"/>
          </a:xfrm>
        </p:grpSpPr>
        <p:sp>
          <p:nvSpPr>
            <p:cNvPr id="83093" name="Rectangle 169"/>
            <p:cNvSpPr>
              <a:spLocks noChangeArrowheads="1"/>
            </p:cNvSpPr>
            <p:nvPr/>
          </p:nvSpPr>
          <p:spPr bwMode="auto">
            <a:xfrm>
              <a:off x="1875" y="1136"/>
              <a:ext cx="612" cy="622"/>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094" name="Rectangle 170"/>
            <p:cNvSpPr>
              <a:spLocks noChangeArrowheads="1"/>
            </p:cNvSpPr>
            <p:nvPr/>
          </p:nvSpPr>
          <p:spPr bwMode="auto">
            <a:xfrm>
              <a:off x="1875" y="1132"/>
              <a:ext cx="610" cy="83"/>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Skill Certificate</a:t>
              </a:r>
            </a:p>
          </p:txBody>
        </p:sp>
      </p:grpSp>
      <p:grpSp>
        <p:nvGrpSpPr>
          <p:cNvPr id="83026" name="Group 194"/>
          <p:cNvGrpSpPr>
            <a:grpSpLocks/>
          </p:cNvGrpSpPr>
          <p:nvPr/>
        </p:nvGrpSpPr>
        <p:grpSpPr bwMode="auto">
          <a:xfrm>
            <a:off x="3943350" y="2562225"/>
            <a:ext cx="300038" cy="133350"/>
            <a:chOff x="2484" y="1559"/>
            <a:chExt cx="189" cy="84"/>
          </a:xfrm>
        </p:grpSpPr>
        <p:sp>
          <p:nvSpPr>
            <p:cNvPr id="83090"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83091"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83092"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nvGrpSpPr>
          <p:cNvPr id="83027" name="Group 202"/>
          <p:cNvGrpSpPr>
            <a:grpSpLocks/>
          </p:cNvGrpSpPr>
          <p:nvPr/>
        </p:nvGrpSpPr>
        <p:grpSpPr bwMode="auto">
          <a:xfrm>
            <a:off x="1111250" y="2406650"/>
            <a:ext cx="3259138" cy="3848100"/>
            <a:chOff x="700" y="1461"/>
            <a:chExt cx="2053" cy="2424"/>
          </a:xfrm>
        </p:grpSpPr>
        <p:sp>
          <p:nvSpPr>
            <p:cNvPr id="83088" name="Text Box 9"/>
            <p:cNvSpPr txBox="1">
              <a:spLocks noChangeArrowheads="1"/>
            </p:cNvSpPr>
            <p:nvPr/>
          </p:nvSpPr>
          <p:spPr bwMode="auto">
            <a:xfrm>
              <a:off x="2239" y="3820"/>
              <a:ext cx="514"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sp>
          <p:nvSpPr>
            <p:cNvPr id="83089" name="Text Box 9"/>
            <p:cNvSpPr txBox="1">
              <a:spLocks noChangeArrowheads="1"/>
            </p:cNvSpPr>
            <p:nvPr/>
          </p:nvSpPr>
          <p:spPr bwMode="auto">
            <a:xfrm>
              <a:off x="700" y="1461"/>
              <a:ext cx="418" cy="6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administer</a:t>
              </a:r>
            </a:p>
          </p:txBody>
        </p:sp>
      </p:grpSp>
      <p:grpSp>
        <p:nvGrpSpPr>
          <p:cNvPr id="83028" name="Group 212"/>
          <p:cNvGrpSpPr>
            <a:grpSpLocks/>
          </p:cNvGrpSpPr>
          <p:nvPr/>
        </p:nvGrpSpPr>
        <p:grpSpPr bwMode="auto">
          <a:xfrm>
            <a:off x="6796088" y="3046413"/>
            <a:ext cx="923925" cy="719137"/>
            <a:chOff x="4281" y="1864"/>
            <a:chExt cx="498" cy="453"/>
          </a:xfrm>
        </p:grpSpPr>
        <p:sp>
          <p:nvSpPr>
            <p:cNvPr id="83086" name="Rectangle 372"/>
            <p:cNvSpPr>
              <a:spLocks noChangeArrowheads="1"/>
            </p:cNvSpPr>
            <p:nvPr/>
          </p:nvSpPr>
          <p:spPr bwMode="auto">
            <a:xfrm>
              <a:off x="4281" y="1864"/>
              <a:ext cx="498" cy="453"/>
            </a:xfrm>
            <a:prstGeom prst="rect">
              <a:avLst/>
            </a:prstGeom>
            <a:solidFill>
              <a:srgbClr val="FFFFD1"/>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087" name="Rectangle 373"/>
            <p:cNvSpPr>
              <a:spLocks noChangeArrowheads="1"/>
            </p:cNvSpPr>
            <p:nvPr/>
          </p:nvSpPr>
          <p:spPr bwMode="auto">
            <a:xfrm>
              <a:off x="4281" y="1864"/>
              <a:ext cx="498" cy="130"/>
            </a:xfrm>
            <a:prstGeom prst="rect">
              <a:avLst/>
            </a:prstGeom>
            <a:solidFill>
              <a:srgbClr val="FFFFD1"/>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Affiliation</a:t>
              </a:r>
            </a:p>
            <a:p>
              <a:pPr algn="ctr" defTabSz="914400">
                <a:lnSpc>
                  <a:spcPct val="81000"/>
                </a:lnSpc>
                <a:buClr>
                  <a:srgbClr val="000000"/>
                </a:buClr>
                <a:buSzPct val="100000"/>
                <a:buFont typeface="Times New Roman" pitchFamily="18" charset="0"/>
                <a:buNone/>
              </a:pPr>
              <a:r>
                <a:rPr lang="en-US" sz="700" b="1">
                  <a:solidFill>
                    <a:srgbClr val="DDDDDD"/>
                  </a:solidFill>
                </a:rPr>
                <a:t>Condition</a:t>
              </a:r>
            </a:p>
          </p:txBody>
        </p:sp>
      </p:grpSp>
      <p:sp>
        <p:nvSpPr>
          <p:cNvPr id="83029" name="Text Box 142"/>
          <p:cNvSpPr txBox="1">
            <a:spLocks noChangeArrowheads="1"/>
          </p:cNvSpPr>
          <p:nvPr/>
        </p:nvSpPr>
        <p:spPr bwMode="auto">
          <a:xfrm>
            <a:off x="1868488" y="1763713"/>
            <a:ext cx="393700" cy="87312"/>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rgbClr val="FF0000"/>
                </a:solidFill>
              </a:rPr>
              <a:t>issuer_id</a:t>
            </a:r>
          </a:p>
        </p:txBody>
      </p:sp>
      <p:sp>
        <p:nvSpPr>
          <p:cNvPr id="83030" name="Text Box 343"/>
          <p:cNvSpPr txBox="1">
            <a:spLocks noChangeArrowheads="1"/>
          </p:cNvSpPr>
          <p:nvPr/>
        </p:nvSpPr>
        <p:spPr bwMode="auto">
          <a:xfrm>
            <a:off x="6884988" y="1473200"/>
            <a:ext cx="280987"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grpSp>
        <p:nvGrpSpPr>
          <p:cNvPr id="83031" name="Group 217"/>
          <p:cNvGrpSpPr>
            <a:grpSpLocks/>
          </p:cNvGrpSpPr>
          <p:nvPr/>
        </p:nvGrpSpPr>
        <p:grpSpPr bwMode="auto">
          <a:xfrm>
            <a:off x="6796088" y="1787525"/>
            <a:ext cx="1055687" cy="1022350"/>
            <a:chOff x="4281" y="1071"/>
            <a:chExt cx="613" cy="644"/>
          </a:xfrm>
        </p:grpSpPr>
        <p:sp>
          <p:nvSpPr>
            <p:cNvPr id="83084"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85"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Id_Credential</a:t>
              </a:r>
            </a:p>
          </p:txBody>
        </p:sp>
      </p:grpSp>
      <p:cxnSp>
        <p:nvCxnSpPr>
          <p:cNvPr id="83032" name="Elbow Connector 390"/>
          <p:cNvCxnSpPr>
            <a:cxnSpLocks noChangeShapeType="1"/>
          </p:cNvCxnSpPr>
          <p:nvPr/>
        </p:nvCxnSpPr>
        <p:spPr bwMode="auto">
          <a:xfrm rot="-5400000">
            <a:off x="6250782" y="2709068"/>
            <a:ext cx="596900" cy="500063"/>
          </a:xfrm>
          <a:prstGeom prst="bentConnector2">
            <a:avLst/>
          </a:prstGeom>
          <a:noFill/>
          <a:ln w="9525" algn="ctr">
            <a:solidFill>
              <a:schemeClr val="tx1"/>
            </a:solidFill>
            <a:miter lim="800000"/>
            <a:headEnd/>
            <a:tailEnd/>
          </a:ln>
        </p:spPr>
      </p:cxnSp>
      <p:sp>
        <p:nvSpPr>
          <p:cNvPr id="116851" name="Line 403"/>
          <p:cNvSpPr>
            <a:spLocks noChangeShapeType="1"/>
          </p:cNvSpPr>
          <p:nvPr/>
        </p:nvSpPr>
        <p:spPr bwMode="auto">
          <a:xfrm flipH="1">
            <a:off x="7227888" y="1647825"/>
            <a:ext cx="114300"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83034" name="AutoShape 140"/>
          <p:cNvCxnSpPr>
            <a:cxnSpLocks noChangeShapeType="1"/>
          </p:cNvCxnSpPr>
          <p:nvPr/>
        </p:nvCxnSpPr>
        <p:spPr bwMode="auto">
          <a:xfrm rot="-5400000">
            <a:off x="4510088" y="-890588"/>
            <a:ext cx="96838" cy="5453063"/>
          </a:xfrm>
          <a:prstGeom prst="bentConnector3">
            <a:avLst>
              <a:gd name="adj1" fmla="val 568852"/>
            </a:avLst>
          </a:prstGeom>
          <a:noFill/>
          <a:ln w="9525">
            <a:solidFill>
              <a:schemeClr val="tx1"/>
            </a:solidFill>
            <a:miter lim="800000"/>
            <a:headEnd/>
            <a:tailEnd/>
          </a:ln>
        </p:spPr>
      </p:cxnSp>
      <p:grpSp>
        <p:nvGrpSpPr>
          <p:cNvPr id="83035" name="Group 231"/>
          <p:cNvGrpSpPr>
            <a:grpSpLocks/>
          </p:cNvGrpSpPr>
          <p:nvPr/>
        </p:nvGrpSpPr>
        <p:grpSpPr bwMode="auto">
          <a:xfrm>
            <a:off x="6003925" y="2068513"/>
            <a:ext cx="854075" cy="615950"/>
            <a:chOff x="3782" y="1248"/>
            <a:chExt cx="538" cy="388"/>
          </a:xfrm>
        </p:grpSpPr>
        <p:sp>
          <p:nvSpPr>
            <p:cNvPr id="83082"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83083"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solidFill>
                    <a:schemeClr val="tx1"/>
                  </a:solidFill>
                </a:rPr>
                <a:t>be</a:t>
              </a:r>
            </a:p>
            <a:p>
              <a:pPr algn="ctr"/>
              <a:r>
                <a:rPr lang="en-US" sz="700" b="1">
                  <a:solidFill>
                    <a:schemeClr val="tx1"/>
                  </a:solidFill>
                </a:rPr>
                <a:t>identified</a:t>
              </a:r>
            </a:p>
            <a:p>
              <a:pPr algn="ctr"/>
              <a:r>
                <a:rPr lang="en-US" sz="700" b="1">
                  <a:solidFill>
                    <a:schemeClr val="tx1"/>
                  </a:solidFill>
                </a:rPr>
                <a:t>by</a:t>
              </a:r>
            </a:p>
          </p:txBody>
        </p:sp>
      </p:grpSp>
      <p:sp>
        <p:nvSpPr>
          <p:cNvPr id="83036" name="Text Box 263"/>
          <p:cNvSpPr txBox="1">
            <a:spLocks noChangeArrowheads="1"/>
          </p:cNvSpPr>
          <p:nvPr/>
        </p:nvSpPr>
        <p:spPr bwMode="auto">
          <a:xfrm>
            <a:off x="5254625" y="5886450"/>
            <a:ext cx="963613"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83037" name="Text Box 239"/>
          <p:cNvSpPr txBox="1">
            <a:spLocks noChangeArrowheads="1"/>
          </p:cNvSpPr>
          <p:nvPr/>
        </p:nvSpPr>
        <p:spPr bwMode="auto">
          <a:xfrm>
            <a:off x="2835275" y="4921250"/>
            <a:ext cx="61277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sp>
        <p:nvSpPr>
          <p:cNvPr id="83038" name="Text Box 218"/>
          <p:cNvSpPr txBox="1">
            <a:spLocks noChangeArrowheads="1"/>
          </p:cNvSpPr>
          <p:nvPr/>
        </p:nvSpPr>
        <p:spPr bwMode="auto">
          <a:xfrm>
            <a:off x="2482850" y="4260850"/>
            <a:ext cx="677863" cy="166688"/>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position type</a:t>
            </a:r>
          </a:p>
          <a:p>
            <a:pPr defTabSz="914400">
              <a:buClr>
                <a:srgbClr val="000000"/>
              </a:buClr>
              <a:buSzPct val="100000"/>
              <a:buFont typeface="Times New Roman" pitchFamily="18" charset="0"/>
              <a:buNone/>
            </a:pPr>
            <a:endParaRPr lang="en-US" sz="600">
              <a:solidFill>
                <a:srgbClr val="DDDDDD"/>
              </a:solidFill>
            </a:endParaRPr>
          </a:p>
        </p:txBody>
      </p:sp>
      <p:sp>
        <p:nvSpPr>
          <p:cNvPr id="83039" name="Text Box 218"/>
          <p:cNvSpPr txBox="1">
            <a:spLocks noChangeArrowheads="1"/>
          </p:cNvSpPr>
          <p:nvPr/>
        </p:nvSpPr>
        <p:spPr bwMode="auto">
          <a:xfrm>
            <a:off x="4757738" y="4233863"/>
            <a:ext cx="679450"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rgbClr val="DDDDDD"/>
                </a:solidFill>
              </a:rPr>
              <a:t>occupation</a:t>
            </a:r>
          </a:p>
          <a:p>
            <a:pPr defTabSz="914400">
              <a:buClr>
                <a:srgbClr val="000000"/>
              </a:buClr>
              <a:buSzPct val="100000"/>
              <a:buFont typeface="Times New Roman" pitchFamily="18" charset="0"/>
              <a:buNone/>
            </a:pPr>
            <a:endParaRPr lang="en-US" sz="600">
              <a:solidFill>
                <a:srgbClr val="DDDDDD"/>
              </a:solidFill>
            </a:endParaRPr>
          </a:p>
        </p:txBody>
      </p:sp>
      <p:sp>
        <p:nvSpPr>
          <p:cNvPr id="83040" name="Text Box 374"/>
          <p:cNvSpPr txBox="1">
            <a:spLocks noChangeArrowheads="1"/>
          </p:cNvSpPr>
          <p:nvPr/>
        </p:nvSpPr>
        <p:spPr bwMode="auto">
          <a:xfrm>
            <a:off x="5294313" y="4838700"/>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83041" name="Text Box 135"/>
          <p:cNvSpPr txBox="1">
            <a:spLocks noChangeArrowheads="1"/>
          </p:cNvSpPr>
          <p:nvPr/>
        </p:nvSpPr>
        <p:spPr bwMode="auto">
          <a:xfrm>
            <a:off x="4286250" y="2593975"/>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skill identifier</a:t>
            </a:r>
          </a:p>
          <a:p>
            <a:pPr defTabSz="914400">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83042" name="Text Box 41"/>
          <p:cNvSpPr txBox="1">
            <a:spLocks noChangeArrowheads="1"/>
          </p:cNvSpPr>
          <p:nvPr/>
        </p:nvSpPr>
        <p:spPr bwMode="auto">
          <a:xfrm>
            <a:off x="2984500" y="2020888"/>
            <a:ext cx="896938"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83043" name="Text Box 198"/>
          <p:cNvSpPr txBox="1">
            <a:spLocks noChangeArrowheads="1"/>
          </p:cNvSpPr>
          <p:nvPr/>
        </p:nvSpPr>
        <p:spPr bwMode="auto">
          <a:xfrm>
            <a:off x="5267325" y="1571625"/>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country identifier</a:t>
            </a:r>
            <a:endParaRPr lang="en-US" u="sng">
              <a:solidFill>
                <a:srgbClr val="DDDDDD"/>
              </a:solidFill>
            </a:endParaRPr>
          </a:p>
        </p:txBody>
      </p:sp>
      <p:sp>
        <p:nvSpPr>
          <p:cNvPr id="83044" name="Text Box 374"/>
          <p:cNvSpPr txBox="1">
            <a:spLocks noChangeArrowheads="1"/>
          </p:cNvSpPr>
          <p:nvPr/>
        </p:nvSpPr>
        <p:spPr bwMode="auto">
          <a:xfrm>
            <a:off x="6853238" y="3286125"/>
            <a:ext cx="722312" cy="461963"/>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affil cond type</a:t>
            </a:r>
          </a:p>
          <a:p>
            <a:pPr defTabSz="914400">
              <a:buClr>
                <a:srgbClr val="000000"/>
              </a:buClr>
              <a:buSzPct val="100000"/>
              <a:buFont typeface="Times New Roman" pitchFamily="18" charset="0"/>
              <a:buNone/>
            </a:pPr>
            <a:r>
              <a:rPr lang="en-US" sz="600">
                <a:solidFill>
                  <a:srgbClr val="DDDDDD"/>
                </a:solidFill>
              </a:rPr>
              <a:t>affil cond start date</a:t>
            </a:r>
          </a:p>
          <a:p>
            <a:pPr defTabSz="914400">
              <a:buClr>
                <a:srgbClr val="000000"/>
              </a:buClr>
              <a:buSzPct val="100000"/>
              <a:buFont typeface="Times New Roman" pitchFamily="18" charset="0"/>
              <a:buNone/>
            </a:pPr>
            <a:r>
              <a:rPr lang="en-US" sz="600">
                <a:solidFill>
                  <a:srgbClr val="DDDDDD"/>
                </a:solidFill>
              </a:rPr>
              <a:t>affil cond end date</a:t>
            </a:r>
          </a:p>
          <a:p>
            <a:pPr defTabSz="914400">
              <a:buClr>
                <a:srgbClr val="000000"/>
              </a:buClr>
              <a:buSzPct val="100000"/>
              <a:buFont typeface="Times New Roman" pitchFamily="18" charset="0"/>
              <a:buNone/>
            </a:pPr>
            <a:r>
              <a:rPr lang="en-US" sz="600">
                <a:solidFill>
                  <a:srgbClr val="DDDDDD"/>
                </a:solidFill>
              </a:rPr>
              <a:t>affil cond status</a:t>
            </a:r>
          </a:p>
          <a:p>
            <a:pPr defTabSz="914400">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83045" name="Text Box 338"/>
          <p:cNvSpPr txBox="1">
            <a:spLocks noChangeArrowheads="1"/>
          </p:cNvSpPr>
          <p:nvPr/>
        </p:nvSpPr>
        <p:spPr bwMode="auto">
          <a:xfrm>
            <a:off x="6829425" y="1941513"/>
            <a:ext cx="935038" cy="8699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FF0000"/>
                </a:solidFill>
              </a:rPr>
              <a:t>serial number</a:t>
            </a:r>
          </a:p>
          <a:p>
            <a:pPr defTabSz="914400">
              <a:spcBef>
                <a:spcPts val="100"/>
              </a:spcBef>
              <a:buClr>
                <a:srgbClr val="000000"/>
              </a:buClr>
              <a:buSzPct val="100000"/>
              <a:buFont typeface="Times New Roman" pitchFamily="18" charset="0"/>
              <a:buNone/>
            </a:pPr>
            <a:r>
              <a:rPr lang="en-US" sz="600">
                <a:solidFill>
                  <a:srgbClr val="DDDDDD"/>
                </a:solidFill>
              </a:rPr>
              <a:t>credential secret</a:t>
            </a:r>
          </a:p>
          <a:p>
            <a:pPr defTabSz="914400">
              <a:lnSpc>
                <a:spcPct val="81000"/>
              </a:lnSpc>
              <a:buClr>
                <a:srgbClr val="000000"/>
              </a:buClr>
              <a:buSzPct val="100000"/>
              <a:buFont typeface="Times New Roman" pitchFamily="18" charset="0"/>
              <a:buNone/>
            </a:pPr>
            <a:r>
              <a:rPr lang="en-US" sz="600" u="sng">
                <a:solidFill>
                  <a:srgbClr val="FF0000"/>
                </a:solidFill>
              </a:rPr>
              <a:t>credential name </a:t>
            </a:r>
          </a:p>
          <a:p>
            <a:pPr defTabSz="914400">
              <a:lnSpc>
                <a:spcPct val="81000"/>
              </a:lnSpc>
              <a:buClr>
                <a:srgbClr val="000000"/>
              </a:buClr>
              <a:buSzPct val="100000"/>
              <a:buFont typeface="Times New Roman" pitchFamily="18" charset="0"/>
              <a:buNone/>
            </a:pPr>
            <a:r>
              <a:rPr lang="en-US" sz="600" u="sng">
                <a:solidFill>
                  <a:srgbClr val="FF0000"/>
                </a:solidFill>
              </a:rPr>
              <a:t>    (DN,FASCN card id)</a:t>
            </a:r>
            <a:endParaRPr lang="en-US" sz="600">
              <a:solidFill>
                <a:srgbClr val="DDDDDD"/>
              </a:solidFill>
            </a:endParaRPr>
          </a:p>
          <a:p>
            <a:pPr defTabSz="914400">
              <a:spcBef>
                <a:spcPts val="100"/>
              </a:spcBef>
              <a:buClr>
                <a:srgbClr val="000000"/>
              </a:buClr>
              <a:buSzPct val="100000"/>
              <a:buFont typeface="Times New Roman" pitchFamily="18" charset="0"/>
              <a:buNone/>
            </a:pPr>
            <a:r>
              <a:rPr lang="en-US" sz="600">
                <a:solidFill>
                  <a:srgbClr val="FF0000"/>
                </a:solidFill>
              </a:rPr>
              <a:t>create_time</a:t>
            </a:r>
          </a:p>
          <a:p>
            <a:pPr defTabSz="914400">
              <a:spcBef>
                <a:spcPts val="100"/>
              </a:spcBef>
              <a:buClr>
                <a:srgbClr val="000000"/>
              </a:buClr>
              <a:buSzPct val="100000"/>
              <a:buFont typeface="Times New Roman" pitchFamily="18" charset="0"/>
              <a:buNone/>
            </a:pPr>
            <a:r>
              <a:rPr lang="en-US" sz="600">
                <a:solidFill>
                  <a:srgbClr val="FF0000"/>
                </a:solidFill>
              </a:rPr>
              <a:t>expiration</a:t>
            </a:r>
          </a:p>
          <a:p>
            <a:pPr defTabSz="914400">
              <a:spcBef>
                <a:spcPts val="100"/>
              </a:spcBef>
              <a:buClr>
                <a:srgbClr val="000000"/>
              </a:buClr>
              <a:buSzPct val="100000"/>
              <a:buFont typeface="Times New Roman" pitchFamily="18" charset="0"/>
              <a:buNone/>
            </a:pPr>
            <a:r>
              <a:rPr lang="en-US" sz="600">
                <a:solidFill>
                  <a:srgbClr val="FF0000"/>
                </a:solidFill>
              </a:rPr>
              <a:t>status</a:t>
            </a:r>
          </a:p>
          <a:p>
            <a:pPr defTabSz="914400">
              <a:spcBef>
                <a:spcPts val="100"/>
              </a:spcBef>
              <a:buClr>
                <a:srgbClr val="000000"/>
              </a:buClr>
              <a:buSzPct val="100000"/>
              <a:buFont typeface="Times New Roman" pitchFamily="18" charset="0"/>
              <a:buNone/>
            </a:pPr>
            <a:r>
              <a:rPr lang="en-US" sz="600">
                <a:solidFill>
                  <a:srgbClr val="DDDDDD"/>
                </a:solidFill>
              </a:rPr>
              <a:t>credential status date</a:t>
            </a:r>
          </a:p>
          <a:p>
            <a:pPr defTabSz="914400">
              <a:spcBef>
                <a:spcPts val="100"/>
              </a:spcBef>
              <a:buClr>
                <a:srgbClr val="000000"/>
              </a:buClr>
              <a:buSzPct val="100000"/>
              <a:buFont typeface="Times New Roman" pitchFamily="18" charset="0"/>
              <a:buNone/>
            </a:pPr>
            <a:r>
              <a:rPr lang="en-US" sz="600">
                <a:solidFill>
                  <a:srgbClr val="DDDDDD"/>
                </a:solidFill>
              </a:rPr>
              <a:t>credential LOA</a:t>
            </a:r>
          </a:p>
        </p:txBody>
      </p:sp>
      <p:sp>
        <p:nvSpPr>
          <p:cNvPr id="83046" name="Text Box 218"/>
          <p:cNvSpPr txBox="1">
            <a:spLocks noChangeArrowheads="1"/>
          </p:cNvSpPr>
          <p:nvPr/>
        </p:nvSpPr>
        <p:spPr bwMode="auto">
          <a:xfrm>
            <a:off x="4757738" y="3417888"/>
            <a:ext cx="1241425" cy="2413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DDDDDD"/>
                </a:solidFill>
              </a:rPr>
              <a:t>person association with organization</a:t>
            </a:r>
            <a:endParaRPr lang="en-US">
              <a:solidFill>
                <a:srgbClr val="DDDDDD"/>
              </a:solidFill>
            </a:endParaRPr>
          </a:p>
          <a:p>
            <a:pPr defTabSz="914400">
              <a:lnSpc>
                <a:spcPct val="81000"/>
              </a:lnSpc>
              <a:buClr>
                <a:srgbClr val="000000"/>
              </a:buClr>
              <a:buSzPct val="100000"/>
              <a:buFont typeface="Times New Roman" pitchFamily="18" charset="0"/>
              <a:buNone/>
            </a:pPr>
            <a:endParaRPr lang="en-US" sz="600">
              <a:solidFill>
                <a:srgbClr val="DDDDDD"/>
              </a:solidFill>
            </a:endParaRPr>
          </a:p>
          <a:p>
            <a:pPr defTabSz="914400">
              <a:buClr>
                <a:srgbClr val="000000"/>
              </a:buClr>
              <a:buSzPct val="100000"/>
              <a:buFont typeface="Times New Roman" pitchFamily="18" charset="0"/>
              <a:buNone/>
            </a:pPr>
            <a:endParaRPr lang="en-US" sz="600">
              <a:solidFill>
                <a:srgbClr val="DDDDDD"/>
              </a:solidFill>
            </a:endParaRPr>
          </a:p>
        </p:txBody>
      </p:sp>
      <p:sp>
        <p:nvSpPr>
          <p:cNvPr id="83047" name="Text Box 347"/>
          <p:cNvSpPr txBox="1">
            <a:spLocks noChangeArrowheads="1"/>
          </p:cNvSpPr>
          <p:nvPr/>
        </p:nvSpPr>
        <p:spPr bwMode="auto">
          <a:xfrm>
            <a:off x="2482850" y="3435350"/>
            <a:ext cx="1457325" cy="92075"/>
          </a:xfrm>
          <a:prstGeom prst="rect">
            <a:avLst/>
          </a:prstGeom>
          <a:noFill/>
          <a:ln w="9525">
            <a:noFill/>
            <a:miter lim="800000"/>
            <a:headEnd/>
            <a:tailEnd/>
          </a:ln>
        </p:spPr>
        <p:txBody>
          <a:bodyPr lIns="0" tIns="0" rIns="0" bIns="0">
            <a:spAutoFit/>
          </a:bodyPr>
          <a:lstStyle/>
          <a:p>
            <a:pPr defTabSz="914400">
              <a:spcBef>
                <a:spcPts val="100"/>
              </a:spcBef>
              <a:buClr>
                <a:srgbClr val="000000"/>
              </a:buClr>
              <a:buSzPct val="100000"/>
              <a:buFont typeface="Times New Roman" pitchFamily="18" charset="0"/>
              <a:buNone/>
            </a:pPr>
            <a:r>
              <a:rPr lang="en-US" sz="600">
                <a:solidFill>
                  <a:srgbClr val="FF0000"/>
                </a:solidFill>
              </a:rPr>
              <a:t>name (FASC-N person id)</a:t>
            </a:r>
            <a:endParaRPr lang="en-US">
              <a:solidFill>
                <a:srgbClr val="DDDDDD"/>
              </a:solidFill>
            </a:endParaRPr>
          </a:p>
        </p:txBody>
      </p:sp>
      <p:sp>
        <p:nvSpPr>
          <p:cNvPr id="83048" name="Text Box 279"/>
          <p:cNvSpPr txBox="1">
            <a:spLocks noChangeArrowheads="1"/>
          </p:cNvSpPr>
          <p:nvPr/>
        </p:nvSpPr>
        <p:spPr bwMode="auto">
          <a:xfrm>
            <a:off x="6848475" y="5170488"/>
            <a:ext cx="992188"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entitle identifier</a:t>
            </a:r>
          </a:p>
          <a:p>
            <a:pPr defTabSz="914400">
              <a:buClr>
                <a:srgbClr val="000000"/>
              </a:buClr>
              <a:buSzPct val="100000"/>
            </a:pPr>
            <a:r>
              <a:rPr lang="en-US" sz="600">
                <a:solidFill>
                  <a:srgbClr val="DDDDDD"/>
                </a:solidFill>
              </a:rPr>
              <a:t>assign entitle permission</a:t>
            </a:r>
          </a:p>
          <a:p>
            <a:pPr defTabSz="914400">
              <a:buClr>
                <a:srgbClr val="000000"/>
              </a:buClr>
              <a:buSzPct val="100000"/>
            </a:pPr>
            <a:r>
              <a:rPr lang="en-US" sz="600">
                <a:solidFill>
                  <a:srgbClr val="DDDDDD"/>
                </a:solidFill>
              </a:rPr>
              <a:t>assign entitle start date</a:t>
            </a:r>
          </a:p>
          <a:p>
            <a:pPr defTabSz="914400">
              <a:buClr>
                <a:srgbClr val="000000"/>
              </a:buClr>
              <a:buSzPct val="100000"/>
            </a:pPr>
            <a:r>
              <a:rPr lang="en-US" sz="600">
                <a:solidFill>
                  <a:srgbClr val="DDDDDD"/>
                </a:solidFill>
              </a:rPr>
              <a:t>assign entitle end date</a:t>
            </a:r>
          </a:p>
          <a:p>
            <a:pPr defTabSz="914400">
              <a:buClr>
                <a:srgbClr val="000000"/>
              </a:buClr>
              <a:buSzPct val="100000"/>
            </a:pPr>
            <a:r>
              <a:rPr lang="en-US" sz="600">
                <a:solidFill>
                  <a:srgbClr val="DDDDDD"/>
                </a:solidFill>
              </a:rPr>
              <a:t>assign entitle status</a:t>
            </a:r>
          </a:p>
          <a:p>
            <a:pPr defTabSz="914400">
              <a:buClr>
                <a:srgbClr val="000000"/>
              </a:buClr>
              <a:buSzPct val="100000"/>
            </a:pPr>
            <a:r>
              <a:rPr lang="en-US" sz="600">
                <a:solidFill>
                  <a:srgbClr val="DDDDDD"/>
                </a:solidFill>
              </a:rPr>
              <a:t>assign entitle status date</a:t>
            </a:r>
          </a:p>
        </p:txBody>
      </p:sp>
      <p:grpSp>
        <p:nvGrpSpPr>
          <p:cNvPr id="83049" name="Group 144"/>
          <p:cNvGrpSpPr>
            <a:grpSpLocks/>
          </p:cNvGrpSpPr>
          <p:nvPr/>
        </p:nvGrpSpPr>
        <p:grpSpPr bwMode="auto">
          <a:xfrm>
            <a:off x="4062413" y="4762500"/>
            <a:ext cx="795337" cy="258763"/>
            <a:chOff x="2559" y="2945"/>
            <a:chExt cx="501" cy="163"/>
          </a:xfrm>
        </p:grpSpPr>
        <p:sp>
          <p:nvSpPr>
            <p:cNvPr id="83080"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81"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a:t>
              </a:r>
            </a:p>
          </p:txBody>
        </p:sp>
      </p:grpSp>
      <p:grpSp>
        <p:nvGrpSpPr>
          <p:cNvPr id="83050" name="Group 209"/>
          <p:cNvGrpSpPr>
            <a:grpSpLocks/>
          </p:cNvGrpSpPr>
          <p:nvPr/>
        </p:nvGrpSpPr>
        <p:grpSpPr bwMode="auto">
          <a:xfrm>
            <a:off x="4400550" y="4468813"/>
            <a:ext cx="130175" cy="293687"/>
            <a:chOff x="2772" y="2760"/>
            <a:chExt cx="82" cy="185"/>
          </a:xfrm>
        </p:grpSpPr>
        <p:grpSp>
          <p:nvGrpSpPr>
            <p:cNvPr id="83075" name="Group 210"/>
            <p:cNvGrpSpPr>
              <a:grpSpLocks/>
            </p:cNvGrpSpPr>
            <p:nvPr/>
          </p:nvGrpSpPr>
          <p:grpSpPr bwMode="auto">
            <a:xfrm>
              <a:off x="2772" y="2862"/>
              <a:ext cx="82" cy="83"/>
              <a:chOff x="3324" y="2862"/>
              <a:chExt cx="82" cy="83"/>
            </a:xfrm>
          </p:grpSpPr>
          <p:sp>
            <p:nvSpPr>
              <p:cNvPr id="116821" name="Line 292"/>
              <p:cNvSpPr>
                <a:spLocks noChangeShapeType="1"/>
              </p:cNvSpPr>
              <p:nvPr/>
            </p:nvSpPr>
            <p:spPr bwMode="auto">
              <a:xfrm rot="16200000" flipH="1" flipV="1">
                <a:off x="3313" y="2888"/>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3352" y="2891"/>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3333" y="2862"/>
                <a:ext cx="63"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83076"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grpSp>
      <p:sp>
        <p:nvSpPr>
          <p:cNvPr id="83051" name="Text Box 247"/>
          <p:cNvSpPr txBox="1">
            <a:spLocks noChangeArrowheads="1"/>
          </p:cNvSpPr>
          <p:nvPr/>
        </p:nvSpPr>
        <p:spPr bwMode="auto">
          <a:xfrm>
            <a:off x="4087813" y="5864225"/>
            <a:ext cx="612775" cy="85725"/>
          </a:xfrm>
          <a:prstGeom prst="rect">
            <a:avLst/>
          </a:prstGeom>
          <a:noFill/>
          <a:ln w="9525">
            <a:noFill/>
            <a:miter lim="800000"/>
            <a:headEnd/>
            <a:tailEnd/>
          </a:ln>
        </p:spPr>
        <p:txBody>
          <a:bodyPr lIns="0" tIns="0" rIns="0" bIns="0">
            <a:spAutoFit/>
          </a:bodyPr>
          <a:lstStyle/>
          <a:p>
            <a:pPr defTabSz="914400">
              <a:lnSpc>
                <a:spcPct val="93000"/>
              </a:lnSpc>
              <a:buClr>
                <a:srgbClr val="000000"/>
              </a:buClr>
              <a:buSzPct val="100000"/>
              <a:buFont typeface="Times New Roman" pitchFamily="18" charset="0"/>
              <a:buNone/>
            </a:pPr>
            <a:r>
              <a:rPr lang="en-GB" sz="600" b="1" u="sng">
                <a:solidFill>
                  <a:srgbClr val="FF0000"/>
                </a:solidFill>
              </a:rPr>
              <a:t>esfCode</a:t>
            </a:r>
            <a:endParaRPr lang="en-US" u="sng">
              <a:solidFill>
                <a:schemeClr val="tx1"/>
              </a:solidFill>
            </a:endParaRPr>
          </a:p>
        </p:txBody>
      </p:sp>
      <p:sp>
        <p:nvSpPr>
          <p:cNvPr id="83052" name="Text Box 35"/>
          <p:cNvSpPr txBox="1">
            <a:spLocks noChangeArrowheads="1"/>
          </p:cNvSpPr>
          <p:nvPr/>
        </p:nvSpPr>
        <p:spPr bwMode="auto">
          <a:xfrm>
            <a:off x="5243513" y="2052638"/>
            <a:ext cx="798512" cy="541337"/>
          </a:xfrm>
          <a:prstGeom prst="rect">
            <a:avLst/>
          </a:prstGeom>
          <a:noFill/>
          <a:ln w="9525">
            <a:noFill/>
            <a:miter lim="800000"/>
            <a:headEnd/>
            <a:tailEnd/>
          </a:ln>
        </p:spPr>
        <p:txBody>
          <a:bodyPr wrap="none"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person unique identifier</a:t>
            </a:r>
          </a:p>
          <a:p>
            <a:pPr>
              <a:lnSpc>
                <a:spcPct val="93000"/>
              </a:lnSpc>
              <a:buClr>
                <a:srgbClr val="000000"/>
              </a:buClr>
              <a:buSzPct val="100000"/>
              <a:buFont typeface="Times New Roman" pitchFamily="18" charset="0"/>
              <a:buNone/>
            </a:pPr>
            <a:r>
              <a:rPr lang="en-GB" sz="600" b="1">
                <a:solidFill>
                  <a:srgbClr val="DDDDDD"/>
                </a:solidFill>
              </a:rPr>
              <a:t>Fingerprint</a:t>
            </a:r>
          </a:p>
          <a:p>
            <a:pPr>
              <a:lnSpc>
                <a:spcPct val="93000"/>
              </a:lnSpc>
              <a:buClr>
                <a:srgbClr val="000000"/>
              </a:buClr>
              <a:buSzPct val="100000"/>
              <a:buFont typeface="Times New Roman" pitchFamily="18" charset="0"/>
              <a:buNone/>
            </a:pPr>
            <a:r>
              <a:rPr lang="en-GB" sz="600" b="1">
                <a:solidFill>
                  <a:srgbClr val="DDDDDD"/>
                </a:solidFill>
              </a:rPr>
              <a:t>Full name</a:t>
            </a:r>
          </a:p>
          <a:p>
            <a:pPr>
              <a:spcBef>
                <a:spcPts val="100"/>
              </a:spcBef>
              <a:buClr>
                <a:srgbClr val="000000"/>
              </a:buClr>
              <a:buSzPct val="100000"/>
              <a:buFont typeface="Times New Roman" pitchFamily="18" charset="0"/>
              <a:buNone/>
            </a:pPr>
            <a:r>
              <a:rPr lang="en-GB" sz="600">
                <a:solidFill>
                  <a:srgbClr val="DDDDDD"/>
                </a:solidFill>
              </a:rPr>
              <a:t>birthdate</a:t>
            </a:r>
          </a:p>
          <a:p>
            <a:pPr>
              <a:spcBef>
                <a:spcPts val="100"/>
              </a:spcBef>
              <a:buClr>
                <a:srgbClr val="000000"/>
              </a:buClr>
              <a:buSzPct val="100000"/>
              <a:buFont typeface="Times New Roman" pitchFamily="18" charset="0"/>
              <a:buNone/>
            </a:pPr>
            <a:r>
              <a:rPr lang="en-GB" sz="600">
                <a:solidFill>
                  <a:srgbClr val="DDDDDD"/>
                </a:solidFill>
              </a:rPr>
              <a:t>birthplace</a:t>
            </a:r>
          </a:p>
          <a:p>
            <a:pPr>
              <a:lnSpc>
                <a:spcPct val="93000"/>
              </a:lnSpc>
              <a:buClr>
                <a:srgbClr val="000000"/>
              </a:buClr>
              <a:buSzPct val="100000"/>
              <a:buFont typeface="Times New Roman" pitchFamily="18" charset="0"/>
              <a:buNone/>
            </a:pPr>
            <a:endParaRPr lang="en-GB" sz="600" b="1">
              <a:solidFill>
                <a:srgbClr val="FF0000"/>
              </a:solidFill>
            </a:endParaRPr>
          </a:p>
        </p:txBody>
      </p:sp>
      <p:sp>
        <p:nvSpPr>
          <p:cNvPr id="83053" name="Text Box 52"/>
          <p:cNvSpPr txBox="1">
            <a:spLocks noChangeArrowheads="1"/>
          </p:cNvSpPr>
          <p:nvPr/>
        </p:nvSpPr>
        <p:spPr bwMode="auto">
          <a:xfrm>
            <a:off x="1295400" y="2068513"/>
            <a:ext cx="1049338" cy="223837"/>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organization unique identifier</a:t>
            </a:r>
            <a:endParaRPr lang="en-US" sz="600">
              <a:solidFill>
                <a:srgbClr val="DDDDDD"/>
              </a:solidFill>
            </a:endParaRPr>
          </a:p>
          <a:p>
            <a:pPr>
              <a:lnSpc>
                <a:spcPct val="81000"/>
              </a:lnSpc>
              <a:buClr>
                <a:srgbClr val="000000"/>
              </a:buClr>
              <a:buSzPct val="100000"/>
              <a:buFont typeface="Times New Roman" pitchFamily="18" charset="0"/>
              <a:buNone/>
            </a:pPr>
            <a:r>
              <a:rPr lang="en-US" sz="600">
                <a:solidFill>
                  <a:srgbClr val="DDDDDD"/>
                </a:solidFill>
              </a:rPr>
              <a:t>relationship to US government</a:t>
            </a:r>
          </a:p>
          <a:p>
            <a:pPr>
              <a:lnSpc>
                <a:spcPct val="81000"/>
              </a:lnSpc>
              <a:buClr>
                <a:srgbClr val="000000"/>
              </a:buClr>
              <a:buSzPct val="100000"/>
              <a:buFont typeface="Times New Roman" pitchFamily="18" charset="0"/>
              <a:buNone/>
            </a:pPr>
            <a:r>
              <a:rPr lang="en-US" sz="600">
                <a:solidFill>
                  <a:srgbClr val="DDDDDD"/>
                </a:solidFill>
              </a:rPr>
              <a:t>organization names</a:t>
            </a:r>
          </a:p>
        </p:txBody>
      </p:sp>
      <p:sp>
        <p:nvSpPr>
          <p:cNvPr id="83054" name="Text Box 4"/>
          <p:cNvSpPr txBox="1">
            <a:spLocks noChangeArrowheads="1"/>
          </p:cNvSpPr>
          <p:nvPr/>
        </p:nvSpPr>
        <p:spPr bwMode="auto">
          <a:xfrm>
            <a:off x="7969250" y="5951538"/>
            <a:ext cx="1038225" cy="565150"/>
          </a:xfrm>
          <a:prstGeom prst="rect">
            <a:avLst/>
          </a:prstGeom>
          <a:noFill/>
          <a:ln w="9360">
            <a:solidFill>
              <a:srgbClr val="000000"/>
            </a:solidFill>
            <a:miter lim="800000"/>
            <a:headEnd/>
            <a:tailEnd/>
          </a:ln>
        </p:spPr>
        <p:txBody>
          <a:bodyPr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p:txBody>
      </p:sp>
      <p:sp>
        <p:nvSpPr>
          <p:cNvPr id="83055" name="Text Box 263"/>
          <p:cNvSpPr txBox="1">
            <a:spLocks noChangeArrowheads="1"/>
          </p:cNvSpPr>
          <p:nvPr/>
        </p:nvSpPr>
        <p:spPr bwMode="auto">
          <a:xfrm>
            <a:off x="2562225" y="5880100"/>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GB" sz="600" b="1" u="sng">
                <a:solidFill>
                  <a:srgbClr val="FF0000"/>
                </a:solidFill>
              </a:rPr>
              <a:t>nippSectorCode</a:t>
            </a:r>
            <a:endParaRPr lang="en-US" sz="600" b="1" u="sng">
              <a:solidFill>
                <a:srgbClr val="FF0000"/>
              </a:solidFill>
            </a:endParaRPr>
          </a:p>
        </p:txBody>
      </p:sp>
      <p:sp>
        <p:nvSpPr>
          <p:cNvPr id="83056" name="Text Box 247"/>
          <p:cNvSpPr txBox="1">
            <a:spLocks noChangeArrowheads="1"/>
          </p:cNvSpPr>
          <p:nvPr/>
        </p:nvSpPr>
        <p:spPr bwMode="auto">
          <a:xfrm>
            <a:off x="4079875" y="4921250"/>
            <a:ext cx="612775"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role</a:t>
            </a:r>
            <a:endParaRPr lang="en-US" u="sng">
              <a:solidFill>
                <a:srgbClr val="DDDDDD"/>
              </a:solidFill>
            </a:endParaRPr>
          </a:p>
        </p:txBody>
      </p:sp>
      <p:sp>
        <p:nvSpPr>
          <p:cNvPr id="83057" name="Rectangle 2"/>
          <p:cNvSpPr txBox="1">
            <a:spLocks noChangeArrowheads="1"/>
          </p:cNvSpPr>
          <p:nvPr/>
        </p:nvSpPr>
        <p:spPr bwMode="auto">
          <a:xfrm>
            <a:off x="0" y="1588"/>
            <a:ext cx="9144000" cy="638175"/>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t>DHS F/ERO Mapping</a:t>
            </a:r>
          </a:p>
        </p:txBody>
      </p:sp>
      <p:graphicFrame>
        <p:nvGraphicFramePr>
          <p:cNvPr id="83204" name="Group 260"/>
          <p:cNvGraphicFramePr>
            <a:graphicFrameLocks noGrp="1"/>
          </p:cNvGraphicFramePr>
          <p:nvPr/>
        </p:nvGraphicFramePr>
        <p:xfrm>
          <a:off x="0" y="6610350"/>
          <a:ext cx="9144000" cy="274638"/>
        </p:xfrm>
        <a:graphic>
          <a:graphicData uri="http://schemas.openxmlformats.org/drawingml/2006/table">
            <a:tbl>
              <a:tblPr/>
              <a:tblGrid>
                <a:gridCol w="8570913"/>
                <a:gridCol w="573087"/>
              </a:tblGrid>
              <a:tr h="209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6B289C35-048B-4B07-8068-BFD92FBCC78C}"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35</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83061" name="Text Box 40"/>
          <p:cNvSpPr txBox="1">
            <a:spLocks noChangeArrowheads="1"/>
          </p:cNvSpPr>
          <p:nvPr/>
        </p:nvSpPr>
        <p:spPr bwMode="auto">
          <a:xfrm>
            <a:off x="7666038" y="23939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83062" name="Text Box 40"/>
          <p:cNvSpPr txBox="1">
            <a:spLocks noChangeArrowheads="1"/>
          </p:cNvSpPr>
          <p:nvPr/>
        </p:nvSpPr>
        <p:spPr bwMode="auto">
          <a:xfrm>
            <a:off x="7667625" y="20383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rgbClr val="DDDDDD"/>
                </a:solidFill>
              </a:rPr>
              <a:t>be</a:t>
            </a:r>
          </a:p>
          <a:p>
            <a:pPr algn="ctr" defTabSz="914400">
              <a:lnSpc>
                <a:spcPct val="80000"/>
              </a:lnSpc>
              <a:buClr>
                <a:srgbClr val="000000"/>
              </a:buClr>
              <a:buSzPct val="100000"/>
            </a:pPr>
            <a:r>
              <a:rPr lang="en-US" sz="700" b="1">
                <a:solidFill>
                  <a:srgbClr val="DDDDDD"/>
                </a:solidFill>
              </a:rPr>
              <a:t>needed</a:t>
            </a:r>
          </a:p>
          <a:p>
            <a:pPr algn="ctr" defTabSz="914400">
              <a:lnSpc>
                <a:spcPct val="80000"/>
              </a:lnSpc>
              <a:buClr>
                <a:srgbClr val="000000"/>
              </a:buClr>
              <a:buSzPct val="100000"/>
            </a:pPr>
            <a:r>
              <a:rPr lang="en-US" sz="700" b="1">
                <a:solidFill>
                  <a:srgbClr val="DDDDDD"/>
                </a:solidFill>
              </a:rPr>
              <a:t>by</a:t>
            </a:r>
          </a:p>
        </p:txBody>
      </p:sp>
      <p:sp>
        <p:nvSpPr>
          <p:cNvPr id="83063" name="Text Box 39"/>
          <p:cNvSpPr txBox="1">
            <a:spLocks noChangeArrowheads="1"/>
          </p:cNvSpPr>
          <p:nvPr/>
        </p:nvSpPr>
        <p:spPr bwMode="auto">
          <a:xfrm>
            <a:off x="7821613" y="535940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83064" name="Text Box 39"/>
          <p:cNvSpPr txBox="1">
            <a:spLocks noChangeArrowheads="1"/>
          </p:cNvSpPr>
          <p:nvPr/>
        </p:nvSpPr>
        <p:spPr bwMode="auto">
          <a:xfrm>
            <a:off x="7729538" y="4257675"/>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grpSp>
        <p:nvGrpSpPr>
          <p:cNvPr id="83065" name="Group 49"/>
          <p:cNvGrpSpPr>
            <a:grpSpLocks/>
          </p:cNvGrpSpPr>
          <p:nvPr/>
        </p:nvGrpSpPr>
        <p:grpSpPr bwMode="auto">
          <a:xfrm>
            <a:off x="6648450" y="4222750"/>
            <a:ext cx="149225" cy="133350"/>
            <a:chOff x="1778" y="1120"/>
            <a:chExt cx="94" cy="84"/>
          </a:xfrm>
        </p:grpSpPr>
        <p:sp>
          <p:nvSpPr>
            <p:cNvPr id="83072" name="Line 93"/>
            <p:cNvSpPr>
              <a:spLocks noChangeShapeType="1"/>
            </p:cNvSpPr>
            <p:nvPr/>
          </p:nvSpPr>
          <p:spPr bwMode="auto">
            <a:xfrm rot="10800000" flipH="1">
              <a:off x="1805" y="1120"/>
              <a:ext cx="67" cy="42"/>
            </a:xfrm>
            <a:prstGeom prst="line">
              <a:avLst/>
            </a:prstGeom>
            <a:noFill/>
            <a:ln w="9525">
              <a:solidFill>
                <a:srgbClr val="DDDDDD"/>
              </a:solidFill>
              <a:round/>
              <a:headEnd/>
              <a:tailEnd/>
            </a:ln>
          </p:spPr>
          <p:txBody>
            <a:bodyPr/>
            <a:lstStyle/>
            <a:p>
              <a:endParaRPr lang="en-US"/>
            </a:p>
          </p:txBody>
        </p:sp>
        <p:sp>
          <p:nvSpPr>
            <p:cNvPr id="83073" name="Line 94"/>
            <p:cNvSpPr>
              <a:spLocks noChangeShapeType="1"/>
            </p:cNvSpPr>
            <p:nvPr/>
          </p:nvSpPr>
          <p:spPr bwMode="auto">
            <a:xfrm rot="10800000" flipH="1" flipV="1">
              <a:off x="1805" y="1162"/>
              <a:ext cx="67" cy="42"/>
            </a:xfrm>
            <a:prstGeom prst="line">
              <a:avLst/>
            </a:prstGeom>
            <a:noFill/>
            <a:ln w="9525">
              <a:solidFill>
                <a:srgbClr val="DDDDDD"/>
              </a:solidFill>
              <a:round/>
              <a:headEnd/>
              <a:tailEnd/>
            </a:ln>
          </p:spPr>
          <p:txBody>
            <a:bodyPr/>
            <a:lstStyle/>
            <a:p>
              <a:endParaRPr lang="en-US"/>
            </a:p>
          </p:txBody>
        </p:sp>
        <p:sp>
          <p:nvSpPr>
            <p:cNvPr id="83074" name="Line 95"/>
            <p:cNvSpPr>
              <a:spLocks noChangeShapeType="1"/>
            </p:cNvSpPr>
            <p:nvPr/>
          </p:nvSpPr>
          <p:spPr bwMode="auto">
            <a:xfrm rot="5400000" flipH="1">
              <a:off x="1743" y="1159"/>
              <a:ext cx="70" cy="0"/>
            </a:xfrm>
            <a:prstGeom prst="line">
              <a:avLst/>
            </a:prstGeom>
            <a:noFill/>
            <a:ln w="9525">
              <a:solidFill>
                <a:srgbClr val="DDDDDD"/>
              </a:solidFill>
              <a:round/>
              <a:headEnd/>
              <a:tailEnd/>
            </a:ln>
          </p:spPr>
          <p:txBody>
            <a:bodyPr/>
            <a:lstStyle/>
            <a:p>
              <a:endParaRPr lang="en-US"/>
            </a:p>
          </p:txBody>
        </p:sp>
      </p:grpSp>
      <p:sp>
        <p:nvSpPr>
          <p:cNvPr id="83066" name="Rectangle 398"/>
          <p:cNvSpPr>
            <a:spLocks noChangeArrowheads="1"/>
          </p:cNvSpPr>
          <p:nvPr/>
        </p:nvSpPr>
        <p:spPr bwMode="auto">
          <a:xfrm>
            <a:off x="6159500" y="3636963"/>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67" name="Rectangle 277"/>
          <p:cNvSpPr>
            <a:spLocks noChangeArrowheads="1"/>
          </p:cNvSpPr>
          <p:nvPr/>
        </p:nvSpPr>
        <p:spPr bwMode="auto">
          <a:xfrm>
            <a:off x="6796088" y="3900488"/>
            <a:ext cx="914400" cy="776287"/>
          </a:xfrm>
          <a:prstGeom prst="rect">
            <a:avLst/>
          </a:prstGeom>
          <a:solidFill>
            <a:srgbClr val="FFFFCC"/>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3068" name="Rectangle 278"/>
          <p:cNvSpPr>
            <a:spLocks noChangeArrowheads="1"/>
          </p:cNvSpPr>
          <p:nvPr/>
        </p:nvSpPr>
        <p:spPr bwMode="auto">
          <a:xfrm>
            <a:off x="6796088" y="3902075"/>
            <a:ext cx="914400" cy="198438"/>
          </a:xfrm>
          <a:prstGeom prst="rect">
            <a:avLst/>
          </a:prstGeom>
          <a:solidFill>
            <a:srgbClr val="FFFFCC"/>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Position</a:t>
            </a:r>
          </a:p>
          <a:p>
            <a:pPr algn="ctr" defTabSz="914400">
              <a:lnSpc>
                <a:spcPct val="81000"/>
              </a:lnSpc>
              <a:buClr>
                <a:srgbClr val="000000"/>
              </a:buClr>
              <a:buSzPct val="100000"/>
              <a:buFont typeface="Times New Roman" pitchFamily="18" charset="0"/>
              <a:buNone/>
            </a:pPr>
            <a:r>
              <a:rPr lang="en-US" sz="700" b="1">
                <a:solidFill>
                  <a:srgbClr val="DDDDDD"/>
                </a:solidFill>
              </a:rPr>
              <a:t>Entitlement</a:t>
            </a:r>
          </a:p>
        </p:txBody>
      </p:sp>
      <p:sp>
        <p:nvSpPr>
          <p:cNvPr id="83069" name="Rectangle 398"/>
          <p:cNvSpPr>
            <a:spLocks noChangeArrowheads="1"/>
          </p:cNvSpPr>
          <p:nvPr/>
        </p:nvSpPr>
        <p:spPr bwMode="auto">
          <a:xfrm>
            <a:off x="7762875" y="26543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3070" name="TextBox 262"/>
          <p:cNvSpPr txBox="1">
            <a:spLocks noChangeArrowheads="1"/>
          </p:cNvSpPr>
          <p:nvPr/>
        </p:nvSpPr>
        <p:spPr bwMode="auto">
          <a:xfrm>
            <a:off x="4079875" y="698500"/>
            <a:ext cx="966788" cy="368300"/>
          </a:xfrm>
          <a:prstGeom prst="rect">
            <a:avLst/>
          </a:prstGeom>
          <a:noFill/>
          <a:ln w="9525">
            <a:noFill/>
            <a:miter lim="800000"/>
            <a:headEnd/>
            <a:tailEnd/>
          </a:ln>
        </p:spPr>
        <p:txBody>
          <a:bodyPr wrap="none">
            <a:spAutoFit/>
          </a:bodyPr>
          <a:lstStyle/>
          <a:p>
            <a:r>
              <a:rPr lang="en-US" b="1">
                <a:solidFill>
                  <a:schemeClr val="tx1"/>
                </a:solidFill>
              </a:rPr>
              <a:t>DRAFT</a:t>
            </a:r>
          </a:p>
        </p:txBody>
      </p:sp>
      <p:sp>
        <p:nvSpPr>
          <p:cNvPr id="83071" name="Text Box 279"/>
          <p:cNvSpPr txBox="1">
            <a:spLocks noChangeArrowheads="1"/>
          </p:cNvSpPr>
          <p:nvPr/>
        </p:nvSpPr>
        <p:spPr bwMode="auto">
          <a:xfrm>
            <a:off x="6821488" y="4105275"/>
            <a:ext cx="874712"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49"/>
          <p:cNvGrpSpPr>
            <a:grpSpLocks/>
          </p:cNvGrpSpPr>
          <p:nvPr/>
        </p:nvGrpSpPr>
        <p:grpSpPr bwMode="auto">
          <a:xfrm>
            <a:off x="6638925" y="4132263"/>
            <a:ext cx="149225" cy="133350"/>
            <a:chOff x="1778" y="1120"/>
            <a:chExt cx="94" cy="84"/>
          </a:xfrm>
        </p:grpSpPr>
        <p:sp>
          <p:nvSpPr>
            <p:cNvPr id="85321"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85322"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85323"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sp>
        <p:nvSpPr>
          <p:cNvPr id="84994" name="Line 334"/>
          <p:cNvSpPr>
            <a:spLocks noChangeShapeType="1"/>
          </p:cNvSpPr>
          <p:nvPr/>
        </p:nvSpPr>
        <p:spPr bwMode="auto">
          <a:xfrm flipH="1">
            <a:off x="5956300" y="4197350"/>
            <a:ext cx="844550" cy="0"/>
          </a:xfrm>
          <a:prstGeom prst="line">
            <a:avLst/>
          </a:prstGeom>
          <a:noFill/>
          <a:ln w="9525">
            <a:solidFill>
              <a:schemeClr val="tx1"/>
            </a:solidFill>
            <a:round/>
            <a:headEnd/>
            <a:tailEnd/>
          </a:ln>
        </p:spPr>
        <p:txBody>
          <a:bodyPr/>
          <a:lstStyle/>
          <a:p>
            <a:endParaRPr lang="en-US"/>
          </a:p>
        </p:txBody>
      </p:sp>
      <p:grpSp>
        <p:nvGrpSpPr>
          <p:cNvPr id="84995" name="Group 332"/>
          <p:cNvGrpSpPr>
            <a:grpSpLocks/>
          </p:cNvGrpSpPr>
          <p:nvPr/>
        </p:nvGrpSpPr>
        <p:grpSpPr bwMode="auto">
          <a:xfrm>
            <a:off x="4384675" y="4916488"/>
            <a:ext cx="134938" cy="114300"/>
            <a:chOff x="2762" y="3097"/>
            <a:chExt cx="85" cy="72"/>
          </a:xfrm>
        </p:grpSpPr>
        <p:sp>
          <p:nvSpPr>
            <p:cNvPr id="85319" name="Line 249"/>
            <p:cNvSpPr>
              <a:spLocks noChangeShapeType="1"/>
            </p:cNvSpPr>
            <p:nvPr/>
          </p:nvSpPr>
          <p:spPr bwMode="auto">
            <a:xfrm rot="16200000" flipH="1">
              <a:off x="2749" y="3110"/>
              <a:ext cx="67" cy="42"/>
            </a:xfrm>
            <a:prstGeom prst="line">
              <a:avLst/>
            </a:prstGeom>
            <a:noFill/>
            <a:ln w="9525">
              <a:solidFill>
                <a:srgbClr val="DDDDDD"/>
              </a:solidFill>
              <a:round/>
              <a:headEnd/>
              <a:tailEnd/>
            </a:ln>
          </p:spPr>
          <p:txBody>
            <a:bodyPr/>
            <a:lstStyle/>
            <a:p>
              <a:endParaRPr lang="en-US"/>
            </a:p>
          </p:txBody>
        </p:sp>
        <p:sp>
          <p:nvSpPr>
            <p:cNvPr id="85320" name="Line 250"/>
            <p:cNvSpPr>
              <a:spLocks noChangeShapeType="1"/>
            </p:cNvSpPr>
            <p:nvPr/>
          </p:nvSpPr>
          <p:spPr bwMode="auto">
            <a:xfrm rot="-5400000" flipH="1" flipV="1">
              <a:off x="2793" y="3115"/>
              <a:ext cx="67" cy="41"/>
            </a:xfrm>
            <a:prstGeom prst="line">
              <a:avLst/>
            </a:prstGeom>
            <a:noFill/>
            <a:ln w="9525">
              <a:solidFill>
                <a:srgbClr val="DDDDDD"/>
              </a:solidFill>
              <a:round/>
              <a:headEnd/>
              <a:tailEnd/>
            </a:ln>
          </p:spPr>
          <p:txBody>
            <a:bodyPr/>
            <a:lstStyle/>
            <a:p>
              <a:endParaRPr lang="en-US"/>
            </a:p>
          </p:txBody>
        </p:sp>
      </p:grpSp>
      <p:sp>
        <p:nvSpPr>
          <p:cNvPr id="84996" name="Line 54"/>
          <p:cNvSpPr>
            <a:spLocks noChangeShapeType="1"/>
          </p:cNvSpPr>
          <p:nvPr/>
        </p:nvSpPr>
        <p:spPr bwMode="auto">
          <a:xfrm flipV="1">
            <a:off x="5622925" y="2638425"/>
            <a:ext cx="0" cy="536575"/>
          </a:xfrm>
          <a:prstGeom prst="line">
            <a:avLst/>
          </a:prstGeom>
          <a:noFill/>
          <a:ln w="9525">
            <a:solidFill>
              <a:schemeClr val="tx1"/>
            </a:solidFill>
            <a:round/>
            <a:headEnd/>
            <a:tailEnd/>
          </a:ln>
        </p:spPr>
        <p:txBody>
          <a:bodyPr/>
          <a:lstStyle/>
          <a:p>
            <a:endParaRPr lang="en-US"/>
          </a:p>
        </p:txBody>
      </p:sp>
      <p:sp>
        <p:nvSpPr>
          <p:cNvPr id="84997" name="Line 162"/>
          <p:cNvSpPr>
            <a:spLocks noChangeShapeType="1"/>
          </p:cNvSpPr>
          <p:nvPr/>
        </p:nvSpPr>
        <p:spPr bwMode="auto">
          <a:xfrm flipH="1" flipV="1">
            <a:off x="4456113" y="3638550"/>
            <a:ext cx="1587" cy="438150"/>
          </a:xfrm>
          <a:prstGeom prst="line">
            <a:avLst/>
          </a:prstGeom>
          <a:noFill/>
          <a:ln w="9525">
            <a:solidFill>
              <a:schemeClr val="tx1"/>
            </a:solidFill>
            <a:round/>
            <a:headEnd/>
            <a:tailEnd/>
          </a:ln>
        </p:spPr>
        <p:txBody>
          <a:bodyPr/>
          <a:lstStyle/>
          <a:p>
            <a:endParaRPr lang="en-US"/>
          </a:p>
        </p:txBody>
      </p:sp>
      <p:grpSp>
        <p:nvGrpSpPr>
          <p:cNvPr id="84998" name="Group 329"/>
          <p:cNvGrpSpPr>
            <a:grpSpLocks/>
          </p:cNvGrpSpPr>
          <p:nvPr/>
        </p:nvGrpSpPr>
        <p:grpSpPr bwMode="auto">
          <a:xfrm>
            <a:off x="6691313" y="2162175"/>
            <a:ext cx="114300" cy="133350"/>
            <a:chOff x="3319" y="2995"/>
            <a:chExt cx="72" cy="84"/>
          </a:xfrm>
        </p:grpSpPr>
        <p:sp>
          <p:nvSpPr>
            <p:cNvPr id="2" name="Line 379"/>
            <p:cNvSpPr>
              <a:spLocks noChangeShapeType="1"/>
            </p:cNvSpPr>
            <p:nvPr/>
          </p:nvSpPr>
          <p:spPr bwMode="auto">
            <a:xfrm flipV="1">
              <a:off x="3319" y="2995"/>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3" name="Line 380"/>
            <p:cNvSpPr>
              <a:spLocks noChangeShapeType="1"/>
            </p:cNvSpPr>
            <p:nvPr/>
          </p:nvSpPr>
          <p:spPr bwMode="auto">
            <a:xfrm>
              <a:off x="3319" y="3038"/>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84999" name="Line 8"/>
          <p:cNvSpPr>
            <a:spLocks noChangeShapeType="1"/>
          </p:cNvSpPr>
          <p:nvPr/>
        </p:nvSpPr>
        <p:spPr bwMode="auto">
          <a:xfrm flipH="1">
            <a:off x="7586663" y="4243388"/>
            <a:ext cx="557212" cy="0"/>
          </a:xfrm>
          <a:prstGeom prst="line">
            <a:avLst/>
          </a:prstGeom>
          <a:noFill/>
          <a:ln w="9525">
            <a:solidFill>
              <a:schemeClr val="tx1"/>
            </a:solidFill>
            <a:round/>
            <a:headEnd/>
            <a:tailEnd/>
          </a:ln>
        </p:spPr>
        <p:txBody>
          <a:bodyPr/>
          <a:lstStyle/>
          <a:p>
            <a:endParaRPr lang="en-US"/>
          </a:p>
        </p:txBody>
      </p:sp>
      <p:sp>
        <p:nvSpPr>
          <p:cNvPr id="85000" name="Line 294"/>
          <p:cNvSpPr>
            <a:spLocks noChangeShapeType="1"/>
          </p:cNvSpPr>
          <p:nvPr/>
        </p:nvSpPr>
        <p:spPr bwMode="auto">
          <a:xfrm flipH="1">
            <a:off x="3867150" y="1452563"/>
            <a:ext cx="4763" cy="704850"/>
          </a:xfrm>
          <a:prstGeom prst="line">
            <a:avLst/>
          </a:prstGeom>
          <a:noFill/>
          <a:ln w="9525">
            <a:solidFill>
              <a:schemeClr val="tx1"/>
            </a:solidFill>
            <a:round/>
            <a:headEnd/>
            <a:tailEnd/>
          </a:ln>
        </p:spPr>
        <p:txBody>
          <a:bodyPr/>
          <a:lstStyle/>
          <a:p>
            <a:endParaRPr lang="en-US"/>
          </a:p>
        </p:txBody>
      </p:sp>
      <p:cxnSp>
        <p:nvCxnSpPr>
          <p:cNvPr id="85001" name="Straight Connector 464"/>
          <p:cNvCxnSpPr>
            <a:cxnSpLocks noChangeShapeType="1"/>
          </p:cNvCxnSpPr>
          <p:nvPr/>
        </p:nvCxnSpPr>
        <p:spPr bwMode="auto">
          <a:xfrm rot="10800000">
            <a:off x="7843838" y="5586413"/>
            <a:ext cx="1587" cy="508000"/>
          </a:xfrm>
          <a:prstGeom prst="line">
            <a:avLst/>
          </a:prstGeom>
          <a:noFill/>
          <a:ln w="9525" algn="ctr">
            <a:solidFill>
              <a:schemeClr val="tx1"/>
            </a:solidFill>
            <a:round/>
            <a:headEnd/>
            <a:tailEnd/>
          </a:ln>
        </p:spPr>
      </p:cxnSp>
      <p:sp>
        <p:nvSpPr>
          <p:cNvPr id="85002" name="Line 294"/>
          <p:cNvSpPr>
            <a:spLocks noChangeShapeType="1"/>
          </p:cNvSpPr>
          <p:nvPr/>
        </p:nvSpPr>
        <p:spPr bwMode="auto">
          <a:xfrm flipH="1">
            <a:off x="1485900" y="2014538"/>
            <a:ext cx="4763" cy="704850"/>
          </a:xfrm>
          <a:prstGeom prst="line">
            <a:avLst/>
          </a:prstGeom>
          <a:noFill/>
          <a:ln w="9525">
            <a:solidFill>
              <a:schemeClr val="tx1"/>
            </a:solidFill>
            <a:round/>
            <a:headEnd/>
            <a:tailEnd/>
          </a:ln>
        </p:spPr>
        <p:txBody>
          <a:bodyPr/>
          <a:lstStyle/>
          <a:p>
            <a:endParaRPr lang="en-US"/>
          </a:p>
        </p:txBody>
      </p:sp>
      <p:sp>
        <p:nvSpPr>
          <p:cNvPr id="85003" name="Line 294"/>
          <p:cNvSpPr>
            <a:spLocks noChangeShapeType="1"/>
          </p:cNvSpPr>
          <p:nvPr/>
        </p:nvSpPr>
        <p:spPr bwMode="auto">
          <a:xfrm flipH="1">
            <a:off x="4572000" y="2919413"/>
            <a:ext cx="4763" cy="266700"/>
          </a:xfrm>
          <a:prstGeom prst="line">
            <a:avLst/>
          </a:prstGeom>
          <a:noFill/>
          <a:ln w="9525">
            <a:solidFill>
              <a:schemeClr val="tx1"/>
            </a:solidFill>
            <a:round/>
            <a:headEnd/>
            <a:tailEnd/>
          </a:ln>
        </p:spPr>
        <p:txBody>
          <a:bodyPr/>
          <a:lstStyle/>
          <a:p>
            <a:endParaRPr lang="en-US"/>
          </a:p>
        </p:txBody>
      </p:sp>
      <p:cxnSp>
        <p:nvCxnSpPr>
          <p:cNvPr id="85004" name="Elbow Connector 277"/>
          <p:cNvCxnSpPr>
            <a:cxnSpLocks noChangeShapeType="1"/>
            <a:stCxn id="85173" idx="3"/>
          </p:cNvCxnSpPr>
          <p:nvPr/>
        </p:nvCxnSpPr>
        <p:spPr bwMode="auto">
          <a:xfrm>
            <a:off x="7881938" y="5600700"/>
            <a:ext cx="368300" cy="1588"/>
          </a:xfrm>
          <a:prstGeom prst="bentConnector3">
            <a:avLst>
              <a:gd name="adj1" fmla="val 50000"/>
            </a:avLst>
          </a:prstGeom>
          <a:noFill/>
          <a:ln w="9525" algn="ctr">
            <a:solidFill>
              <a:schemeClr val="tx1"/>
            </a:solidFill>
            <a:round/>
            <a:headEnd/>
            <a:tailEnd/>
          </a:ln>
        </p:spPr>
      </p:cxnSp>
      <p:sp>
        <p:nvSpPr>
          <p:cNvPr id="85005" name="Line 47"/>
          <p:cNvSpPr>
            <a:spLocks noChangeShapeType="1"/>
          </p:cNvSpPr>
          <p:nvPr/>
        </p:nvSpPr>
        <p:spPr bwMode="auto">
          <a:xfrm flipH="1" flipV="1">
            <a:off x="6219825" y="3243263"/>
            <a:ext cx="600075" cy="0"/>
          </a:xfrm>
          <a:prstGeom prst="line">
            <a:avLst/>
          </a:prstGeom>
          <a:noFill/>
          <a:ln w="9525">
            <a:solidFill>
              <a:schemeClr val="tx1"/>
            </a:solidFill>
            <a:round/>
            <a:headEnd/>
            <a:tailEnd/>
          </a:ln>
        </p:spPr>
        <p:txBody>
          <a:bodyPr/>
          <a:lstStyle/>
          <a:p>
            <a:endParaRPr lang="en-US"/>
          </a:p>
        </p:txBody>
      </p:sp>
      <p:grpSp>
        <p:nvGrpSpPr>
          <p:cNvPr id="85006" name="Group 117"/>
          <p:cNvGrpSpPr>
            <a:grpSpLocks/>
          </p:cNvGrpSpPr>
          <p:nvPr/>
        </p:nvGrpSpPr>
        <p:grpSpPr bwMode="auto">
          <a:xfrm>
            <a:off x="2401888" y="3170238"/>
            <a:ext cx="3949700" cy="476250"/>
            <a:chOff x="1527" y="1996"/>
            <a:chExt cx="2488" cy="300"/>
          </a:xfrm>
        </p:grpSpPr>
        <p:sp>
          <p:nvSpPr>
            <p:cNvPr id="85315"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316"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Affiliation</a:t>
              </a:r>
              <a:endParaRPr lang="en-US" sz="700" b="1">
                <a:solidFill>
                  <a:srgbClr val="FF0000"/>
                </a:solidFill>
              </a:endParaRPr>
            </a:p>
          </p:txBody>
        </p:sp>
      </p:grpSp>
      <p:grpSp>
        <p:nvGrpSpPr>
          <p:cNvPr id="85007" name="Group 328"/>
          <p:cNvGrpSpPr>
            <a:grpSpLocks/>
          </p:cNvGrpSpPr>
          <p:nvPr/>
        </p:nvGrpSpPr>
        <p:grpSpPr bwMode="auto">
          <a:xfrm>
            <a:off x="3095625" y="4578350"/>
            <a:ext cx="146050" cy="106363"/>
            <a:chOff x="3502" y="1928"/>
            <a:chExt cx="92" cy="67"/>
          </a:xfrm>
        </p:grpSpPr>
        <p:sp>
          <p:nvSpPr>
            <p:cNvPr id="85313" name="Line 292"/>
            <p:cNvSpPr>
              <a:spLocks noChangeShapeType="1"/>
            </p:cNvSpPr>
            <p:nvPr/>
          </p:nvSpPr>
          <p:spPr bwMode="auto">
            <a:xfrm rot="-5400000" flipH="1" flipV="1">
              <a:off x="3489" y="1941"/>
              <a:ext cx="67" cy="42"/>
            </a:xfrm>
            <a:prstGeom prst="line">
              <a:avLst/>
            </a:prstGeom>
            <a:noFill/>
            <a:ln w="9525">
              <a:solidFill>
                <a:srgbClr val="DDDDDD"/>
              </a:solidFill>
              <a:round/>
              <a:headEnd/>
              <a:tailEnd/>
            </a:ln>
          </p:spPr>
          <p:txBody>
            <a:bodyPr/>
            <a:lstStyle/>
            <a:p>
              <a:endParaRPr lang="en-US"/>
            </a:p>
          </p:txBody>
        </p:sp>
        <p:sp>
          <p:nvSpPr>
            <p:cNvPr id="85314" name="Line 293"/>
            <p:cNvSpPr>
              <a:spLocks noChangeShapeType="1"/>
            </p:cNvSpPr>
            <p:nvPr/>
          </p:nvSpPr>
          <p:spPr bwMode="auto">
            <a:xfrm rot="16200000" flipH="1">
              <a:off x="3539" y="1941"/>
              <a:ext cx="67" cy="42"/>
            </a:xfrm>
            <a:prstGeom prst="line">
              <a:avLst/>
            </a:prstGeom>
            <a:noFill/>
            <a:ln w="9525">
              <a:solidFill>
                <a:srgbClr val="DDDDDD"/>
              </a:solidFill>
              <a:round/>
              <a:headEnd/>
              <a:tailEnd/>
            </a:ln>
          </p:spPr>
          <p:txBody>
            <a:bodyPr/>
            <a:lstStyle/>
            <a:p>
              <a:endParaRPr lang="en-US"/>
            </a:p>
          </p:txBody>
        </p:sp>
      </p:grpSp>
      <p:grpSp>
        <p:nvGrpSpPr>
          <p:cNvPr id="85008" name="Group 387"/>
          <p:cNvGrpSpPr>
            <a:grpSpLocks/>
          </p:cNvGrpSpPr>
          <p:nvPr/>
        </p:nvGrpSpPr>
        <p:grpSpPr bwMode="auto">
          <a:xfrm>
            <a:off x="3095625" y="4432300"/>
            <a:ext cx="141288" cy="106363"/>
            <a:chOff x="3105944" y="4379119"/>
            <a:chExt cx="141288" cy="106363"/>
          </a:xfrm>
        </p:grpSpPr>
        <p:sp>
          <p:nvSpPr>
            <p:cNvPr id="85311" name="Line 284"/>
            <p:cNvSpPr>
              <a:spLocks noChangeShapeType="1"/>
            </p:cNvSpPr>
            <p:nvPr/>
          </p:nvSpPr>
          <p:spPr bwMode="auto">
            <a:xfrm rot="5400000" flipH="1">
              <a:off x="3086100" y="4398963"/>
              <a:ext cx="106363" cy="66675"/>
            </a:xfrm>
            <a:prstGeom prst="line">
              <a:avLst/>
            </a:prstGeom>
            <a:noFill/>
            <a:ln w="9525">
              <a:solidFill>
                <a:srgbClr val="DDDDDD"/>
              </a:solidFill>
              <a:round/>
              <a:headEnd/>
              <a:tailEnd/>
            </a:ln>
          </p:spPr>
          <p:txBody>
            <a:bodyPr/>
            <a:lstStyle/>
            <a:p>
              <a:endParaRPr lang="en-US"/>
            </a:p>
          </p:txBody>
        </p:sp>
        <p:sp>
          <p:nvSpPr>
            <p:cNvPr id="85312" name="Line 285"/>
            <p:cNvSpPr>
              <a:spLocks noChangeShapeType="1"/>
            </p:cNvSpPr>
            <p:nvPr/>
          </p:nvSpPr>
          <p:spPr bwMode="auto">
            <a:xfrm rot="5400000" flipH="1" flipV="1">
              <a:off x="3162300" y="4398963"/>
              <a:ext cx="104775" cy="65088"/>
            </a:xfrm>
            <a:prstGeom prst="line">
              <a:avLst/>
            </a:prstGeom>
            <a:noFill/>
            <a:ln w="9525">
              <a:solidFill>
                <a:srgbClr val="DDDDDD"/>
              </a:solidFill>
              <a:round/>
              <a:headEnd/>
              <a:tailEnd/>
            </a:ln>
          </p:spPr>
          <p:txBody>
            <a:bodyPr/>
            <a:lstStyle/>
            <a:p>
              <a:endParaRPr lang="en-US"/>
            </a:p>
          </p:txBody>
        </p:sp>
      </p:grpSp>
      <p:cxnSp>
        <p:nvCxnSpPr>
          <p:cNvPr id="85009" name="Elbow Connector 351"/>
          <p:cNvCxnSpPr>
            <a:cxnSpLocks noChangeShapeType="1"/>
          </p:cNvCxnSpPr>
          <p:nvPr/>
        </p:nvCxnSpPr>
        <p:spPr bwMode="auto">
          <a:xfrm rot="5400000" flipH="1" flipV="1">
            <a:off x="3021013" y="4530725"/>
            <a:ext cx="293688" cy="1587"/>
          </a:xfrm>
          <a:prstGeom prst="straightConnector1">
            <a:avLst/>
          </a:prstGeom>
          <a:noFill/>
          <a:ln w="9525" algn="ctr">
            <a:solidFill>
              <a:schemeClr val="tx1"/>
            </a:solidFill>
            <a:round/>
            <a:headEnd/>
            <a:tailEnd/>
          </a:ln>
        </p:spPr>
      </p:cxnSp>
      <p:sp>
        <p:nvSpPr>
          <p:cNvPr id="85010" name="Line 69"/>
          <p:cNvSpPr>
            <a:spLocks noChangeShapeType="1"/>
          </p:cNvSpPr>
          <p:nvPr/>
        </p:nvSpPr>
        <p:spPr bwMode="auto">
          <a:xfrm>
            <a:off x="4456113" y="4940300"/>
            <a:ext cx="0" cy="660400"/>
          </a:xfrm>
          <a:prstGeom prst="line">
            <a:avLst/>
          </a:prstGeom>
          <a:noFill/>
          <a:ln w="9525">
            <a:solidFill>
              <a:schemeClr val="tx1"/>
            </a:solidFill>
            <a:round/>
            <a:headEnd/>
            <a:tailEnd/>
          </a:ln>
        </p:spPr>
        <p:txBody>
          <a:bodyPr/>
          <a:lstStyle/>
          <a:p>
            <a:endParaRPr lang="en-US"/>
          </a:p>
        </p:txBody>
      </p:sp>
      <p:sp>
        <p:nvSpPr>
          <p:cNvPr id="85011" name="Line 298"/>
          <p:cNvSpPr>
            <a:spLocks noChangeShapeType="1"/>
          </p:cNvSpPr>
          <p:nvPr/>
        </p:nvSpPr>
        <p:spPr bwMode="auto">
          <a:xfrm>
            <a:off x="4405313" y="5065713"/>
            <a:ext cx="98425" cy="0"/>
          </a:xfrm>
          <a:prstGeom prst="line">
            <a:avLst/>
          </a:prstGeom>
          <a:noFill/>
          <a:ln w="9525">
            <a:solidFill>
              <a:schemeClr val="tx1"/>
            </a:solidFill>
            <a:round/>
            <a:headEnd/>
            <a:tailEnd/>
          </a:ln>
        </p:spPr>
        <p:txBody>
          <a:bodyPr/>
          <a:lstStyle/>
          <a:p>
            <a:endParaRPr lang="en-US"/>
          </a:p>
        </p:txBody>
      </p:sp>
      <p:sp>
        <p:nvSpPr>
          <p:cNvPr id="85012" name="Line 214"/>
          <p:cNvSpPr>
            <a:spLocks noChangeShapeType="1"/>
          </p:cNvSpPr>
          <p:nvPr/>
        </p:nvSpPr>
        <p:spPr bwMode="auto">
          <a:xfrm flipV="1">
            <a:off x="4456113" y="4381500"/>
            <a:ext cx="0" cy="292100"/>
          </a:xfrm>
          <a:prstGeom prst="line">
            <a:avLst/>
          </a:prstGeom>
          <a:noFill/>
          <a:ln w="9525">
            <a:solidFill>
              <a:schemeClr val="tx1"/>
            </a:solidFill>
            <a:round/>
            <a:headEnd/>
            <a:tailEnd/>
          </a:ln>
        </p:spPr>
        <p:txBody>
          <a:bodyPr/>
          <a:lstStyle/>
          <a:p>
            <a:endParaRPr lang="en-US"/>
          </a:p>
        </p:txBody>
      </p:sp>
      <p:sp>
        <p:nvSpPr>
          <p:cNvPr id="85013" name="Line 292"/>
          <p:cNvSpPr>
            <a:spLocks noChangeShapeType="1"/>
          </p:cNvSpPr>
          <p:nvPr/>
        </p:nvSpPr>
        <p:spPr bwMode="auto">
          <a:xfrm rot="-5400000" flipH="1" flipV="1">
            <a:off x="4364832" y="4590256"/>
            <a:ext cx="106362" cy="66675"/>
          </a:xfrm>
          <a:prstGeom prst="line">
            <a:avLst/>
          </a:prstGeom>
          <a:noFill/>
          <a:ln w="9525">
            <a:solidFill>
              <a:schemeClr val="tx1"/>
            </a:solidFill>
            <a:round/>
            <a:headEnd/>
            <a:tailEnd/>
          </a:ln>
        </p:spPr>
        <p:txBody>
          <a:bodyPr/>
          <a:lstStyle/>
          <a:p>
            <a:endParaRPr lang="en-US"/>
          </a:p>
        </p:txBody>
      </p:sp>
      <p:sp>
        <p:nvSpPr>
          <p:cNvPr id="85014" name="Line 293"/>
          <p:cNvSpPr>
            <a:spLocks noChangeShapeType="1"/>
          </p:cNvSpPr>
          <p:nvPr/>
        </p:nvSpPr>
        <p:spPr bwMode="auto">
          <a:xfrm rot="16200000" flipH="1">
            <a:off x="4439445" y="4590256"/>
            <a:ext cx="106362" cy="66675"/>
          </a:xfrm>
          <a:prstGeom prst="line">
            <a:avLst/>
          </a:prstGeom>
          <a:noFill/>
          <a:ln w="9525">
            <a:solidFill>
              <a:schemeClr val="tx1"/>
            </a:solidFill>
            <a:round/>
            <a:headEnd/>
            <a:tailEnd/>
          </a:ln>
        </p:spPr>
        <p:txBody>
          <a:bodyPr/>
          <a:lstStyle/>
          <a:p>
            <a:endParaRPr lang="en-US"/>
          </a:p>
        </p:txBody>
      </p:sp>
      <p:sp>
        <p:nvSpPr>
          <p:cNvPr id="85015" name="Line 298"/>
          <p:cNvSpPr>
            <a:spLocks noChangeShapeType="1"/>
          </p:cNvSpPr>
          <p:nvPr/>
        </p:nvSpPr>
        <p:spPr bwMode="auto">
          <a:xfrm>
            <a:off x="4408488" y="4545013"/>
            <a:ext cx="101600" cy="0"/>
          </a:xfrm>
          <a:prstGeom prst="line">
            <a:avLst/>
          </a:prstGeom>
          <a:noFill/>
          <a:ln w="9525">
            <a:solidFill>
              <a:schemeClr val="tx1"/>
            </a:solidFill>
            <a:round/>
            <a:headEnd/>
            <a:tailEnd/>
          </a:ln>
        </p:spPr>
        <p:txBody>
          <a:bodyPr/>
          <a:lstStyle/>
          <a:p>
            <a:endParaRPr lang="en-US"/>
          </a:p>
        </p:txBody>
      </p:sp>
      <p:sp>
        <p:nvSpPr>
          <p:cNvPr id="85016" name="Rectangle 398"/>
          <p:cNvSpPr>
            <a:spLocks noChangeArrowheads="1"/>
          </p:cNvSpPr>
          <p:nvPr/>
        </p:nvSpPr>
        <p:spPr bwMode="auto">
          <a:xfrm>
            <a:off x="3917950" y="5576888"/>
            <a:ext cx="88900" cy="92075"/>
          </a:xfrm>
          <a:prstGeom prst="rect">
            <a:avLst/>
          </a:prstGeom>
          <a:solidFill>
            <a:schemeClr val="accent1"/>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85017" name="AutoShape 186"/>
          <p:cNvCxnSpPr>
            <a:cxnSpLocks noChangeShapeType="1"/>
          </p:cNvCxnSpPr>
          <p:nvPr/>
        </p:nvCxnSpPr>
        <p:spPr bwMode="auto">
          <a:xfrm rot="-5400000" flipH="1" flipV="1">
            <a:off x="3936206" y="5528469"/>
            <a:ext cx="85725" cy="103188"/>
          </a:xfrm>
          <a:prstGeom prst="bentConnector4">
            <a:avLst>
              <a:gd name="adj1" fmla="val -266662"/>
              <a:gd name="adj2" fmla="val 321542"/>
            </a:avLst>
          </a:prstGeom>
          <a:noFill/>
          <a:ln w="9525">
            <a:solidFill>
              <a:srgbClr val="DDDDDD"/>
            </a:solidFill>
            <a:miter lim="800000"/>
            <a:headEnd/>
            <a:tailEnd/>
          </a:ln>
        </p:spPr>
      </p:cxnSp>
      <p:grpSp>
        <p:nvGrpSpPr>
          <p:cNvPr id="85018" name="Group 263"/>
          <p:cNvGrpSpPr>
            <a:grpSpLocks/>
          </p:cNvGrpSpPr>
          <p:nvPr/>
        </p:nvGrpSpPr>
        <p:grpSpPr bwMode="auto">
          <a:xfrm>
            <a:off x="3806825" y="5559425"/>
            <a:ext cx="106363" cy="131763"/>
            <a:chOff x="3831154" y="5612341"/>
            <a:chExt cx="106362" cy="131762"/>
          </a:xfrm>
        </p:grpSpPr>
        <p:sp>
          <p:nvSpPr>
            <p:cNvPr id="85309"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85310"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85019" name="Text Box 142"/>
          <p:cNvSpPr txBox="1">
            <a:spLocks noChangeArrowheads="1"/>
          </p:cNvSpPr>
          <p:nvPr/>
        </p:nvSpPr>
        <p:spPr bwMode="auto">
          <a:xfrm>
            <a:off x="3208338" y="5332413"/>
            <a:ext cx="555625" cy="258762"/>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DDDDDD"/>
                </a:solidFill>
              </a:rPr>
              <a:t>be a </a:t>
            </a:r>
          </a:p>
          <a:p>
            <a:pPr algn="ctr" defTabSz="914400">
              <a:lnSpc>
                <a:spcPct val="80000"/>
              </a:lnSpc>
              <a:buClr>
                <a:srgbClr val="000000"/>
              </a:buClr>
              <a:buSzPct val="100000"/>
              <a:buFont typeface="Times New Roman" pitchFamily="18" charset="0"/>
              <a:buNone/>
            </a:pPr>
            <a:r>
              <a:rPr lang="en-US" sz="700" b="1">
                <a:solidFill>
                  <a:srgbClr val="DDDDDD"/>
                </a:solidFill>
              </a:rPr>
              <a:t>member </a:t>
            </a:r>
          </a:p>
          <a:p>
            <a:pPr algn="ctr" defTabSz="914400">
              <a:lnSpc>
                <a:spcPct val="80000"/>
              </a:lnSpc>
              <a:buClr>
                <a:srgbClr val="000000"/>
              </a:buClr>
              <a:buSzPct val="100000"/>
              <a:buFont typeface="Times New Roman" pitchFamily="18" charset="0"/>
              <a:buNone/>
            </a:pPr>
            <a:r>
              <a:rPr lang="en-US" sz="700" b="1">
                <a:solidFill>
                  <a:srgbClr val="DDDDDD"/>
                </a:solidFill>
              </a:rPr>
              <a:t>of</a:t>
            </a:r>
          </a:p>
        </p:txBody>
      </p:sp>
      <p:sp>
        <p:nvSpPr>
          <p:cNvPr id="85020" name="Text Box 142"/>
          <p:cNvSpPr txBox="1">
            <a:spLocks noChangeArrowheads="1"/>
          </p:cNvSpPr>
          <p:nvPr/>
        </p:nvSpPr>
        <p:spPr bwMode="auto">
          <a:xfrm>
            <a:off x="3838575" y="5183188"/>
            <a:ext cx="539750" cy="174625"/>
          </a:xfrm>
          <a:prstGeom prst="rect">
            <a:avLst/>
          </a:prstGeom>
          <a:noFill/>
          <a:ln w="9525">
            <a:noFill/>
            <a:miter lim="800000"/>
            <a:headEnd/>
            <a:tailEnd/>
          </a:ln>
        </p:spPr>
        <p:txBody>
          <a:bodyPr lIns="0" tIns="0" rIns="0" bIns="0">
            <a:spAutoFit/>
          </a:bodyPr>
          <a:lstStyle/>
          <a:p>
            <a:pPr algn="ctr" defTabSz="914400">
              <a:lnSpc>
                <a:spcPct val="81000"/>
              </a:lnSpc>
              <a:buClr>
                <a:srgbClr val="000000"/>
              </a:buClr>
              <a:buSzPct val="100000"/>
              <a:buFont typeface="Times New Roman" pitchFamily="18" charset="0"/>
              <a:buNone/>
            </a:pPr>
            <a:r>
              <a:rPr lang="en-US" sz="700" b="1">
                <a:solidFill>
                  <a:srgbClr val="DDDDDD"/>
                </a:solidFill>
              </a:rPr>
              <a:t>composed of</a:t>
            </a:r>
          </a:p>
        </p:txBody>
      </p:sp>
      <p:grpSp>
        <p:nvGrpSpPr>
          <p:cNvPr id="85021" name="Group 300"/>
          <p:cNvGrpSpPr>
            <a:grpSpLocks/>
          </p:cNvGrpSpPr>
          <p:nvPr/>
        </p:nvGrpSpPr>
        <p:grpSpPr bwMode="auto">
          <a:xfrm>
            <a:off x="6189663" y="2465388"/>
            <a:ext cx="688975" cy="704850"/>
            <a:chOff x="6199187" y="2465388"/>
            <a:chExt cx="688976" cy="704851"/>
          </a:xfrm>
        </p:grpSpPr>
        <p:sp>
          <p:nvSpPr>
            <p:cNvPr id="85302" name="Rectangle 398"/>
            <p:cNvSpPr>
              <a:spLocks noChangeArrowheads="1"/>
            </p:cNvSpPr>
            <p:nvPr/>
          </p:nvSpPr>
          <p:spPr bwMode="auto">
            <a:xfrm>
              <a:off x="6799263" y="2493963"/>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303" name="Rectangle 398"/>
            <p:cNvSpPr>
              <a:spLocks noChangeArrowheads="1"/>
            </p:cNvSpPr>
            <p:nvPr/>
          </p:nvSpPr>
          <p:spPr bwMode="auto">
            <a:xfrm>
              <a:off x="6799263" y="24892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304" name="Group 271"/>
            <p:cNvGrpSpPr>
              <a:grpSpLocks/>
            </p:cNvGrpSpPr>
            <p:nvPr/>
          </p:nvGrpSpPr>
          <p:grpSpPr bwMode="auto">
            <a:xfrm>
              <a:off x="6199187" y="2465388"/>
              <a:ext cx="600075" cy="704851"/>
              <a:chOff x="6199187" y="2465388"/>
              <a:chExt cx="600075" cy="704851"/>
            </a:xfrm>
          </p:grpSpPr>
          <p:grpSp>
            <p:nvGrpSpPr>
              <p:cNvPr id="85305" name="Group 30"/>
              <p:cNvGrpSpPr>
                <a:grpSpLocks/>
              </p:cNvGrpSpPr>
              <p:nvPr/>
            </p:nvGrpSpPr>
            <p:grpSpPr bwMode="auto">
              <a:xfrm>
                <a:off x="6688138" y="2465388"/>
                <a:ext cx="106362" cy="133350"/>
                <a:chOff x="4034" y="1589"/>
                <a:chExt cx="67" cy="84"/>
              </a:xfrm>
            </p:grpSpPr>
            <p:sp>
              <p:nvSpPr>
                <p:cNvPr id="85307" name="Line 93"/>
                <p:cNvSpPr>
                  <a:spLocks noChangeShapeType="1"/>
                </p:cNvSpPr>
                <p:nvPr/>
              </p:nvSpPr>
              <p:spPr bwMode="auto">
                <a:xfrm rot="10800000" flipH="1">
                  <a:off x="4034" y="1589"/>
                  <a:ext cx="67" cy="42"/>
                </a:xfrm>
                <a:prstGeom prst="line">
                  <a:avLst/>
                </a:prstGeom>
                <a:noFill/>
                <a:ln w="9525">
                  <a:solidFill>
                    <a:schemeClr val="tx1"/>
                  </a:solidFill>
                  <a:round/>
                  <a:headEnd/>
                  <a:tailEnd/>
                </a:ln>
              </p:spPr>
              <p:txBody>
                <a:bodyPr/>
                <a:lstStyle/>
                <a:p>
                  <a:endParaRPr lang="en-US"/>
                </a:p>
              </p:txBody>
            </p:sp>
            <p:sp>
              <p:nvSpPr>
                <p:cNvPr id="85308" name="Line 94"/>
                <p:cNvSpPr>
                  <a:spLocks noChangeShapeType="1"/>
                </p:cNvSpPr>
                <p:nvPr/>
              </p:nvSpPr>
              <p:spPr bwMode="auto">
                <a:xfrm rot="10800000" flipH="1" flipV="1">
                  <a:off x="4034" y="1631"/>
                  <a:ext cx="67" cy="42"/>
                </a:xfrm>
                <a:prstGeom prst="line">
                  <a:avLst/>
                </a:prstGeom>
                <a:noFill/>
                <a:ln w="9525">
                  <a:solidFill>
                    <a:schemeClr val="tx1"/>
                  </a:solidFill>
                  <a:round/>
                  <a:headEnd/>
                  <a:tailEnd/>
                </a:ln>
              </p:spPr>
              <p:txBody>
                <a:bodyPr/>
                <a:lstStyle/>
                <a:p>
                  <a:endParaRPr lang="en-US"/>
                </a:p>
              </p:txBody>
            </p:sp>
          </p:grpSp>
          <p:cxnSp>
            <p:nvCxnSpPr>
              <p:cNvPr id="85306" name="Elbow Connector 390"/>
              <p:cNvCxnSpPr>
                <a:cxnSpLocks noChangeShapeType="1"/>
                <a:stCxn id="85022" idx="0"/>
                <a:endCxn id="85303" idx="1"/>
              </p:cNvCxnSpPr>
              <p:nvPr/>
            </p:nvCxnSpPr>
            <p:spPr bwMode="auto">
              <a:xfrm rot="5400000" flipH="1" flipV="1">
                <a:off x="6181725" y="2552701"/>
                <a:ext cx="635000" cy="600075"/>
              </a:xfrm>
              <a:prstGeom prst="bentConnector2">
                <a:avLst/>
              </a:prstGeom>
              <a:noFill/>
              <a:ln w="9525" algn="ctr">
                <a:solidFill>
                  <a:schemeClr val="tx1"/>
                </a:solidFill>
                <a:miter lim="800000"/>
                <a:headEnd/>
                <a:tailEnd/>
              </a:ln>
            </p:spPr>
          </p:cxnSp>
        </p:grpSp>
      </p:grpSp>
      <p:sp>
        <p:nvSpPr>
          <p:cNvPr id="85022" name="Rectangle 398"/>
          <p:cNvSpPr>
            <a:spLocks noChangeArrowheads="1"/>
          </p:cNvSpPr>
          <p:nvPr/>
        </p:nvSpPr>
        <p:spPr bwMode="auto">
          <a:xfrm>
            <a:off x="6145213" y="31702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023" name="Group 306"/>
          <p:cNvGrpSpPr>
            <a:grpSpLocks/>
          </p:cNvGrpSpPr>
          <p:nvPr/>
        </p:nvGrpSpPr>
        <p:grpSpPr bwMode="auto">
          <a:xfrm>
            <a:off x="1138238" y="1797050"/>
            <a:ext cx="363537" cy="177800"/>
            <a:chOff x="1147763" y="1797050"/>
            <a:chExt cx="363537" cy="177800"/>
          </a:xfrm>
        </p:grpSpPr>
        <p:sp>
          <p:nvSpPr>
            <p:cNvPr id="85296"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97"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298" name="Group 302"/>
            <p:cNvGrpSpPr>
              <a:grpSpLocks/>
            </p:cNvGrpSpPr>
            <p:nvPr/>
          </p:nvGrpSpPr>
          <p:grpSpPr bwMode="auto">
            <a:xfrm>
              <a:off x="1147763" y="1843088"/>
              <a:ext cx="106362" cy="131762"/>
              <a:chOff x="1147763" y="1843088"/>
              <a:chExt cx="106362" cy="131762"/>
            </a:xfrm>
          </p:grpSpPr>
          <p:sp>
            <p:nvSpPr>
              <p:cNvPr id="85300" name="Line 358"/>
              <p:cNvSpPr>
                <a:spLocks noChangeShapeType="1"/>
              </p:cNvSpPr>
              <p:nvPr/>
            </p:nvSpPr>
            <p:spPr bwMode="auto">
              <a:xfrm>
                <a:off x="1147763" y="1909763"/>
                <a:ext cx="106362" cy="65087"/>
              </a:xfrm>
              <a:prstGeom prst="line">
                <a:avLst/>
              </a:prstGeom>
              <a:noFill/>
              <a:ln w="9525">
                <a:solidFill>
                  <a:schemeClr val="tx1"/>
                </a:solidFill>
                <a:round/>
                <a:headEnd/>
                <a:tailEnd/>
              </a:ln>
            </p:spPr>
            <p:txBody>
              <a:bodyPr/>
              <a:lstStyle/>
              <a:p>
                <a:endParaRPr lang="en-US"/>
              </a:p>
            </p:txBody>
          </p:sp>
          <p:sp>
            <p:nvSpPr>
              <p:cNvPr id="85301" name="Line 359"/>
              <p:cNvSpPr>
                <a:spLocks noChangeShapeType="1"/>
              </p:cNvSpPr>
              <p:nvPr/>
            </p:nvSpPr>
            <p:spPr bwMode="auto">
              <a:xfrm flipV="1">
                <a:off x="1147763" y="1843088"/>
                <a:ext cx="106362" cy="66675"/>
              </a:xfrm>
              <a:prstGeom prst="line">
                <a:avLst/>
              </a:prstGeom>
              <a:noFill/>
              <a:ln w="9525">
                <a:solidFill>
                  <a:schemeClr val="tx1"/>
                </a:solidFill>
                <a:round/>
                <a:headEnd/>
                <a:tailEnd/>
              </a:ln>
            </p:spPr>
            <p:txBody>
              <a:bodyPr/>
              <a:lstStyle/>
              <a:p>
                <a:endParaRPr lang="en-US"/>
              </a:p>
            </p:txBody>
          </p:sp>
        </p:grpSp>
        <p:cxnSp>
          <p:nvCxnSpPr>
            <p:cNvPr id="85299" name="AutoShape 186"/>
            <p:cNvCxnSpPr>
              <a:cxnSpLocks noChangeShapeType="1"/>
            </p:cNvCxnSpPr>
            <p:nvPr/>
          </p:nvCxnSpPr>
          <p:spPr bwMode="auto">
            <a:xfrm rot="-5400000" flipH="1" flipV="1">
              <a:off x="1312862" y="1754188"/>
              <a:ext cx="111125" cy="196850"/>
            </a:xfrm>
            <a:prstGeom prst="bentConnector4">
              <a:avLst>
                <a:gd name="adj1" fmla="val -487412"/>
                <a:gd name="adj2" fmla="val 350046"/>
              </a:avLst>
            </a:prstGeom>
            <a:noFill/>
            <a:ln w="9525">
              <a:solidFill>
                <a:schemeClr val="tx1"/>
              </a:solidFill>
              <a:miter lim="800000"/>
              <a:headEnd/>
              <a:tailEnd/>
            </a:ln>
          </p:spPr>
        </p:cxnSp>
      </p:grpSp>
      <p:sp>
        <p:nvSpPr>
          <p:cNvPr id="85024" name="Rectangle 398"/>
          <p:cNvSpPr>
            <a:spLocks noChangeArrowheads="1"/>
          </p:cNvSpPr>
          <p:nvPr/>
        </p:nvSpPr>
        <p:spPr bwMode="auto">
          <a:xfrm>
            <a:off x="3130550" y="4337050"/>
            <a:ext cx="88900" cy="92075"/>
          </a:xfrm>
          <a:prstGeom prst="rect">
            <a:avLst/>
          </a:prstGeom>
          <a:solidFill>
            <a:srgbClr val="CCFFCC">
              <a:alpha val="70195"/>
            </a:srgbClr>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025" name="Group 310"/>
          <p:cNvGrpSpPr>
            <a:grpSpLocks/>
          </p:cNvGrpSpPr>
          <p:nvPr/>
        </p:nvGrpSpPr>
        <p:grpSpPr bwMode="auto">
          <a:xfrm>
            <a:off x="2381250" y="1960563"/>
            <a:ext cx="676275" cy="141287"/>
            <a:chOff x="2390775" y="1960563"/>
            <a:chExt cx="676275" cy="141287"/>
          </a:xfrm>
        </p:grpSpPr>
        <p:sp>
          <p:nvSpPr>
            <p:cNvPr id="85290"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91" name="Line 74"/>
            <p:cNvSpPr>
              <a:spLocks noChangeShapeType="1"/>
            </p:cNvSpPr>
            <p:nvPr/>
          </p:nvSpPr>
          <p:spPr bwMode="auto">
            <a:xfrm flipH="1">
              <a:off x="2390775" y="2033588"/>
              <a:ext cx="585788" cy="0"/>
            </a:xfrm>
            <a:prstGeom prst="line">
              <a:avLst/>
            </a:prstGeom>
            <a:noFill/>
            <a:ln w="9525">
              <a:solidFill>
                <a:schemeClr val="tx1"/>
              </a:solidFill>
              <a:round/>
              <a:headEnd/>
              <a:tailEnd/>
            </a:ln>
          </p:spPr>
          <p:txBody>
            <a:bodyPr/>
            <a:lstStyle/>
            <a:p>
              <a:endParaRPr lang="en-US"/>
            </a:p>
          </p:txBody>
        </p:sp>
        <p:grpSp>
          <p:nvGrpSpPr>
            <p:cNvPr id="85292" name="Group 267"/>
            <p:cNvGrpSpPr>
              <a:grpSpLocks/>
            </p:cNvGrpSpPr>
            <p:nvPr/>
          </p:nvGrpSpPr>
          <p:grpSpPr bwMode="auto">
            <a:xfrm>
              <a:off x="2822576" y="1960563"/>
              <a:ext cx="149225" cy="141287"/>
              <a:chOff x="2822576" y="1960563"/>
              <a:chExt cx="149225" cy="141287"/>
            </a:xfrm>
          </p:grpSpPr>
          <p:sp>
            <p:nvSpPr>
              <p:cNvPr id="85293" name="Line 93"/>
              <p:cNvSpPr>
                <a:spLocks noChangeShapeType="1"/>
              </p:cNvSpPr>
              <p:nvPr/>
            </p:nvSpPr>
            <p:spPr bwMode="auto">
              <a:xfrm rot="10800000" flipH="1">
                <a:off x="2865438" y="1960563"/>
                <a:ext cx="106363" cy="66675"/>
              </a:xfrm>
              <a:prstGeom prst="line">
                <a:avLst/>
              </a:prstGeom>
              <a:noFill/>
              <a:ln w="9525">
                <a:solidFill>
                  <a:schemeClr val="tx1"/>
                </a:solidFill>
                <a:round/>
                <a:headEnd/>
                <a:tailEnd/>
              </a:ln>
            </p:spPr>
            <p:txBody>
              <a:bodyPr/>
              <a:lstStyle/>
              <a:p>
                <a:endParaRPr lang="en-US"/>
              </a:p>
            </p:txBody>
          </p:sp>
          <p:sp>
            <p:nvSpPr>
              <p:cNvPr id="85294" name="Line 94"/>
              <p:cNvSpPr>
                <a:spLocks noChangeShapeType="1"/>
              </p:cNvSpPr>
              <p:nvPr/>
            </p:nvSpPr>
            <p:spPr bwMode="auto">
              <a:xfrm rot="10800000" flipH="1" flipV="1">
                <a:off x="2865438" y="2035175"/>
                <a:ext cx="106363" cy="66675"/>
              </a:xfrm>
              <a:prstGeom prst="line">
                <a:avLst/>
              </a:prstGeom>
              <a:noFill/>
              <a:ln w="9525">
                <a:solidFill>
                  <a:schemeClr val="tx1"/>
                </a:solidFill>
                <a:round/>
                <a:headEnd/>
                <a:tailEnd/>
              </a:ln>
            </p:spPr>
            <p:txBody>
              <a:bodyPr/>
              <a:lstStyle/>
              <a:p>
                <a:endParaRPr lang="en-US"/>
              </a:p>
            </p:txBody>
          </p:sp>
          <p:sp>
            <p:nvSpPr>
              <p:cNvPr id="85295" name="Line 95"/>
              <p:cNvSpPr>
                <a:spLocks noChangeShapeType="1"/>
              </p:cNvSpPr>
              <p:nvPr/>
            </p:nvSpPr>
            <p:spPr bwMode="auto">
              <a:xfrm rot="5400000" flipH="1">
                <a:off x="2767013" y="2030413"/>
                <a:ext cx="111125" cy="0"/>
              </a:xfrm>
              <a:prstGeom prst="line">
                <a:avLst/>
              </a:prstGeom>
              <a:noFill/>
              <a:ln w="9525">
                <a:solidFill>
                  <a:schemeClr val="tx1"/>
                </a:solidFill>
                <a:round/>
                <a:headEnd/>
                <a:tailEnd/>
              </a:ln>
            </p:spPr>
            <p:txBody>
              <a:bodyPr/>
              <a:lstStyle/>
              <a:p>
                <a:endParaRPr lang="en-US"/>
              </a:p>
            </p:txBody>
          </p:sp>
        </p:grpSp>
      </p:grpSp>
      <p:sp>
        <p:nvSpPr>
          <p:cNvPr id="85026" name="Rectangle 398"/>
          <p:cNvSpPr>
            <a:spLocks noChangeArrowheads="1"/>
          </p:cNvSpPr>
          <p:nvPr/>
        </p:nvSpPr>
        <p:spPr bwMode="auto">
          <a:xfrm>
            <a:off x="5187950" y="1838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27" name="Rectangle 398"/>
          <p:cNvSpPr>
            <a:spLocks noChangeArrowheads="1"/>
          </p:cNvSpPr>
          <p:nvPr/>
        </p:nvSpPr>
        <p:spPr bwMode="auto">
          <a:xfrm>
            <a:off x="3849688" y="1838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28" name="Rectangle 398"/>
          <p:cNvSpPr>
            <a:spLocks noChangeArrowheads="1"/>
          </p:cNvSpPr>
          <p:nvPr/>
        </p:nvSpPr>
        <p:spPr bwMode="auto">
          <a:xfrm>
            <a:off x="3846513" y="18367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29" name="Line 2"/>
          <p:cNvSpPr>
            <a:spLocks noChangeShapeType="1"/>
          </p:cNvSpPr>
          <p:nvPr/>
        </p:nvSpPr>
        <p:spPr bwMode="auto">
          <a:xfrm>
            <a:off x="3933825" y="1885950"/>
            <a:ext cx="1265238" cy="0"/>
          </a:xfrm>
          <a:prstGeom prst="line">
            <a:avLst/>
          </a:prstGeom>
          <a:noFill/>
          <a:ln w="9525">
            <a:solidFill>
              <a:schemeClr val="tx1"/>
            </a:solidFill>
            <a:round/>
            <a:headEnd/>
            <a:tailEnd/>
          </a:ln>
        </p:spPr>
        <p:txBody>
          <a:bodyPr/>
          <a:lstStyle/>
          <a:p>
            <a:endParaRPr lang="en-US"/>
          </a:p>
        </p:txBody>
      </p:sp>
      <p:sp>
        <p:nvSpPr>
          <p:cNvPr id="85030" name="Line 208"/>
          <p:cNvSpPr>
            <a:spLocks noChangeShapeType="1"/>
          </p:cNvSpPr>
          <p:nvPr/>
        </p:nvSpPr>
        <p:spPr bwMode="auto">
          <a:xfrm rot="10800000">
            <a:off x="3938588" y="1816100"/>
            <a:ext cx="106362" cy="66675"/>
          </a:xfrm>
          <a:prstGeom prst="line">
            <a:avLst/>
          </a:prstGeom>
          <a:noFill/>
          <a:ln w="9525">
            <a:solidFill>
              <a:schemeClr val="tx1"/>
            </a:solidFill>
            <a:round/>
            <a:headEnd/>
            <a:tailEnd/>
          </a:ln>
        </p:spPr>
        <p:txBody>
          <a:bodyPr/>
          <a:lstStyle/>
          <a:p>
            <a:endParaRPr lang="en-US"/>
          </a:p>
        </p:txBody>
      </p:sp>
      <p:sp>
        <p:nvSpPr>
          <p:cNvPr id="85031" name="Line 209"/>
          <p:cNvSpPr>
            <a:spLocks noChangeShapeType="1"/>
          </p:cNvSpPr>
          <p:nvPr/>
        </p:nvSpPr>
        <p:spPr bwMode="auto">
          <a:xfrm rot="10800000" flipV="1">
            <a:off x="3938588" y="1882775"/>
            <a:ext cx="106362" cy="66675"/>
          </a:xfrm>
          <a:prstGeom prst="line">
            <a:avLst/>
          </a:prstGeom>
          <a:noFill/>
          <a:ln w="9525">
            <a:solidFill>
              <a:schemeClr val="tx1"/>
            </a:solidFill>
            <a:round/>
            <a:headEnd/>
            <a:tailEnd/>
          </a:ln>
        </p:spPr>
        <p:txBody>
          <a:bodyPr/>
          <a:lstStyle/>
          <a:p>
            <a:endParaRPr lang="en-US"/>
          </a:p>
        </p:txBody>
      </p:sp>
      <p:sp>
        <p:nvSpPr>
          <p:cNvPr id="85032" name="Line 199"/>
          <p:cNvSpPr>
            <a:spLocks noChangeShapeType="1"/>
          </p:cNvSpPr>
          <p:nvPr/>
        </p:nvSpPr>
        <p:spPr bwMode="auto">
          <a:xfrm>
            <a:off x="5624513" y="1304925"/>
            <a:ext cx="0" cy="200025"/>
          </a:xfrm>
          <a:prstGeom prst="line">
            <a:avLst/>
          </a:prstGeom>
          <a:noFill/>
          <a:ln w="9525">
            <a:solidFill>
              <a:schemeClr val="tx1"/>
            </a:solidFill>
            <a:round/>
            <a:headEnd/>
            <a:tailEnd/>
          </a:ln>
        </p:spPr>
        <p:txBody>
          <a:bodyPr/>
          <a:lstStyle/>
          <a:p>
            <a:endParaRPr lang="en-US"/>
          </a:p>
        </p:txBody>
      </p:sp>
      <p:sp>
        <p:nvSpPr>
          <p:cNvPr id="85033" name="Line 203"/>
          <p:cNvSpPr>
            <a:spLocks noChangeShapeType="1"/>
          </p:cNvSpPr>
          <p:nvPr/>
        </p:nvSpPr>
        <p:spPr bwMode="auto">
          <a:xfrm rot="5400000" flipH="1">
            <a:off x="5534819" y="1324769"/>
            <a:ext cx="107950" cy="65088"/>
          </a:xfrm>
          <a:prstGeom prst="line">
            <a:avLst/>
          </a:prstGeom>
          <a:noFill/>
          <a:ln w="9525">
            <a:solidFill>
              <a:srgbClr val="DDDDDD"/>
            </a:solidFill>
            <a:round/>
            <a:headEnd/>
            <a:tailEnd/>
          </a:ln>
        </p:spPr>
        <p:txBody>
          <a:bodyPr/>
          <a:lstStyle/>
          <a:p>
            <a:endParaRPr lang="en-US"/>
          </a:p>
        </p:txBody>
      </p:sp>
      <p:sp>
        <p:nvSpPr>
          <p:cNvPr id="85034" name="Line 204"/>
          <p:cNvSpPr>
            <a:spLocks noChangeShapeType="1"/>
          </p:cNvSpPr>
          <p:nvPr/>
        </p:nvSpPr>
        <p:spPr bwMode="auto">
          <a:xfrm rot="5400000" flipH="1" flipV="1">
            <a:off x="5607051" y="1325562"/>
            <a:ext cx="107950" cy="66675"/>
          </a:xfrm>
          <a:prstGeom prst="line">
            <a:avLst/>
          </a:prstGeom>
          <a:noFill/>
          <a:ln w="9525">
            <a:solidFill>
              <a:srgbClr val="DDDDDD"/>
            </a:solidFill>
            <a:round/>
            <a:headEnd/>
            <a:tailEnd/>
          </a:ln>
        </p:spPr>
        <p:txBody>
          <a:bodyPr/>
          <a:lstStyle/>
          <a:p>
            <a:endParaRPr lang="en-US"/>
          </a:p>
        </p:txBody>
      </p:sp>
      <p:grpSp>
        <p:nvGrpSpPr>
          <p:cNvPr id="85035" name="Group 318"/>
          <p:cNvGrpSpPr>
            <a:grpSpLocks/>
          </p:cNvGrpSpPr>
          <p:nvPr/>
        </p:nvGrpSpPr>
        <p:grpSpPr bwMode="auto">
          <a:xfrm>
            <a:off x="5551488" y="3065463"/>
            <a:ext cx="136525" cy="106362"/>
            <a:chOff x="3503" y="1928"/>
            <a:chExt cx="86" cy="67"/>
          </a:xfrm>
        </p:grpSpPr>
        <p:sp>
          <p:nvSpPr>
            <p:cNvPr id="116834" name="Line 292"/>
            <p:cNvSpPr>
              <a:spLocks noChangeShapeType="1"/>
            </p:cNvSpPr>
            <p:nvPr/>
          </p:nvSpPr>
          <p:spPr bwMode="auto">
            <a:xfrm rot="16200000" flipH="1" flipV="1">
              <a:off x="3493" y="1935"/>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5" name="Line 293"/>
            <p:cNvSpPr>
              <a:spLocks noChangeShapeType="1"/>
            </p:cNvSpPr>
            <p:nvPr/>
          </p:nvSpPr>
          <p:spPr bwMode="auto">
            <a:xfrm rot="16200000" flipH="1">
              <a:off x="3537" y="1935"/>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sp>
        <p:nvSpPr>
          <p:cNvPr id="85036" name="Rectangle 398"/>
          <p:cNvSpPr>
            <a:spLocks noChangeArrowheads="1"/>
          </p:cNvSpPr>
          <p:nvPr/>
        </p:nvSpPr>
        <p:spPr bwMode="auto">
          <a:xfrm>
            <a:off x="7743825" y="2252663"/>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037" name="Group 280"/>
          <p:cNvGrpSpPr>
            <a:grpSpLocks/>
          </p:cNvGrpSpPr>
          <p:nvPr/>
        </p:nvGrpSpPr>
        <p:grpSpPr bwMode="auto">
          <a:xfrm>
            <a:off x="7823200" y="2232025"/>
            <a:ext cx="107950" cy="133350"/>
            <a:chOff x="7770813" y="2474913"/>
            <a:chExt cx="107950" cy="133350"/>
          </a:xfrm>
        </p:grpSpPr>
        <p:sp>
          <p:nvSpPr>
            <p:cNvPr id="85286" name="Line 257"/>
            <p:cNvSpPr>
              <a:spLocks noChangeShapeType="1"/>
            </p:cNvSpPr>
            <p:nvPr/>
          </p:nvSpPr>
          <p:spPr bwMode="auto">
            <a:xfrm flipH="1">
              <a:off x="7772400" y="2541588"/>
              <a:ext cx="106363" cy="66675"/>
            </a:xfrm>
            <a:prstGeom prst="line">
              <a:avLst/>
            </a:prstGeom>
            <a:noFill/>
            <a:ln w="9525">
              <a:solidFill>
                <a:schemeClr val="tx1"/>
              </a:solidFill>
              <a:round/>
              <a:headEnd/>
              <a:tailEnd/>
            </a:ln>
          </p:spPr>
          <p:txBody>
            <a:bodyPr/>
            <a:lstStyle/>
            <a:p>
              <a:endParaRPr lang="en-US"/>
            </a:p>
          </p:txBody>
        </p:sp>
        <p:sp>
          <p:nvSpPr>
            <p:cNvPr id="85287" name="Line 258"/>
            <p:cNvSpPr>
              <a:spLocks noChangeShapeType="1"/>
            </p:cNvSpPr>
            <p:nvPr/>
          </p:nvSpPr>
          <p:spPr bwMode="auto">
            <a:xfrm flipH="1" flipV="1">
              <a:off x="7770813" y="2474913"/>
              <a:ext cx="106362" cy="65087"/>
            </a:xfrm>
            <a:prstGeom prst="line">
              <a:avLst/>
            </a:prstGeom>
            <a:noFill/>
            <a:ln w="9525">
              <a:solidFill>
                <a:schemeClr val="tx1"/>
              </a:solidFill>
              <a:round/>
              <a:headEnd/>
              <a:tailEnd/>
            </a:ln>
          </p:spPr>
          <p:txBody>
            <a:bodyPr/>
            <a:lstStyle/>
            <a:p>
              <a:endParaRPr lang="en-US"/>
            </a:p>
          </p:txBody>
        </p:sp>
      </p:grpSp>
      <p:cxnSp>
        <p:nvCxnSpPr>
          <p:cNvPr id="85038" name="AutoShape 208"/>
          <p:cNvCxnSpPr>
            <a:cxnSpLocks noChangeShapeType="1"/>
            <a:stCxn id="85178" idx="3"/>
            <a:endCxn id="85036" idx="3"/>
          </p:cNvCxnSpPr>
          <p:nvPr/>
        </p:nvCxnSpPr>
        <p:spPr bwMode="auto">
          <a:xfrm flipV="1">
            <a:off x="7689850" y="2298700"/>
            <a:ext cx="142875" cy="1827213"/>
          </a:xfrm>
          <a:prstGeom prst="bentConnector3">
            <a:avLst>
              <a:gd name="adj1" fmla="val 682921"/>
            </a:avLst>
          </a:prstGeom>
          <a:noFill/>
          <a:ln w="9525">
            <a:solidFill>
              <a:schemeClr val="tx1"/>
            </a:solidFill>
            <a:miter lim="800000"/>
            <a:headEnd/>
            <a:tailEnd/>
          </a:ln>
        </p:spPr>
      </p:cxnSp>
      <p:grpSp>
        <p:nvGrpSpPr>
          <p:cNvPr id="85039" name="Group 132"/>
          <p:cNvGrpSpPr>
            <a:grpSpLocks/>
          </p:cNvGrpSpPr>
          <p:nvPr/>
        </p:nvGrpSpPr>
        <p:grpSpPr bwMode="auto">
          <a:xfrm>
            <a:off x="4713288" y="4919663"/>
            <a:ext cx="2089150" cy="534987"/>
            <a:chOff x="2975" y="3099"/>
            <a:chExt cx="1316" cy="337"/>
          </a:xfrm>
        </p:grpSpPr>
        <p:grpSp>
          <p:nvGrpSpPr>
            <p:cNvPr id="85281" name="Group 133"/>
            <p:cNvGrpSpPr>
              <a:grpSpLocks/>
            </p:cNvGrpSpPr>
            <p:nvPr/>
          </p:nvGrpSpPr>
          <p:grpSpPr bwMode="auto">
            <a:xfrm>
              <a:off x="4187" y="3352"/>
              <a:ext cx="97" cy="84"/>
              <a:chOff x="4179" y="3362"/>
              <a:chExt cx="97" cy="84"/>
            </a:xfrm>
          </p:grpSpPr>
          <p:sp>
            <p:nvSpPr>
              <p:cNvPr id="257" name="Line 379"/>
              <p:cNvSpPr>
                <a:spLocks noChangeShapeType="1"/>
              </p:cNvSpPr>
              <p:nvPr/>
            </p:nvSpPr>
            <p:spPr bwMode="auto">
              <a:xfrm flipV="1">
                <a:off x="4204" y="3363"/>
                <a:ext cx="72"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258" name="Line 380"/>
              <p:cNvSpPr>
                <a:spLocks noChangeShapeType="1"/>
              </p:cNvSpPr>
              <p:nvPr/>
            </p:nvSpPr>
            <p:spPr bwMode="auto">
              <a:xfrm>
                <a:off x="4204" y="3405"/>
                <a:ext cx="72"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cxnSp>
            <p:nvCxnSpPr>
              <p:cNvPr id="85285" name="Straight Connector 222"/>
              <p:cNvCxnSpPr>
                <a:cxnSpLocks noChangeShapeType="1"/>
              </p:cNvCxnSpPr>
              <p:nvPr/>
            </p:nvCxnSpPr>
            <p:spPr bwMode="auto">
              <a:xfrm flipH="1">
                <a:off x="4179" y="3362"/>
                <a:ext cx="1" cy="84"/>
              </a:xfrm>
              <a:prstGeom prst="line">
                <a:avLst/>
              </a:prstGeom>
              <a:noFill/>
              <a:ln w="9525" algn="ctr">
                <a:solidFill>
                  <a:schemeClr val="tx1"/>
                </a:solidFill>
                <a:round/>
                <a:headEnd/>
                <a:tailEnd/>
              </a:ln>
            </p:spPr>
          </p:cxnSp>
        </p:grpSp>
        <p:cxnSp>
          <p:nvCxnSpPr>
            <p:cNvPr id="85282" name="AutoShape 232"/>
            <p:cNvCxnSpPr>
              <a:cxnSpLocks noChangeShapeType="1"/>
            </p:cNvCxnSpPr>
            <p:nvPr/>
          </p:nvCxnSpPr>
          <p:spPr bwMode="auto">
            <a:xfrm rot="10800000">
              <a:off x="2975" y="3099"/>
              <a:ext cx="1316" cy="295"/>
            </a:xfrm>
            <a:prstGeom prst="bentConnector2">
              <a:avLst/>
            </a:prstGeom>
            <a:noFill/>
            <a:ln w="9525">
              <a:solidFill>
                <a:schemeClr val="tx1"/>
              </a:solidFill>
              <a:miter lim="800000"/>
              <a:headEnd/>
              <a:tailEnd/>
            </a:ln>
          </p:spPr>
        </p:cxnSp>
      </p:grpSp>
      <p:sp>
        <p:nvSpPr>
          <p:cNvPr id="85040" name="Rectangle 233"/>
          <p:cNvSpPr>
            <a:spLocks noChangeArrowheads="1"/>
          </p:cNvSpPr>
          <p:nvPr/>
        </p:nvSpPr>
        <p:spPr bwMode="auto">
          <a:xfrm>
            <a:off x="1246188" y="2043113"/>
            <a:ext cx="85725" cy="84137"/>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85041" name="Shape 246"/>
          <p:cNvCxnSpPr>
            <a:cxnSpLocks noChangeShapeType="1"/>
          </p:cNvCxnSpPr>
          <p:nvPr/>
        </p:nvCxnSpPr>
        <p:spPr bwMode="auto">
          <a:xfrm rot="10800000" flipH="1" flipV="1">
            <a:off x="1266825" y="2093913"/>
            <a:ext cx="6051550" cy="3556000"/>
          </a:xfrm>
          <a:prstGeom prst="bentConnector4">
            <a:avLst>
              <a:gd name="adj1" fmla="val -14273"/>
              <a:gd name="adj2" fmla="val 121514"/>
            </a:avLst>
          </a:prstGeom>
          <a:noFill/>
          <a:ln w="9525" algn="ctr">
            <a:solidFill>
              <a:schemeClr val="tx1"/>
            </a:solidFill>
            <a:round/>
            <a:headEnd/>
            <a:tailEnd/>
          </a:ln>
        </p:spPr>
      </p:cxnSp>
      <p:grpSp>
        <p:nvGrpSpPr>
          <p:cNvPr id="85042" name="Group 219"/>
          <p:cNvGrpSpPr>
            <a:grpSpLocks/>
          </p:cNvGrpSpPr>
          <p:nvPr/>
        </p:nvGrpSpPr>
        <p:grpSpPr bwMode="auto">
          <a:xfrm>
            <a:off x="7251700" y="5651500"/>
            <a:ext cx="130175" cy="142875"/>
            <a:chOff x="3323" y="3101"/>
            <a:chExt cx="82" cy="90"/>
          </a:xfrm>
        </p:grpSpPr>
        <p:sp>
          <p:nvSpPr>
            <p:cNvPr id="16" name="Line 249"/>
            <p:cNvSpPr>
              <a:spLocks noChangeShapeType="1"/>
            </p:cNvSpPr>
            <p:nvPr/>
          </p:nvSpPr>
          <p:spPr bwMode="auto">
            <a:xfrm rot="16200000" flipH="1">
              <a:off x="3312" y="3114"/>
              <a:ext cx="67" cy="42"/>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7" name="Line 250"/>
            <p:cNvSpPr>
              <a:spLocks noChangeShapeType="1"/>
            </p:cNvSpPr>
            <p:nvPr/>
          </p:nvSpPr>
          <p:spPr bwMode="auto">
            <a:xfrm rot="16200000" flipH="1" flipV="1">
              <a:off x="3351" y="3115"/>
              <a:ext cx="67" cy="41"/>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16" name="Line 298"/>
            <p:cNvSpPr>
              <a:spLocks noChangeShapeType="1"/>
            </p:cNvSpPr>
            <p:nvPr/>
          </p:nvSpPr>
          <p:spPr bwMode="auto">
            <a:xfrm>
              <a:off x="3333" y="3191"/>
              <a:ext cx="6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nvGrpSpPr>
          <p:cNvPr id="85043" name="Group 64"/>
          <p:cNvGrpSpPr>
            <a:grpSpLocks/>
          </p:cNvGrpSpPr>
          <p:nvPr/>
        </p:nvGrpSpPr>
        <p:grpSpPr bwMode="auto">
          <a:xfrm>
            <a:off x="4857750" y="5708650"/>
            <a:ext cx="476250" cy="128588"/>
            <a:chOff x="3006" y="3596"/>
            <a:chExt cx="300" cy="81"/>
          </a:xfrm>
        </p:grpSpPr>
        <p:sp>
          <p:nvSpPr>
            <p:cNvPr id="85275"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85276"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85277"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85044" name="Group 2"/>
          <p:cNvGrpSpPr>
            <a:grpSpLocks/>
          </p:cNvGrpSpPr>
          <p:nvPr/>
        </p:nvGrpSpPr>
        <p:grpSpPr bwMode="auto">
          <a:xfrm>
            <a:off x="3562350" y="4762500"/>
            <a:ext cx="490538" cy="133350"/>
            <a:chOff x="2250" y="3000"/>
            <a:chExt cx="309" cy="84"/>
          </a:xfrm>
        </p:grpSpPr>
        <p:sp>
          <p:nvSpPr>
            <p:cNvPr id="85273" name="Line 4"/>
            <p:cNvSpPr>
              <a:spLocks noChangeShapeType="1"/>
            </p:cNvSpPr>
            <p:nvPr/>
          </p:nvSpPr>
          <p:spPr bwMode="auto">
            <a:xfrm flipH="1">
              <a:off x="2250" y="3048"/>
              <a:ext cx="309" cy="0"/>
            </a:xfrm>
            <a:prstGeom prst="line">
              <a:avLst/>
            </a:prstGeom>
            <a:noFill/>
            <a:ln w="9525">
              <a:solidFill>
                <a:schemeClr val="tx1"/>
              </a:solidFill>
              <a:round/>
              <a:headEnd/>
              <a:tailEnd/>
            </a:ln>
          </p:spPr>
          <p:txBody>
            <a:bodyPr/>
            <a:lstStyle/>
            <a:p>
              <a:endParaRPr lang="en-US"/>
            </a:p>
          </p:txBody>
        </p:sp>
        <p:cxnSp>
          <p:nvCxnSpPr>
            <p:cNvPr id="85274" name="Straight Connector 221"/>
            <p:cNvCxnSpPr>
              <a:cxnSpLocks noChangeShapeType="1"/>
            </p:cNvCxnSpPr>
            <p:nvPr/>
          </p:nvCxnSpPr>
          <p:spPr bwMode="auto">
            <a:xfrm rot="5400000">
              <a:off x="2263" y="3042"/>
              <a:ext cx="84" cy="0"/>
            </a:xfrm>
            <a:prstGeom prst="line">
              <a:avLst/>
            </a:prstGeom>
            <a:noFill/>
            <a:ln w="9525" algn="ctr">
              <a:solidFill>
                <a:schemeClr val="tx1"/>
              </a:solidFill>
              <a:round/>
              <a:headEnd/>
              <a:tailEnd/>
            </a:ln>
          </p:spPr>
        </p:cxnSp>
      </p:grpSp>
      <p:grpSp>
        <p:nvGrpSpPr>
          <p:cNvPr id="85045" name="Group 292"/>
          <p:cNvGrpSpPr>
            <a:grpSpLocks/>
          </p:cNvGrpSpPr>
          <p:nvPr/>
        </p:nvGrpSpPr>
        <p:grpSpPr bwMode="auto">
          <a:xfrm>
            <a:off x="1939925" y="2176463"/>
            <a:ext cx="473075" cy="1300162"/>
            <a:chOff x="1949450" y="2176463"/>
            <a:chExt cx="473078" cy="1300163"/>
          </a:xfrm>
        </p:grpSpPr>
        <p:sp>
          <p:nvSpPr>
            <p:cNvPr id="85267" name="Rectangle 398"/>
            <p:cNvSpPr>
              <a:spLocks noChangeArrowheads="1"/>
            </p:cNvSpPr>
            <p:nvPr/>
          </p:nvSpPr>
          <p:spPr bwMode="auto">
            <a:xfrm>
              <a:off x="1949450" y="2176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268" name="Group 120"/>
            <p:cNvGrpSpPr>
              <a:grpSpLocks/>
            </p:cNvGrpSpPr>
            <p:nvPr/>
          </p:nvGrpSpPr>
          <p:grpSpPr bwMode="auto">
            <a:xfrm>
              <a:off x="1973265" y="2270126"/>
              <a:ext cx="449263" cy="1206500"/>
              <a:chOff x="1243" y="1430"/>
              <a:chExt cx="283" cy="760"/>
            </a:xfrm>
          </p:grpSpPr>
          <p:sp>
            <p:nvSpPr>
              <p:cNvPr id="85269"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85270"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85271"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85272" name="Shape 222"/>
              <p:cNvCxnSpPr>
                <a:cxnSpLocks noChangeShapeType="1"/>
                <a:stCxn id="85315" idx="1"/>
              </p:cNvCxnSpPr>
              <p:nvPr/>
            </p:nvCxnSpPr>
            <p:spPr bwMode="auto">
              <a:xfrm rot="10800000">
                <a:off x="1243" y="1430"/>
                <a:ext cx="272" cy="717"/>
              </a:xfrm>
              <a:prstGeom prst="bentConnector2">
                <a:avLst/>
              </a:prstGeom>
              <a:noFill/>
              <a:ln w="9525" algn="ctr">
                <a:solidFill>
                  <a:schemeClr val="tx1"/>
                </a:solidFill>
                <a:miter lim="800000"/>
                <a:headEnd/>
                <a:tailEnd/>
              </a:ln>
            </p:spPr>
          </p:cxnSp>
        </p:grpSp>
      </p:grpSp>
      <p:sp>
        <p:nvSpPr>
          <p:cNvPr id="347" name="Line 403"/>
          <p:cNvSpPr>
            <a:spLocks noChangeShapeType="1"/>
          </p:cNvSpPr>
          <p:nvPr/>
        </p:nvSpPr>
        <p:spPr bwMode="auto">
          <a:xfrm flipH="1">
            <a:off x="4398963" y="3981450"/>
            <a:ext cx="109537"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85047" name="Line 8"/>
          <p:cNvSpPr>
            <a:spLocks noChangeShapeType="1"/>
          </p:cNvSpPr>
          <p:nvPr/>
        </p:nvSpPr>
        <p:spPr bwMode="auto">
          <a:xfrm flipH="1">
            <a:off x="4819650" y="4819650"/>
            <a:ext cx="557213" cy="0"/>
          </a:xfrm>
          <a:prstGeom prst="line">
            <a:avLst/>
          </a:prstGeom>
          <a:noFill/>
          <a:ln w="9525">
            <a:solidFill>
              <a:srgbClr val="DDDDDD"/>
            </a:solidFill>
            <a:round/>
            <a:headEnd/>
            <a:tailEnd/>
          </a:ln>
        </p:spPr>
        <p:txBody>
          <a:bodyPr/>
          <a:lstStyle/>
          <a:p>
            <a:endParaRPr lang="en-US"/>
          </a:p>
        </p:txBody>
      </p:sp>
      <p:grpSp>
        <p:nvGrpSpPr>
          <p:cNvPr id="85048" name="Group 333"/>
          <p:cNvGrpSpPr>
            <a:grpSpLocks/>
          </p:cNvGrpSpPr>
          <p:nvPr/>
        </p:nvGrpSpPr>
        <p:grpSpPr bwMode="auto">
          <a:xfrm>
            <a:off x="5259388" y="4754563"/>
            <a:ext cx="114300" cy="133350"/>
            <a:chOff x="3313" y="2995"/>
            <a:chExt cx="72" cy="84"/>
          </a:xfrm>
        </p:grpSpPr>
        <p:sp>
          <p:nvSpPr>
            <p:cNvPr id="116832" name="Line 379"/>
            <p:cNvSpPr>
              <a:spLocks noChangeShapeType="1"/>
            </p:cNvSpPr>
            <p:nvPr/>
          </p:nvSpPr>
          <p:spPr bwMode="auto">
            <a:xfrm flipV="1">
              <a:off x="3313" y="2995"/>
              <a:ext cx="72" cy="42"/>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33" name="Line 380"/>
            <p:cNvSpPr>
              <a:spLocks noChangeShapeType="1"/>
            </p:cNvSpPr>
            <p:nvPr/>
          </p:nvSpPr>
          <p:spPr bwMode="auto">
            <a:xfrm>
              <a:off x="3313" y="3038"/>
              <a:ext cx="72" cy="41"/>
            </a:xfrm>
            <a:prstGeom prst="line">
              <a:avLst/>
            </a:prstGeom>
            <a:noFill/>
            <a:ln w="9525">
              <a:solidFill>
                <a:srgbClr val="DDDDDD"/>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85049" name="Straight Connector 222"/>
          <p:cNvCxnSpPr>
            <a:cxnSpLocks noChangeShapeType="1"/>
          </p:cNvCxnSpPr>
          <p:nvPr/>
        </p:nvCxnSpPr>
        <p:spPr bwMode="auto">
          <a:xfrm flipH="1">
            <a:off x="5219700" y="4748213"/>
            <a:ext cx="1588" cy="133350"/>
          </a:xfrm>
          <a:prstGeom prst="line">
            <a:avLst/>
          </a:prstGeom>
          <a:noFill/>
          <a:ln w="9525" algn="ctr">
            <a:solidFill>
              <a:srgbClr val="DDDDDD"/>
            </a:solidFill>
            <a:round/>
            <a:headEnd/>
            <a:tailEnd/>
          </a:ln>
        </p:spPr>
      </p:cxnSp>
      <p:grpSp>
        <p:nvGrpSpPr>
          <p:cNvPr id="85050" name="Group 276"/>
          <p:cNvGrpSpPr>
            <a:grpSpLocks/>
          </p:cNvGrpSpPr>
          <p:nvPr/>
        </p:nvGrpSpPr>
        <p:grpSpPr bwMode="auto">
          <a:xfrm>
            <a:off x="3227388" y="5661025"/>
            <a:ext cx="715962" cy="128588"/>
            <a:chOff x="3236910" y="5718176"/>
            <a:chExt cx="715988" cy="128588"/>
          </a:xfrm>
        </p:grpSpPr>
        <p:sp>
          <p:nvSpPr>
            <p:cNvPr id="85261" name="Line 14"/>
            <p:cNvSpPr>
              <a:spLocks noChangeShapeType="1"/>
            </p:cNvSpPr>
            <p:nvPr/>
          </p:nvSpPr>
          <p:spPr bwMode="auto">
            <a:xfrm>
              <a:off x="3238500" y="5781675"/>
              <a:ext cx="714398" cy="1"/>
            </a:xfrm>
            <a:prstGeom prst="line">
              <a:avLst/>
            </a:prstGeom>
            <a:noFill/>
            <a:ln w="9525">
              <a:solidFill>
                <a:schemeClr val="tx1"/>
              </a:solidFill>
              <a:round/>
              <a:headEnd/>
              <a:tailEnd/>
            </a:ln>
          </p:spPr>
          <p:txBody>
            <a:bodyPr/>
            <a:lstStyle/>
            <a:p>
              <a:endParaRPr lang="en-US"/>
            </a:p>
          </p:txBody>
        </p:sp>
        <p:grpSp>
          <p:nvGrpSpPr>
            <p:cNvPr id="85262" name="Group 15"/>
            <p:cNvGrpSpPr>
              <a:grpSpLocks/>
            </p:cNvGrpSpPr>
            <p:nvPr/>
          </p:nvGrpSpPr>
          <p:grpSpPr bwMode="auto">
            <a:xfrm>
              <a:off x="3236910" y="5718176"/>
              <a:ext cx="107950" cy="128588"/>
              <a:chOff x="2825" y="3596"/>
              <a:chExt cx="68" cy="81"/>
            </a:xfrm>
          </p:grpSpPr>
          <p:sp>
            <p:nvSpPr>
              <p:cNvPr id="85263"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85264"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sp>
        <p:nvSpPr>
          <p:cNvPr id="85051"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defTabSz="914400">
              <a:lnSpc>
                <a:spcPct val="81000"/>
              </a:lnSpc>
              <a:buClr>
                <a:srgbClr val="000000"/>
              </a:buClr>
              <a:buSzPct val="100000"/>
              <a:buFont typeface="Times New Roman" pitchFamily="18" charset="0"/>
              <a:buNone/>
            </a:pPr>
            <a:endParaRPr lang="en-US" sz="4400">
              <a:solidFill>
                <a:schemeClr val="tx1"/>
              </a:solidFill>
            </a:endParaRPr>
          </a:p>
        </p:txBody>
      </p:sp>
      <p:sp>
        <p:nvSpPr>
          <p:cNvPr id="85052" name="Rectangle 398"/>
          <p:cNvSpPr>
            <a:spLocks noChangeArrowheads="1"/>
          </p:cNvSpPr>
          <p:nvPr/>
        </p:nvSpPr>
        <p:spPr bwMode="auto">
          <a:xfrm>
            <a:off x="5192713" y="2082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64640" name="Line 208"/>
          <p:cNvSpPr>
            <a:spLocks noChangeShapeType="1"/>
          </p:cNvSpPr>
          <p:nvPr/>
        </p:nvSpPr>
        <p:spPr bwMode="auto">
          <a:xfrm rot="10800000">
            <a:off x="4892675" y="2068513"/>
            <a:ext cx="106363" cy="66675"/>
          </a:xfrm>
          <a:prstGeom prst="line">
            <a:avLst/>
          </a:prstGeom>
          <a:noFill/>
          <a:ln w="9525">
            <a:solidFill>
              <a:schemeClr val="bg1">
                <a:lumMod val="85000"/>
              </a:schemeClr>
            </a:solidFill>
            <a:round/>
            <a:headEnd/>
            <a:tailEnd/>
          </a:ln>
        </p:spPr>
        <p:txBody>
          <a:bodyPr/>
          <a:lstStyle/>
          <a:p>
            <a:pPr>
              <a:defRPr/>
            </a:pPr>
            <a:endParaRPr lang="en-US" b="1" dirty="0"/>
          </a:p>
        </p:txBody>
      </p:sp>
      <p:sp>
        <p:nvSpPr>
          <p:cNvPr id="64641" name="Line 209"/>
          <p:cNvSpPr>
            <a:spLocks noChangeShapeType="1"/>
          </p:cNvSpPr>
          <p:nvPr/>
        </p:nvSpPr>
        <p:spPr bwMode="auto">
          <a:xfrm rot="10800000" flipV="1">
            <a:off x="4892675" y="2135188"/>
            <a:ext cx="106363" cy="66675"/>
          </a:xfrm>
          <a:prstGeom prst="line">
            <a:avLst/>
          </a:prstGeom>
          <a:noFill/>
          <a:ln w="9525">
            <a:solidFill>
              <a:schemeClr val="bg1">
                <a:lumMod val="85000"/>
              </a:schemeClr>
            </a:solidFill>
            <a:round/>
            <a:headEnd/>
            <a:tailEnd/>
          </a:ln>
        </p:spPr>
        <p:txBody>
          <a:bodyPr/>
          <a:lstStyle/>
          <a:p>
            <a:pPr>
              <a:defRPr/>
            </a:pPr>
            <a:endParaRPr lang="en-US" b="1" dirty="0"/>
          </a:p>
        </p:txBody>
      </p:sp>
      <p:sp>
        <p:nvSpPr>
          <p:cNvPr id="85055" name="Line 198"/>
          <p:cNvSpPr>
            <a:spLocks noChangeShapeType="1"/>
          </p:cNvSpPr>
          <p:nvPr/>
        </p:nvSpPr>
        <p:spPr bwMode="auto">
          <a:xfrm>
            <a:off x="4891088" y="2132013"/>
            <a:ext cx="300037" cy="0"/>
          </a:xfrm>
          <a:prstGeom prst="line">
            <a:avLst/>
          </a:prstGeom>
          <a:noFill/>
          <a:ln w="9525">
            <a:solidFill>
              <a:schemeClr val="tx1"/>
            </a:solidFill>
            <a:round/>
            <a:headEnd/>
            <a:tailEnd/>
          </a:ln>
        </p:spPr>
        <p:txBody>
          <a:bodyPr/>
          <a:lstStyle/>
          <a:p>
            <a:endParaRPr lang="en-US"/>
          </a:p>
        </p:txBody>
      </p:sp>
      <p:sp>
        <p:nvSpPr>
          <p:cNvPr id="85056" name="Rectangle 398"/>
          <p:cNvSpPr>
            <a:spLocks noChangeArrowheads="1"/>
          </p:cNvSpPr>
          <p:nvPr/>
        </p:nvSpPr>
        <p:spPr bwMode="auto">
          <a:xfrm>
            <a:off x="3840163" y="2082800"/>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57" name="Rectangle 398"/>
          <p:cNvSpPr>
            <a:spLocks noChangeArrowheads="1"/>
          </p:cNvSpPr>
          <p:nvPr/>
        </p:nvSpPr>
        <p:spPr bwMode="auto">
          <a:xfrm>
            <a:off x="3849688" y="20875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058" name="Group 194"/>
          <p:cNvGrpSpPr>
            <a:grpSpLocks/>
          </p:cNvGrpSpPr>
          <p:nvPr/>
        </p:nvGrpSpPr>
        <p:grpSpPr bwMode="auto">
          <a:xfrm>
            <a:off x="3933825" y="2068513"/>
            <a:ext cx="300038" cy="133350"/>
            <a:chOff x="2484" y="1559"/>
            <a:chExt cx="189" cy="84"/>
          </a:xfrm>
        </p:grpSpPr>
        <p:sp>
          <p:nvSpPr>
            <p:cNvPr id="85258"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85259"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85260"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grpSp>
        <p:nvGrpSpPr>
          <p:cNvPr id="85059" name="Group 308"/>
          <p:cNvGrpSpPr>
            <a:grpSpLocks/>
          </p:cNvGrpSpPr>
          <p:nvPr/>
        </p:nvGrpSpPr>
        <p:grpSpPr bwMode="auto">
          <a:xfrm>
            <a:off x="1641475" y="2092325"/>
            <a:ext cx="2808288" cy="3757613"/>
            <a:chOff x="1651662" y="2092325"/>
            <a:chExt cx="2807626" cy="3756880"/>
          </a:xfrm>
        </p:grpSpPr>
        <p:cxnSp>
          <p:nvCxnSpPr>
            <p:cNvPr id="85254" name="Elbow Connector 215"/>
            <p:cNvCxnSpPr>
              <a:cxnSpLocks noChangeShapeType="1"/>
            </p:cNvCxnSpPr>
            <p:nvPr/>
          </p:nvCxnSpPr>
          <p:spPr bwMode="auto">
            <a:xfrm rot="5400000" flipH="1">
              <a:off x="1211159" y="2601075"/>
              <a:ext cx="3756880" cy="2739379"/>
            </a:xfrm>
            <a:prstGeom prst="bentConnector3">
              <a:avLst>
                <a:gd name="adj1" fmla="val -9338"/>
              </a:avLst>
            </a:prstGeom>
            <a:noFill/>
            <a:ln w="9525" algn="ctr">
              <a:solidFill>
                <a:schemeClr val="tx1"/>
              </a:solidFill>
              <a:round/>
              <a:headEnd/>
              <a:tailEnd/>
            </a:ln>
          </p:spPr>
        </p:cxnSp>
        <p:grpSp>
          <p:nvGrpSpPr>
            <p:cNvPr id="85255" name="Group 283"/>
            <p:cNvGrpSpPr>
              <a:grpSpLocks/>
            </p:cNvGrpSpPr>
            <p:nvPr/>
          </p:nvGrpSpPr>
          <p:grpSpPr bwMode="auto">
            <a:xfrm>
              <a:off x="1651662" y="2274852"/>
              <a:ext cx="130939" cy="115071"/>
              <a:chOff x="1651793" y="2274095"/>
              <a:chExt cx="130970" cy="115093"/>
            </a:xfrm>
          </p:grpSpPr>
          <p:sp>
            <p:nvSpPr>
              <p:cNvPr id="116823" name="Line 249"/>
              <p:cNvSpPr>
                <a:spLocks noChangeShapeType="1"/>
              </p:cNvSpPr>
              <p:nvPr/>
            </p:nvSpPr>
            <p:spPr bwMode="auto">
              <a:xfrm rot="16200000" flipH="1">
                <a:off x="1631950" y="2293938"/>
                <a:ext cx="106362" cy="6667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24" name="Line 250"/>
              <p:cNvSpPr>
                <a:spLocks noChangeShapeType="1"/>
              </p:cNvSpPr>
              <p:nvPr/>
            </p:nvSpPr>
            <p:spPr bwMode="auto">
              <a:xfrm rot="16200000" flipH="1" flipV="1">
                <a:off x="1701799" y="2298701"/>
                <a:ext cx="106363" cy="73025"/>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grpSp>
      <p:grpSp>
        <p:nvGrpSpPr>
          <p:cNvPr id="85060" name="Group 43"/>
          <p:cNvGrpSpPr>
            <a:grpSpLocks/>
          </p:cNvGrpSpPr>
          <p:nvPr/>
        </p:nvGrpSpPr>
        <p:grpSpPr bwMode="auto">
          <a:xfrm>
            <a:off x="6643688" y="3175000"/>
            <a:ext cx="149225" cy="133350"/>
            <a:chOff x="1778" y="1120"/>
            <a:chExt cx="94" cy="84"/>
          </a:xfrm>
        </p:grpSpPr>
        <p:sp>
          <p:nvSpPr>
            <p:cNvPr id="85251" name="Line 93"/>
            <p:cNvSpPr>
              <a:spLocks noChangeShapeType="1"/>
            </p:cNvSpPr>
            <p:nvPr/>
          </p:nvSpPr>
          <p:spPr bwMode="auto">
            <a:xfrm rot="10800000" flipH="1">
              <a:off x="1805" y="1120"/>
              <a:ext cx="67" cy="42"/>
            </a:xfrm>
            <a:prstGeom prst="line">
              <a:avLst/>
            </a:prstGeom>
            <a:noFill/>
            <a:ln w="9525">
              <a:solidFill>
                <a:schemeClr val="tx1"/>
              </a:solidFill>
              <a:round/>
              <a:headEnd/>
              <a:tailEnd/>
            </a:ln>
          </p:spPr>
          <p:txBody>
            <a:bodyPr/>
            <a:lstStyle/>
            <a:p>
              <a:endParaRPr lang="en-US"/>
            </a:p>
          </p:txBody>
        </p:sp>
        <p:sp>
          <p:nvSpPr>
            <p:cNvPr id="85252" name="Line 94"/>
            <p:cNvSpPr>
              <a:spLocks noChangeShapeType="1"/>
            </p:cNvSpPr>
            <p:nvPr/>
          </p:nvSpPr>
          <p:spPr bwMode="auto">
            <a:xfrm rot="10800000" flipH="1" flipV="1">
              <a:off x="1805" y="1162"/>
              <a:ext cx="67" cy="42"/>
            </a:xfrm>
            <a:prstGeom prst="line">
              <a:avLst/>
            </a:prstGeom>
            <a:noFill/>
            <a:ln w="9525">
              <a:solidFill>
                <a:schemeClr val="tx1"/>
              </a:solidFill>
              <a:round/>
              <a:headEnd/>
              <a:tailEnd/>
            </a:ln>
          </p:spPr>
          <p:txBody>
            <a:bodyPr/>
            <a:lstStyle/>
            <a:p>
              <a:endParaRPr lang="en-US"/>
            </a:p>
          </p:txBody>
        </p:sp>
        <p:sp>
          <p:nvSpPr>
            <p:cNvPr id="85253" name="Line 95"/>
            <p:cNvSpPr>
              <a:spLocks noChangeShapeType="1"/>
            </p:cNvSpPr>
            <p:nvPr/>
          </p:nvSpPr>
          <p:spPr bwMode="auto">
            <a:xfrm rot="5400000" flipH="1">
              <a:off x="1743" y="1159"/>
              <a:ext cx="70" cy="0"/>
            </a:xfrm>
            <a:prstGeom prst="line">
              <a:avLst/>
            </a:prstGeom>
            <a:noFill/>
            <a:ln w="9525">
              <a:solidFill>
                <a:schemeClr val="tx1"/>
              </a:solidFill>
              <a:round/>
              <a:headEnd/>
              <a:tailEnd/>
            </a:ln>
          </p:spPr>
          <p:txBody>
            <a:bodyPr/>
            <a:lstStyle/>
            <a:p>
              <a:endParaRPr lang="en-US"/>
            </a:p>
          </p:txBody>
        </p:sp>
      </p:grpSp>
      <p:grpSp>
        <p:nvGrpSpPr>
          <p:cNvPr id="85061" name="Group 238"/>
          <p:cNvGrpSpPr>
            <a:grpSpLocks/>
          </p:cNvGrpSpPr>
          <p:nvPr/>
        </p:nvGrpSpPr>
        <p:grpSpPr bwMode="auto">
          <a:xfrm>
            <a:off x="7240588" y="1560513"/>
            <a:ext cx="136525" cy="141287"/>
            <a:chOff x="4581" y="448"/>
            <a:chExt cx="86" cy="89"/>
          </a:xfrm>
        </p:grpSpPr>
        <p:sp>
          <p:nvSpPr>
            <p:cNvPr id="116856" name="Line 401"/>
            <p:cNvSpPr>
              <a:spLocks noChangeShapeType="1"/>
            </p:cNvSpPr>
            <p:nvPr/>
          </p:nvSpPr>
          <p:spPr bwMode="auto">
            <a:xfrm rot="16200000" flipH="1">
              <a:off x="4611" y="481"/>
              <a:ext cx="68" cy="44"/>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7" name="Line 402"/>
            <p:cNvSpPr>
              <a:spLocks noChangeShapeType="1"/>
            </p:cNvSpPr>
            <p:nvPr/>
          </p:nvSpPr>
          <p:spPr bwMode="auto">
            <a:xfrm rot="16200000" flipH="1" flipV="1">
              <a:off x="4569" y="481"/>
              <a:ext cx="67" cy="43"/>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sp>
          <p:nvSpPr>
            <p:cNvPr id="116851" name="Line 403"/>
            <p:cNvSpPr>
              <a:spLocks noChangeShapeType="1"/>
            </p:cNvSpPr>
            <p:nvPr/>
          </p:nvSpPr>
          <p:spPr bwMode="auto">
            <a:xfrm flipH="1">
              <a:off x="4588" y="448"/>
              <a:ext cx="72" cy="0"/>
            </a:xfrm>
            <a:prstGeom prst="line">
              <a:avLst/>
            </a:prstGeom>
            <a:noFill/>
            <a:ln w="9525">
              <a:solidFill>
                <a:schemeClr val="tx1"/>
              </a:solidFill>
              <a:round/>
              <a:headEnd/>
              <a:tailEnd/>
            </a:ln>
          </p:spPr>
          <p:txBody>
            <a:bodyPr/>
            <a:lstStyle/>
            <a:p>
              <a:pPr defTabSz="914400" fontAlgn="auto">
                <a:spcBef>
                  <a:spcPts val="0"/>
                </a:spcBef>
                <a:spcAft>
                  <a:spcPts val="0"/>
                </a:spcAft>
                <a:defRPr/>
              </a:pPr>
              <a:endParaRPr lang="en-US" dirty="0">
                <a:solidFill>
                  <a:schemeClr val="bg1">
                    <a:lumMod val="85000"/>
                  </a:schemeClr>
                </a:solidFill>
                <a:latin typeface="+mn-lt"/>
              </a:endParaRPr>
            </a:p>
          </p:txBody>
        </p:sp>
      </p:grpSp>
      <p:cxnSp>
        <p:nvCxnSpPr>
          <p:cNvPr id="85062" name="AutoShape 140"/>
          <p:cNvCxnSpPr>
            <a:cxnSpLocks noChangeShapeType="1"/>
            <a:stCxn id="85078" idx="0"/>
            <a:endCxn id="85092" idx="0"/>
          </p:cNvCxnSpPr>
          <p:nvPr/>
        </p:nvCxnSpPr>
        <p:spPr bwMode="auto">
          <a:xfrm rot="5400000" flipH="1" flipV="1">
            <a:off x="4527550" y="-979487"/>
            <a:ext cx="96837" cy="5456238"/>
          </a:xfrm>
          <a:prstGeom prst="bentConnector3">
            <a:avLst>
              <a:gd name="adj1" fmla="val 1054106"/>
            </a:avLst>
          </a:prstGeom>
          <a:noFill/>
          <a:ln w="9525">
            <a:solidFill>
              <a:schemeClr val="tx1"/>
            </a:solidFill>
            <a:miter lim="800000"/>
            <a:headEnd/>
            <a:tailEnd/>
          </a:ln>
        </p:spPr>
      </p:cxnSp>
      <p:sp>
        <p:nvSpPr>
          <p:cNvPr id="85063" name="Line 13"/>
          <p:cNvSpPr>
            <a:spLocks noChangeShapeType="1"/>
          </p:cNvSpPr>
          <p:nvPr/>
        </p:nvSpPr>
        <p:spPr bwMode="auto">
          <a:xfrm flipH="1">
            <a:off x="6054725" y="2228850"/>
            <a:ext cx="723900" cy="0"/>
          </a:xfrm>
          <a:prstGeom prst="line">
            <a:avLst/>
          </a:prstGeom>
          <a:noFill/>
          <a:ln w="9525">
            <a:solidFill>
              <a:schemeClr val="tx1"/>
            </a:solidFill>
            <a:round/>
            <a:headEnd/>
            <a:tailEnd/>
          </a:ln>
        </p:spPr>
        <p:txBody>
          <a:bodyPr/>
          <a:lstStyle/>
          <a:p>
            <a:endParaRPr lang="en-US"/>
          </a:p>
        </p:txBody>
      </p:sp>
      <p:sp>
        <p:nvSpPr>
          <p:cNvPr id="85064" name="Rectangle 253"/>
          <p:cNvSpPr>
            <a:spLocks noChangeArrowheads="1"/>
          </p:cNvSpPr>
          <p:nvPr/>
        </p:nvSpPr>
        <p:spPr bwMode="auto">
          <a:xfrm>
            <a:off x="5308600" y="5611813"/>
            <a:ext cx="1062038" cy="323850"/>
          </a:xfrm>
          <a:prstGeom prst="rect">
            <a:avLst/>
          </a:prstGeom>
          <a:solidFill>
            <a:srgbClr val="FFFF66"/>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rgbClr val="DDDDDD"/>
              </a:solidFill>
            </a:endParaRPr>
          </a:p>
        </p:txBody>
      </p:sp>
      <p:sp>
        <p:nvSpPr>
          <p:cNvPr id="85065" name="Rectangle 254"/>
          <p:cNvSpPr>
            <a:spLocks noChangeArrowheads="1"/>
          </p:cNvSpPr>
          <p:nvPr/>
        </p:nvSpPr>
        <p:spPr bwMode="auto">
          <a:xfrm>
            <a:off x="5310188" y="5611813"/>
            <a:ext cx="1058862" cy="131762"/>
          </a:xfrm>
          <a:prstGeom prst="rect">
            <a:avLst/>
          </a:prstGeom>
          <a:solidFill>
            <a:srgbClr val="FFFF66"/>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Technical Domain</a:t>
            </a:r>
          </a:p>
        </p:txBody>
      </p:sp>
      <p:sp>
        <p:nvSpPr>
          <p:cNvPr id="85066" name="Rectangle 237"/>
          <p:cNvSpPr>
            <a:spLocks noChangeArrowheads="1"/>
          </p:cNvSpPr>
          <p:nvPr/>
        </p:nvSpPr>
        <p:spPr bwMode="auto">
          <a:xfrm>
            <a:off x="2606675" y="4675188"/>
            <a:ext cx="966788" cy="32067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67" name="Rectangle 238"/>
          <p:cNvSpPr>
            <a:spLocks noChangeArrowheads="1"/>
          </p:cNvSpPr>
          <p:nvPr/>
        </p:nvSpPr>
        <p:spPr bwMode="auto">
          <a:xfrm>
            <a:off x="2609850" y="4675188"/>
            <a:ext cx="962025" cy="14446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Supervisor*</a:t>
            </a:r>
          </a:p>
        </p:txBody>
      </p:sp>
      <p:grpSp>
        <p:nvGrpSpPr>
          <p:cNvPr id="85068" name="Group 305"/>
          <p:cNvGrpSpPr>
            <a:grpSpLocks/>
          </p:cNvGrpSpPr>
          <p:nvPr/>
        </p:nvGrpSpPr>
        <p:grpSpPr bwMode="auto">
          <a:xfrm>
            <a:off x="2439988" y="4049713"/>
            <a:ext cx="3517900" cy="379412"/>
            <a:chOff x="2449513" y="4002088"/>
            <a:chExt cx="3930651" cy="379412"/>
          </a:xfrm>
        </p:grpSpPr>
        <p:sp>
          <p:nvSpPr>
            <p:cNvPr id="85246" name="Rectangle 216"/>
            <p:cNvSpPr>
              <a:spLocks noChangeArrowheads="1"/>
            </p:cNvSpPr>
            <p:nvPr/>
          </p:nvSpPr>
          <p:spPr bwMode="auto">
            <a:xfrm>
              <a:off x="2449513" y="4002088"/>
              <a:ext cx="3930650" cy="37941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47" name="Rectangle 217"/>
            <p:cNvSpPr>
              <a:spLocks noChangeArrowheads="1"/>
            </p:cNvSpPr>
            <p:nvPr/>
          </p:nvSpPr>
          <p:spPr bwMode="auto">
            <a:xfrm>
              <a:off x="2451101" y="4002088"/>
              <a:ext cx="3929063"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Employee / Assignment *</a:t>
              </a:r>
            </a:p>
          </p:txBody>
        </p:sp>
      </p:grpSp>
      <p:grpSp>
        <p:nvGrpSpPr>
          <p:cNvPr id="85069" name="Group 290"/>
          <p:cNvGrpSpPr>
            <a:grpSpLocks/>
          </p:cNvGrpSpPr>
          <p:nvPr/>
        </p:nvGrpSpPr>
        <p:grpSpPr bwMode="auto">
          <a:xfrm>
            <a:off x="5376863" y="4456113"/>
            <a:ext cx="995362" cy="744537"/>
            <a:chOff x="5386388" y="4456113"/>
            <a:chExt cx="995362" cy="744537"/>
          </a:xfrm>
        </p:grpSpPr>
        <p:sp>
          <p:nvSpPr>
            <p:cNvPr id="85244" name="Rectangle 372"/>
            <p:cNvSpPr>
              <a:spLocks noChangeArrowheads="1"/>
            </p:cNvSpPr>
            <p:nvPr/>
          </p:nvSpPr>
          <p:spPr bwMode="auto">
            <a:xfrm>
              <a:off x="5386388" y="4495800"/>
              <a:ext cx="995362" cy="704850"/>
            </a:xfrm>
            <a:prstGeom prst="rect">
              <a:avLst/>
            </a:prstGeom>
            <a:solidFill>
              <a:srgbClr val="FFFF66"/>
            </a:solidFill>
            <a:ln w="9525">
              <a:solidFill>
                <a:srgbClr val="DDDDDD"/>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45" name="Rectangle 373"/>
            <p:cNvSpPr>
              <a:spLocks noChangeArrowheads="1"/>
            </p:cNvSpPr>
            <p:nvPr/>
          </p:nvSpPr>
          <p:spPr bwMode="auto">
            <a:xfrm>
              <a:off x="5386388" y="4456113"/>
              <a:ext cx="995362" cy="206375"/>
            </a:xfrm>
            <a:prstGeom prst="rect">
              <a:avLst/>
            </a:prstGeom>
            <a:solidFill>
              <a:srgbClr val="FFFF66"/>
            </a:solidFill>
            <a:ln w="9525">
              <a:solidFill>
                <a:srgbClr val="DDDDDD"/>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DDDDDD"/>
                  </a:solidFill>
                </a:rPr>
                <a:t>Assignment</a:t>
              </a:r>
            </a:p>
            <a:p>
              <a:pPr algn="ctr" defTabSz="914400">
                <a:lnSpc>
                  <a:spcPct val="81000"/>
                </a:lnSpc>
                <a:buClr>
                  <a:srgbClr val="000000"/>
                </a:buClr>
                <a:buSzPct val="100000"/>
                <a:buFont typeface="Times New Roman" pitchFamily="18" charset="0"/>
                <a:buNone/>
              </a:pPr>
              <a:r>
                <a:rPr lang="en-US" sz="700" b="1">
                  <a:solidFill>
                    <a:srgbClr val="DDDDDD"/>
                  </a:solidFill>
                </a:rPr>
                <a:t> Condition</a:t>
              </a:r>
            </a:p>
          </p:txBody>
        </p:sp>
      </p:grpSp>
      <p:grpSp>
        <p:nvGrpSpPr>
          <p:cNvPr id="85070" name="Group 316"/>
          <p:cNvGrpSpPr>
            <a:grpSpLocks/>
          </p:cNvGrpSpPr>
          <p:nvPr/>
        </p:nvGrpSpPr>
        <p:grpSpPr bwMode="auto">
          <a:xfrm>
            <a:off x="2168525" y="5621338"/>
            <a:ext cx="1063625" cy="323850"/>
            <a:chOff x="2178048" y="5621339"/>
            <a:chExt cx="1063625" cy="323850"/>
          </a:xfrm>
        </p:grpSpPr>
        <p:sp>
          <p:nvSpPr>
            <p:cNvPr id="85242" name="Rectangle 253"/>
            <p:cNvSpPr>
              <a:spLocks noChangeArrowheads="1"/>
            </p:cNvSpPr>
            <p:nvPr/>
          </p:nvSpPr>
          <p:spPr bwMode="auto">
            <a:xfrm>
              <a:off x="2179635" y="5621339"/>
              <a:ext cx="1062038" cy="3238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43" name="Rectangle 254"/>
            <p:cNvSpPr>
              <a:spLocks noChangeArrowheads="1"/>
            </p:cNvSpPr>
            <p:nvPr/>
          </p:nvSpPr>
          <p:spPr bwMode="auto">
            <a:xfrm>
              <a:off x="2178048" y="5621339"/>
              <a:ext cx="1062038" cy="131763"/>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Operational Domain</a:t>
              </a:r>
            </a:p>
          </p:txBody>
        </p:sp>
      </p:grpSp>
      <p:grpSp>
        <p:nvGrpSpPr>
          <p:cNvPr id="85071" name="Group 282"/>
          <p:cNvGrpSpPr>
            <a:grpSpLocks/>
          </p:cNvGrpSpPr>
          <p:nvPr/>
        </p:nvGrpSpPr>
        <p:grpSpPr bwMode="auto">
          <a:xfrm>
            <a:off x="4230688" y="1949450"/>
            <a:ext cx="660400" cy="361950"/>
            <a:chOff x="4240213" y="2355850"/>
            <a:chExt cx="660400" cy="361950"/>
          </a:xfrm>
        </p:grpSpPr>
        <p:sp>
          <p:nvSpPr>
            <p:cNvPr id="85240" name="Rectangle 176"/>
            <p:cNvSpPr>
              <a:spLocks noChangeArrowheads="1"/>
            </p:cNvSpPr>
            <p:nvPr/>
          </p:nvSpPr>
          <p:spPr bwMode="auto">
            <a:xfrm>
              <a:off x="4240213" y="2355850"/>
              <a:ext cx="660400" cy="3619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41" name="Rectangle 177"/>
            <p:cNvSpPr>
              <a:spLocks noChangeArrowheads="1"/>
            </p:cNvSpPr>
            <p:nvPr/>
          </p:nvSpPr>
          <p:spPr bwMode="auto">
            <a:xfrm>
              <a:off x="4240213" y="2355850"/>
              <a:ext cx="657225" cy="13176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Language</a:t>
              </a:r>
            </a:p>
          </p:txBody>
        </p:sp>
      </p:grpSp>
      <p:sp>
        <p:nvSpPr>
          <p:cNvPr id="85072" name="Rectangle 173"/>
          <p:cNvSpPr>
            <a:spLocks noChangeArrowheads="1"/>
          </p:cNvSpPr>
          <p:nvPr/>
        </p:nvSpPr>
        <p:spPr bwMode="auto">
          <a:xfrm>
            <a:off x="5187950" y="1493838"/>
            <a:ext cx="873125" cy="138112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73" name="Rectangle 174"/>
          <p:cNvSpPr>
            <a:spLocks noChangeArrowheads="1"/>
          </p:cNvSpPr>
          <p:nvPr/>
        </p:nvSpPr>
        <p:spPr bwMode="auto">
          <a:xfrm>
            <a:off x="5187950" y="1493838"/>
            <a:ext cx="871538"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Person</a:t>
            </a:r>
          </a:p>
        </p:txBody>
      </p:sp>
      <p:grpSp>
        <p:nvGrpSpPr>
          <p:cNvPr id="85074" name="Group 192"/>
          <p:cNvGrpSpPr>
            <a:grpSpLocks/>
          </p:cNvGrpSpPr>
          <p:nvPr/>
        </p:nvGrpSpPr>
        <p:grpSpPr bwMode="auto">
          <a:xfrm>
            <a:off x="2967038" y="1797050"/>
            <a:ext cx="971550" cy="993775"/>
            <a:chOff x="1875" y="1132"/>
            <a:chExt cx="612" cy="626"/>
          </a:xfrm>
        </p:grpSpPr>
        <p:sp>
          <p:nvSpPr>
            <p:cNvPr id="85238"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39"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Skill Certificate</a:t>
              </a:r>
            </a:p>
          </p:txBody>
        </p:sp>
      </p:grpSp>
      <p:grpSp>
        <p:nvGrpSpPr>
          <p:cNvPr id="85075" name="Group 309"/>
          <p:cNvGrpSpPr>
            <a:grpSpLocks/>
          </p:cNvGrpSpPr>
          <p:nvPr/>
        </p:nvGrpSpPr>
        <p:grpSpPr bwMode="auto">
          <a:xfrm>
            <a:off x="5227638" y="1039813"/>
            <a:ext cx="793750" cy="261937"/>
            <a:chOff x="5237163" y="1335088"/>
            <a:chExt cx="793750" cy="261937"/>
          </a:xfrm>
        </p:grpSpPr>
        <p:sp>
          <p:nvSpPr>
            <p:cNvPr id="85236" name="Rectangle 196"/>
            <p:cNvSpPr>
              <a:spLocks noChangeArrowheads="1"/>
            </p:cNvSpPr>
            <p:nvPr/>
          </p:nvSpPr>
          <p:spPr bwMode="auto">
            <a:xfrm>
              <a:off x="5237163" y="1335088"/>
              <a:ext cx="793750" cy="261937"/>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37" name="Rectangle 197"/>
            <p:cNvSpPr>
              <a:spLocks noChangeArrowheads="1"/>
            </p:cNvSpPr>
            <p:nvPr/>
          </p:nvSpPr>
          <p:spPr bwMode="auto">
            <a:xfrm>
              <a:off x="5237163" y="1335088"/>
              <a:ext cx="790575"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Citizenship</a:t>
              </a:r>
            </a:p>
          </p:txBody>
        </p:sp>
      </p:grpSp>
      <p:grpSp>
        <p:nvGrpSpPr>
          <p:cNvPr id="85076" name="Group 285"/>
          <p:cNvGrpSpPr>
            <a:grpSpLocks/>
          </p:cNvGrpSpPr>
          <p:nvPr/>
        </p:nvGrpSpPr>
        <p:grpSpPr bwMode="auto">
          <a:xfrm>
            <a:off x="6786563" y="2806700"/>
            <a:ext cx="909637" cy="719138"/>
            <a:chOff x="6796088" y="2959100"/>
            <a:chExt cx="914400" cy="719138"/>
          </a:xfrm>
        </p:grpSpPr>
        <p:sp>
          <p:nvSpPr>
            <p:cNvPr id="85234" name="Rectangle 372"/>
            <p:cNvSpPr>
              <a:spLocks noChangeArrowheads="1"/>
            </p:cNvSpPr>
            <p:nvPr/>
          </p:nvSpPr>
          <p:spPr bwMode="auto">
            <a:xfrm>
              <a:off x="6796088" y="2959100"/>
              <a:ext cx="914400" cy="71913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35" name="Rectangle 373"/>
            <p:cNvSpPr>
              <a:spLocks noChangeArrowheads="1"/>
            </p:cNvSpPr>
            <p:nvPr/>
          </p:nvSpPr>
          <p:spPr bwMode="auto">
            <a:xfrm>
              <a:off x="6796088" y="2959100"/>
              <a:ext cx="914400" cy="206375"/>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Hire / Start</a:t>
              </a:r>
            </a:p>
          </p:txBody>
        </p:sp>
      </p:grpSp>
      <p:sp>
        <p:nvSpPr>
          <p:cNvPr id="85077" name="Rectangle 50"/>
          <p:cNvSpPr>
            <a:spLocks noChangeArrowheads="1"/>
          </p:cNvSpPr>
          <p:nvPr/>
        </p:nvSpPr>
        <p:spPr bwMode="auto">
          <a:xfrm>
            <a:off x="1243013" y="1797050"/>
            <a:ext cx="1209675" cy="48101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78" name="Rectangle 51"/>
          <p:cNvSpPr>
            <a:spLocks noChangeArrowheads="1"/>
          </p:cNvSpPr>
          <p:nvPr/>
        </p:nvSpPr>
        <p:spPr bwMode="auto">
          <a:xfrm>
            <a:off x="1243013" y="1797050"/>
            <a:ext cx="1209675" cy="179388"/>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Employer / Assignment /</a:t>
            </a:r>
          </a:p>
          <a:p>
            <a:pPr algn="ctr" defTabSz="914400">
              <a:lnSpc>
                <a:spcPct val="81000"/>
              </a:lnSpc>
              <a:buClr>
                <a:srgbClr val="000000"/>
              </a:buClr>
              <a:buSzPct val="100000"/>
              <a:buFont typeface="Times New Roman" pitchFamily="18" charset="0"/>
              <a:buNone/>
            </a:pPr>
            <a:r>
              <a:rPr lang="en-US" sz="700" b="1">
                <a:solidFill>
                  <a:srgbClr val="FF0000"/>
                </a:solidFill>
              </a:rPr>
              <a:t>Identity Provider*</a:t>
            </a:r>
          </a:p>
        </p:txBody>
      </p:sp>
      <p:sp>
        <p:nvSpPr>
          <p:cNvPr id="85079" name="Rectangle 398"/>
          <p:cNvSpPr>
            <a:spLocks noChangeArrowheads="1"/>
          </p:cNvSpPr>
          <p:nvPr/>
        </p:nvSpPr>
        <p:spPr bwMode="auto">
          <a:xfrm>
            <a:off x="6802438" y="5341938"/>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80" name="Rectangle 398"/>
          <p:cNvSpPr>
            <a:spLocks noChangeArrowheads="1"/>
          </p:cNvSpPr>
          <p:nvPr/>
        </p:nvSpPr>
        <p:spPr bwMode="auto">
          <a:xfrm>
            <a:off x="7216775" y="5521325"/>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081" name="Group 288"/>
          <p:cNvGrpSpPr>
            <a:grpSpLocks/>
          </p:cNvGrpSpPr>
          <p:nvPr/>
        </p:nvGrpSpPr>
        <p:grpSpPr bwMode="auto">
          <a:xfrm>
            <a:off x="6796088" y="4903788"/>
            <a:ext cx="1100137" cy="746125"/>
            <a:chOff x="6805613" y="4903788"/>
            <a:chExt cx="1100137" cy="746125"/>
          </a:xfrm>
        </p:grpSpPr>
        <p:sp>
          <p:nvSpPr>
            <p:cNvPr id="85232" name="Rectangle 277"/>
            <p:cNvSpPr>
              <a:spLocks noChangeArrowheads="1"/>
            </p:cNvSpPr>
            <p:nvPr/>
          </p:nvSpPr>
          <p:spPr bwMode="auto">
            <a:xfrm>
              <a:off x="6805613" y="4903788"/>
              <a:ext cx="1100137" cy="746125"/>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33" name="Rectangle 278"/>
            <p:cNvSpPr>
              <a:spLocks noChangeArrowheads="1"/>
            </p:cNvSpPr>
            <p:nvPr/>
          </p:nvSpPr>
          <p:spPr bwMode="auto">
            <a:xfrm>
              <a:off x="6805613" y="4903788"/>
              <a:ext cx="1098455" cy="168275"/>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 Entitlement</a:t>
              </a:r>
            </a:p>
          </p:txBody>
        </p:sp>
      </p:grpSp>
      <p:grpSp>
        <p:nvGrpSpPr>
          <p:cNvPr id="85082" name="Group 314"/>
          <p:cNvGrpSpPr>
            <a:grpSpLocks/>
          </p:cNvGrpSpPr>
          <p:nvPr/>
        </p:nvGrpSpPr>
        <p:grpSpPr bwMode="auto">
          <a:xfrm>
            <a:off x="4052888" y="4675188"/>
            <a:ext cx="795337" cy="260350"/>
            <a:chOff x="4062413" y="4675188"/>
            <a:chExt cx="795337" cy="260350"/>
          </a:xfrm>
        </p:grpSpPr>
        <p:sp>
          <p:nvSpPr>
            <p:cNvPr id="85228"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229" name="Group 144"/>
            <p:cNvGrpSpPr>
              <a:grpSpLocks/>
            </p:cNvGrpSpPr>
            <p:nvPr/>
          </p:nvGrpSpPr>
          <p:grpSpPr bwMode="auto">
            <a:xfrm>
              <a:off x="4062413" y="4675188"/>
              <a:ext cx="795337" cy="258762"/>
              <a:chOff x="2559" y="2945"/>
              <a:chExt cx="501" cy="163"/>
            </a:xfrm>
          </p:grpSpPr>
          <p:sp>
            <p:nvSpPr>
              <p:cNvPr id="85230"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231"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Assignment</a:t>
                </a:r>
              </a:p>
            </p:txBody>
          </p:sp>
        </p:grpSp>
      </p:grpSp>
      <p:sp>
        <p:nvSpPr>
          <p:cNvPr id="85083" name="Rectangle 2"/>
          <p:cNvSpPr txBox="1">
            <a:spLocks noChangeArrowheads="1"/>
          </p:cNvSpPr>
          <p:nvPr/>
        </p:nvSpPr>
        <p:spPr bwMode="auto">
          <a:xfrm>
            <a:off x="0" y="1588"/>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3600">
                <a:cs typeface="Arial" charset="0"/>
              </a:rPr>
              <a:t>GFIPM V2 Concept Model</a:t>
            </a:r>
          </a:p>
        </p:txBody>
      </p:sp>
      <p:graphicFrame>
        <p:nvGraphicFramePr>
          <p:cNvPr id="85325" name="Group 333"/>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A6A5D809-8955-4A4F-8BBF-20F9ADA635ED}"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36</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85087" name="Rectangle 398"/>
          <p:cNvSpPr>
            <a:spLocks noChangeArrowheads="1"/>
          </p:cNvSpPr>
          <p:nvPr/>
        </p:nvSpPr>
        <p:spPr bwMode="auto">
          <a:xfrm>
            <a:off x="7740650" y="19383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88" name="Rectangle 398"/>
          <p:cNvSpPr>
            <a:spLocks noChangeArrowheads="1"/>
          </p:cNvSpPr>
          <p:nvPr/>
        </p:nvSpPr>
        <p:spPr bwMode="auto">
          <a:xfrm>
            <a:off x="7740650" y="19335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grpSp>
        <p:nvGrpSpPr>
          <p:cNvPr id="85089" name="Group 278"/>
          <p:cNvGrpSpPr>
            <a:grpSpLocks/>
          </p:cNvGrpSpPr>
          <p:nvPr/>
        </p:nvGrpSpPr>
        <p:grpSpPr bwMode="auto">
          <a:xfrm>
            <a:off x="7820025" y="1917700"/>
            <a:ext cx="112713" cy="136525"/>
            <a:chOff x="7767638" y="1917700"/>
            <a:chExt cx="112712" cy="136525"/>
          </a:xfrm>
        </p:grpSpPr>
        <p:sp>
          <p:nvSpPr>
            <p:cNvPr id="85226" name="Line 257"/>
            <p:cNvSpPr>
              <a:spLocks noChangeShapeType="1"/>
            </p:cNvSpPr>
            <p:nvPr/>
          </p:nvSpPr>
          <p:spPr bwMode="auto">
            <a:xfrm flipH="1">
              <a:off x="7767638" y="1987550"/>
              <a:ext cx="106362" cy="66675"/>
            </a:xfrm>
            <a:prstGeom prst="line">
              <a:avLst/>
            </a:prstGeom>
            <a:noFill/>
            <a:ln w="9525">
              <a:solidFill>
                <a:schemeClr val="tx1"/>
              </a:solidFill>
              <a:round/>
              <a:headEnd/>
              <a:tailEnd/>
            </a:ln>
          </p:spPr>
          <p:txBody>
            <a:bodyPr/>
            <a:lstStyle/>
            <a:p>
              <a:endParaRPr lang="en-US"/>
            </a:p>
          </p:txBody>
        </p:sp>
        <p:sp>
          <p:nvSpPr>
            <p:cNvPr id="85227" name="Line 258"/>
            <p:cNvSpPr>
              <a:spLocks noChangeShapeType="1"/>
            </p:cNvSpPr>
            <p:nvPr/>
          </p:nvSpPr>
          <p:spPr bwMode="auto">
            <a:xfrm flipH="1" flipV="1">
              <a:off x="7773988" y="1917700"/>
              <a:ext cx="106362" cy="65088"/>
            </a:xfrm>
            <a:prstGeom prst="line">
              <a:avLst/>
            </a:prstGeom>
            <a:noFill/>
            <a:ln w="9525">
              <a:solidFill>
                <a:schemeClr val="tx1"/>
              </a:solidFill>
              <a:round/>
              <a:headEnd/>
              <a:tailEnd/>
            </a:ln>
          </p:spPr>
          <p:txBody>
            <a:bodyPr/>
            <a:lstStyle/>
            <a:p>
              <a:endParaRPr lang="en-US"/>
            </a:p>
          </p:txBody>
        </p:sp>
      </p:grpSp>
      <p:cxnSp>
        <p:nvCxnSpPr>
          <p:cNvPr id="85090" name="AutoShape 29"/>
          <p:cNvCxnSpPr>
            <a:cxnSpLocks noChangeShapeType="1"/>
            <a:stCxn id="85232" idx="3"/>
            <a:endCxn id="85088" idx="3"/>
          </p:cNvCxnSpPr>
          <p:nvPr/>
        </p:nvCxnSpPr>
        <p:spPr bwMode="auto">
          <a:xfrm flipH="1" flipV="1">
            <a:off x="7829550" y="1979613"/>
            <a:ext cx="66675" cy="3297237"/>
          </a:xfrm>
          <a:prstGeom prst="bentConnector3">
            <a:avLst>
              <a:gd name="adj1" fmla="val -1441417"/>
            </a:avLst>
          </a:prstGeom>
          <a:noFill/>
          <a:ln w="9525">
            <a:solidFill>
              <a:schemeClr val="tx1"/>
            </a:solidFill>
            <a:miter lim="800000"/>
            <a:headEnd/>
            <a:tailEnd/>
          </a:ln>
        </p:spPr>
      </p:cxnSp>
      <p:sp>
        <p:nvSpPr>
          <p:cNvPr id="85091" name="Rectangle 336"/>
          <p:cNvSpPr>
            <a:spLocks noChangeArrowheads="1"/>
          </p:cNvSpPr>
          <p:nvPr/>
        </p:nvSpPr>
        <p:spPr bwMode="auto">
          <a:xfrm>
            <a:off x="6786563" y="1700213"/>
            <a:ext cx="1038225" cy="1022350"/>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92" name="Rectangle 337"/>
          <p:cNvSpPr>
            <a:spLocks noChangeArrowheads="1"/>
          </p:cNvSpPr>
          <p:nvPr/>
        </p:nvSpPr>
        <p:spPr bwMode="auto">
          <a:xfrm>
            <a:off x="6789738" y="1700213"/>
            <a:ext cx="1030287" cy="131762"/>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rgbClr val="FF0000"/>
                </a:solidFill>
              </a:rPr>
              <a:t>Electronic Identity</a:t>
            </a:r>
          </a:p>
        </p:txBody>
      </p:sp>
      <p:sp>
        <p:nvSpPr>
          <p:cNvPr id="85093" name="Rectangle 269"/>
          <p:cNvSpPr>
            <a:spLocks noChangeArrowheads="1"/>
          </p:cNvSpPr>
          <p:nvPr/>
        </p:nvSpPr>
        <p:spPr bwMode="auto">
          <a:xfrm>
            <a:off x="3919538" y="5540375"/>
            <a:ext cx="1182687" cy="493713"/>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094" name="Rectangle 270"/>
          <p:cNvSpPr>
            <a:spLocks noChangeArrowheads="1"/>
          </p:cNvSpPr>
          <p:nvPr/>
        </p:nvSpPr>
        <p:spPr bwMode="auto">
          <a:xfrm>
            <a:off x="3919538" y="5540375"/>
            <a:ext cx="1185862" cy="130175"/>
          </a:xfrm>
          <a:prstGeom prst="rect">
            <a:avLst/>
          </a:prstGeom>
          <a:solidFill>
            <a:srgbClr val="FFFF66">
              <a:alpha val="70195"/>
            </a:srgbClr>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Activity</a:t>
            </a:r>
          </a:p>
        </p:txBody>
      </p:sp>
      <p:sp>
        <p:nvSpPr>
          <p:cNvPr id="85095" name="Text Box 198"/>
          <p:cNvSpPr txBox="1">
            <a:spLocks noChangeArrowheads="1"/>
          </p:cNvSpPr>
          <p:nvPr/>
        </p:nvSpPr>
        <p:spPr bwMode="auto">
          <a:xfrm>
            <a:off x="5257800" y="1189038"/>
            <a:ext cx="612775" cy="762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FF0000"/>
                </a:solidFill>
              </a:rPr>
              <a:t>country identifier</a:t>
            </a:r>
            <a:endParaRPr lang="en-US" u="sng">
              <a:solidFill>
                <a:srgbClr val="FF0000"/>
              </a:solidFill>
            </a:endParaRPr>
          </a:p>
        </p:txBody>
      </p:sp>
      <p:sp>
        <p:nvSpPr>
          <p:cNvPr id="85096" name="Text Box 142"/>
          <p:cNvSpPr txBox="1">
            <a:spLocks noChangeArrowheads="1"/>
          </p:cNvSpPr>
          <p:nvPr/>
        </p:nvSpPr>
        <p:spPr bwMode="auto">
          <a:xfrm>
            <a:off x="744538" y="1616075"/>
            <a:ext cx="555625" cy="258763"/>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a </a:t>
            </a:r>
          </a:p>
          <a:p>
            <a:pPr algn="ctr" defTabSz="914400">
              <a:lnSpc>
                <a:spcPct val="80000"/>
              </a:lnSpc>
              <a:buClr>
                <a:srgbClr val="000000"/>
              </a:buClr>
              <a:buSzPct val="100000"/>
              <a:buFont typeface="Times New Roman" pitchFamily="18" charset="0"/>
              <a:buNone/>
            </a:pPr>
            <a:r>
              <a:rPr lang="en-US" sz="700" b="1">
                <a:solidFill>
                  <a:schemeClr val="tx1"/>
                </a:solidFill>
              </a:rPr>
              <a:t>subgroup </a:t>
            </a:r>
          </a:p>
          <a:p>
            <a:pPr algn="ctr" defTabSz="914400">
              <a:lnSpc>
                <a:spcPct val="80000"/>
              </a:lnSpc>
              <a:buClr>
                <a:srgbClr val="000000"/>
              </a:buClr>
              <a:buSzPct val="100000"/>
              <a:buFont typeface="Times New Roman" pitchFamily="18" charset="0"/>
              <a:buNone/>
            </a:pPr>
            <a:r>
              <a:rPr lang="en-US" sz="700" b="1">
                <a:solidFill>
                  <a:schemeClr val="tx1"/>
                </a:solidFill>
              </a:rPr>
              <a:t>of</a:t>
            </a:r>
          </a:p>
        </p:txBody>
      </p:sp>
      <p:sp>
        <p:nvSpPr>
          <p:cNvPr id="85097" name="Text Box 142"/>
          <p:cNvSpPr txBox="1">
            <a:spLocks noChangeArrowheads="1"/>
          </p:cNvSpPr>
          <p:nvPr/>
        </p:nvSpPr>
        <p:spPr bwMode="auto">
          <a:xfrm>
            <a:off x="1495425" y="1652588"/>
            <a:ext cx="250825" cy="85725"/>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group</a:t>
            </a:r>
          </a:p>
        </p:txBody>
      </p:sp>
      <p:sp>
        <p:nvSpPr>
          <p:cNvPr id="85098" name="Text Box 145"/>
          <p:cNvSpPr txBox="1">
            <a:spLocks noChangeArrowheads="1"/>
          </p:cNvSpPr>
          <p:nvPr/>
        </p:nvSpPr>
        <p:spPr bwMode="auto">
          <a:xfrm>
            <a:off x="2476500" y="1878013"/>
            <a:ext cx="268288" cy="85725"/>
          </a:xfrm>
          <a:prstGeom prst="rect">
            <a:avLst/>
          </a:prstGeom>
          <a:noFill/>
          <a:ln w="9525">
            <a:noFill/>
            <a:miter lim="800000"/>
            <a:headEnd/>
            <a:tailEnd/>
          </a:ln>
        </p:spPr>
        <p:txBody>
          <a:bodyPr wrap="none" lIns="0" tIns="0" rIns="0" bIns="0">
            <a:spAutoFit/>
          </a:bodyPr>
          <a:lstStyle/>
          <a:p>
            <a:pPr algn="ctr" defTabSz="914400">
              <a:lnSpc>
                <a:spcPct val="81000"/>
              </a:lnSpc>
              <a:buClr>
                <a:srgbClr val="000000"/>
              </a:buClr>
              <a:buSzPct val="100000"/>
              <a:buFont typeface="Times New Roman" pitchFamily="18" charset="0"/>
              <a:buNone/>
            </a:pPr>
            <a:r>
              <a:rPr lang="en-US" sz="700" b="1">
                <a:solidFill>
                  <a:schemeClr val="tx1"/>
                </a:solidFill>
              </a:rPr>
              <a:t>certify</a:t>
            </a:r>
          </a:p>
        </p:txBody>
      </p:sp>
      <p:sp>
        <p:nvSpPr>
          <p:cNvPr id="85099" name="Text Box 91"/>
          <p:cNvSpPr txBox="1">
            <a:spLocks noChangeArrowheads="1"/>
          </p:cNvSpPr>
          <p:nvPr/>
        </p:nvSpPr>
        <p:spPr bwMode="auto">
          <a:xfrm>
            <a:off x="2584450" y="2138363"/>
            <a:ext cx="347663"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certified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85100" name="Text Box 39"/>
          <p:cNvSpPr txBox="1">
            <a:spLocks noChangeArrowheads="1"/>
          </p:cNvSpPr>
          <p:nvPr/>
        </p:nvSpPr>
        <p:spPr bwMode="auto">
          <a:xfrm>
            <a:off x="7629525" y="396240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sp>
        <p:nvSpPr>
          <p:cNvPr id="85101" name="Text Box 40"/>
          <p:cNvSpPr txBox="1">
            <a:spLocks noChangeArrowheads="1"/>
          </p:cNvSpPr>
          <p:nvPr/>
        </p:nvSpPr>
        <p:spPr bwMode="auto">
          <a:xfrm>
            <a:off x="7689850" y="1973263"/>
            <a:ext cx="749300" cy="350837"/>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85102" name="Text Box 9"/>
          <p:cNvSpPr txBox="1">
            <a:spLocks noChangeArrowheads="1"/>
          </p:cNvSpPr>
          <p:nvPr/>
        </p:nvSpPr>
        <p:spPr bwMode="auto">
          <a:xfrm>
            <a:off x="954088" y="2117725"/>
            <a:ext cx="225425" cy="104775"/>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grant</a:t>
            </a:r>
          </a:p>
        </p:txBody>
      </p:sp>
      <p:sp>
        <p:nvSpPr>
          <p:cNvPr id="85103" name="Text Box 323"/>
          <p:cNvSpPr txBox="1">
            <a:spLocks noChangeArrowheads="1"/>
          </p:cNvSpPr>
          <p:nvPr/>
        </p:nvSpPr>
        <p:spPr bwMode="auto">
          <a:xfrm>
            <a:off x="3597275" y="4900613"/>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04" name="Text Box 323"/>
          <p:cNvSpPr txBox="1">
            <a:spLocks noChangeArrowheads="1"/>
          </p:cNvSpPr>
          <p:nvPr/>
        </p:nvSpPr>
        <p:spPr bwMode="auto">
          <a:xfrm>
            <a:off x="3921125" y="4700588"/>
            <a:ext cx="103188"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05" name="Text Box 324"/>
          <p:cNvSpPr txBox="1">
            <a:spLocks noChangeArrowheads="1"/>
          </p:cNvSpPr>
          <p:nvPr/>
        </p:nvSpPr>
        <p:spPr bwMode="auto">
          <a:xfrm>
            <a:off x="3246438" y="4457700"/>
            <a:ext cx="646112"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 managed by</a:t>
            </a:r>
          </a:p>
        </p:txBody>
      </p:sp>
      <p:sp>
        <p:nvSpPr>
          <p:cNvPr id="85106" name="Text Box 325"/>
          <p:cNvSpPr txBox="1">
            <a:spLocks noChangeArrowheads="1"/>
          </p:cNvSpPr>
          <p:nvPr/>
        </p:nvSpPr>
        <p:spPr bwMode="auto">
          <a:xfrm>
            <a:off x="2689225" y="4565650"/>
            <a:ext cx="334963" cy="8572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manage</a:t>
            </a:r>
          </a:p>
        </p:txBody>
      </p:sp>
      <p:sp>
        <p:nvSpPr>
          <p:cNvPr id="85107" name="Text Box 322"/>
          <p:cNvSpPr txBox="1">
            <a:spLocks noChangeArrowheads="1"/>
          </p:cNvSpPr>
          <p:nvPr/>
        </p:nvSpPr>
        <p:spPr bwMode="auto">
          <a:xfrm flipH="1">
            <a:off x="4311650" y="3671888"/>
            <a:ext cx="130175"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08" name="Text Box 322"/>
          <p:cNvSpPr txBox="1">
            <a:spLocks noChangeArrowheads="1"/>
          </p:cNvSpPr>
          <p:nvPr/>
        </p:nvSpPr>
        <p:spPr bwMode="auto">
          <a:xfrm flipH="1">
            <a:off x="4518025" y="3943350"/>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09" name="Text Box 9"/>
          <p:cNvSpPr txBox="1">
            <a:spLocks noChangeArrowheads="1"/>
          </p:cNvSpPr>
          <p:nvPr/>
        </p:nvSpPr>
        <p:spPr bwMode="auto">
          <a:xfrm>
            <a:off x="3544888" y="6064250"/>
            <a:ext cx="815975" cy="103188"/>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be administered by</a:t>
            </a:r>
          </a:p>
        </p:txBody>
      </p:sp>
      <p:sp>
        <p:nvSpPr>
          <p:cNvPr id="85110" name="Text Box 9"/>
          <p:cNvSpPr txBox="1">
            <a:spLocks noChangeArrowheads="1"/>
          </p:cNvSpPr>
          <p:nvPr/>
        </p:nvSpPr>
        <p:spPr bwMode="auto">
          <a:xfrm>
            <a:off x="952500" y="5646738"/>
            <a:ext cx="663575" cy="285750"/>
          </a:xfrm>
          <a:prstGeom prst="rect">
            <a:avLst/>
          </a:prstGeom>
          <a:noFill/>
          <a:ln w="9525">
            <a:noFill/>
            <a:round/>
            <a:headEnd/>
            <a:tailEnd/>
          </a:ln>
        </p:spPr>
        <p:txBody>
          <a:bodyPr lIns="0" tIns="14112" rIns="0" bIns="0">
            <a:spAutoFit/>
          </a:bodyPr>
          <a:lstStyle/>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solidFill>
                  <a:srgbClr val="FF0000"/>
                </a:solidFill>
              </a:rPr>
              <a:t>Organization Category Code</a:t>
            </a:r>
          </a:p>
          <a:p>
            <a:pPr algn="ctr" defTabSz="914400">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b="1">
              <a:solidFill>
                <a:schemeClr val="tx1"/>
              </a:solidFill>
            </a:endParaRPr>
          </a:p>
        </p:txBody>
      </p:sp>
      <p:sp>
        <p:nvSpPr>
          <p:cNvPr id="85111" name="Text Box 142"/>
          <p:cNvSpPr txBox="1">
            <a:spLocks noChangeArrowheads="1"/>
          </p:cNvSpPr>
          <p:nvPr/>
        </p:nvSpPr>
        <p:spPr bwMode="auto">
          <a:xfrm>
            <a:off x="1858963" y="1651000"/>
            <a:ext cx="227012" cy="85725"/>
          </a:xfrm>
          <a:prstGeom prst="rect">
            <a:avLst/>
          </a:prstGeom>
          <a:noFill/>
          <a:ln w="9525">
            <a:noFill/>
            <a:miter lim="800000"/>
            <a:headEnd/>
            <a:tailEnd/>
          </a:ln>
        </p:spPr>
        <p:txBody>
          <a:bodyPr wrap="none" lIns="0" tIns="0" rIns="0" bIns="0">
            <a:spAutoFit/>
          </a:bodyPr>
          <a:lstStyle/>
          <a:p>
            <a:pPr defTabSz="914400">
              <a:lnSpc>
                <a:spcPct val="81000"/>
              </a:lnSpc>
              <a:buClr>
                <a:srgbClr val="000000"/>
              </a:buClr>
              <a:buSzPct val="100000"/>
              <a:buFont typeface="Times New Roman" pitchFamily="18" charset="0"/>
              <a:buNone/>
            </a:pPr>
            <a:r>
              <a:rPr lang="en-US" sz="700" b="1">
                <a:solidFill>
                  <a:schemeClr val="tx1"/>
                </a:solidFill>
              </a:rPr>
              <a:t>issue</a:t>
            </a:r>
          </a:p>
        </p:txBody>
      </p:sp>
      <p:sp>
        <p:nvSpPr>
          <p:cNvPr id="85112" name="Text Box 343"/>
          <p:cNvSpPr txBox="1">
            <a:spLocks noChangeArrowheads="1"/>
          </p:cNvSpPr>
          <p:nvPr/>
        </p:nvSpPr>
        <p:spPr bwMode="auto">
          <a:xfrm>
            <a:off x="7386638" y="1420813"/>
            <a:ext cx="280987" cy="257175"/>
          </a:xfrm>
          <a:prstGeom prst="rect">
            <a:avLst/>
          </a:prstGeom>
          <a:noFill/>
          <a:ln w="9525">
            <a:noFill/>
            <a:miter lim="800000"/>
            <a:headEnd/>
            <a:tailEnd/>
          </a:ln>
        </p:spPr>
        <p:txBody>
          <a:bodyPr wrap="none"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a:p>
            <a:pPr algn="ctr" defTabSz="914400">
              <a:lnSpc>
                <a:spcPct val="80000"/>
              </a:lnSpc>
              <a:buClr>
                <a:srgbClr val="000000"/>
              </a:buClr>
              <a:buSzPct val="100000"/>
              <a:buFont typeface="Times New Roman" pitchFamily="18" charset="0"/>
              <a:buNone/>
            </a:pPr>
            <a:r>
              <a:rPr lang="en-US" sz="700" b="1">
                <a:solidFill>
                  <a:schemeClr val="tx1"/>
                </a:solidFill>
              </a:rPr>
              <a:t>issued</a:t>
            </a:r>
          </a:p>
          <a:p>
            <a:pPr algn="ctr" defTabSz="914400">
              <a:lnSpc>
                <a:spcPct val="80000"/>
              </a:lnSpc>
              <a:buClr>
                <a:srgbClr val="000000"/>
              </a:buClr>
              <a:buSzPct val="100000"/>
              <a:buFont typeface="Times New Roman" pitchFamily="18" charset="0"/>
              <a:buNone/>
            </a:pPr>
            <a:r>
              <a:rPr lang="en-US" sz="700" b="1">
                <a:solidFill>
                  <a:schemeClr val="tx1"/>
                </a:solidFill>
              </a:rPr>
              <a:t>by</a:t>
            </a:r>
          </a:p>
        </p:txBody>
      </p:sp>
      <p:sp>
        <p:nvSpPr>
          <p:cNvPr id="85113" name="Text Box 228"/>
          <p:cNvSpPr txBox="1">
            <a:spLocks noChangeArrowheads="1"/>
          </p:cNvSpPr>
          <p:nvPr/>
        </p:nvSpPr>
        <p:spPr bwMode="auto">
          <a:xfrm>
            <a:off x="6338888" y="2259013"/>
            <a:ext cx="501650" cy="198437"/>
          </a:xfrm>
          <a:prstGeom prst="rect">
            <a:avLst/>
          </a:prstGeom>
          <a:noFill/>
          <a:ln w="9525">
            <a:noFill/>
            <a:miter lim="800000"/>
            <a:headEnd/>
            <a:tailEnd/>
          </a:ln>
        </p:spPr>
        <p:txBody>
          <a:bodyPr wrap="none">
            <a:spAutoFit/>
          </a:bodyPr>
          <a:lstStyle/>
          <a:p>
            <a:r>
              <a:rPr lang="en-US" sz="700" b="1">
                <a:solidFill>
                  <a:schemeClr val="tx1"/>
                </a:solidFill>
              </a:rPr>
              <a:t>identify</a:t>
            </a:r>
          </a:p>
        </p:txBody>
      </p:sp>
      <p:sp>
        <p:nvSpPr>
          <p:cNvPr id="85114" name="Text Box 229"/>
          <p:cNvSpPr txBox="1">
            <a:spLocks noChangeArrowheads="1"/>
          </p:cNvSpPr>
          <p:nvPr/>
        </p:nvSpPr>
        <p:spPr bwMode="auto">
          <a:xfrm>
            <a:off x="6007100" y="1911350"/>
            <a:ext cx="581025" cy="34925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identified</a:t>
            </a:r>
          </a:p>
          <a:p>
            <a:pPr algn="ctr" defTabSz="914400">
              <a:lnSpc>
                <a:spcPct val="80000"/>
              </a:lnSpc>
              <a:buClr>
                <a:srgbClr val="000000"/>
              </a:buClr>
              <a:buSzPct val="100000"/>
            </a:pPr>
            <a:r>
              <a:rPr lang="en-US" sz="700" b="1">
                <a:solidFill>
                  <a:schemeClr val="tx1"/>
                </a:solidFill>
              </a:rPr>
              <a:t>by</a:t>
            </a:r>
          </a:p>
        </p:txBody>
      </p:sp>
      <p:sp>
        <p:nvSpPr>
          <p:cNvPr id="85115" name="Text Box 263"/>
          <p:cNvSpPr txBox="1">
            <a:spLocks noChangeArrowheads="1"/>
          </p:cNvSpPr>
          <p:nvPr/>
        </p:nvSpPr>
        <p:spPr bwMode="auto">
          <a:xfrm>
            <a:off x="5340350" y="5799138"/>
            <a:ext cx="963613"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85116" name="Text Box 239"/>
          <p:cNvSpPr txBox="1">
            <a:spLocks noChangeArrowheads="1"/>
          </p:cNvSpPr>
          <p:nvPr/>
        </p:nvSpPr>
        <p:spPr bwMode="auto">
          <a:xfrm>
            <a:off x="2633663" y="4838700"/>
            <a:ext cx="938212"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FF0000"/>
                </a:solidFill>
              </a:rPr>
              <a:t>Management  Level</a:t>
            </a:r>
            <a:endParaRPr lang="en-US" u="sng">
              <a:solidFill>
                <a:srgbClr val="FF0000"/>
              </a:solidFill>
            </a:endParaRPr>
          </a:p>
        </p:txBody>
      </p:sp>
      <p:grpSp>
        <p:nvGrpSpPr>
          <p:cNvPr id="85117" name="Group 318"/>
          <p:cNvGrpSpPr>
            <a:grpSpLocks/>
          </p:cNvGrpSpPr>
          <p:nvPr/>
        </p:nvGrpSpPr>
        <p:grpSpPr bwMode="auto">
          <a:xfrm>
            <a:off x="2471738" y="4194175"/>
            <a:ext cx="3462337" cy="184150"/>
            <a:chOff x="2506663" y="4146550"/>
            <a:chExt cx="2465387" cy="184666"/>
          </a:xfrm>
        </p:grpSpPr>
        <p:sp>
          <p:nvSpPr>
            <p:cNvPr id="85224" name="Text Box 218"/>
            <p:cNvSpPr txBox="1">
              <a:spLocks noChangeArrowheads="1"/>
            </p:cNvSpPr>
            <p:nvPr/>
          </p:nvSpPr>
          <p:spPr bwMode="auto">
            <a:xfrm>
              <a:off x="2506663" y="4173538"/>
              <a:ext cx="677862" cy="149528"/>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a:solidFill>
                    <a:srgbClr val="FF0000"/>
                  </a:solidFill>
                </a:rPr>
                <a:t>Position Name;</a:t>
              </a:r>
            </a:p>
            <a:p>
              <a:pPr defTabSz="914400">
                <a:lnSpc>
                  <a:spcPct val="81000"/>
                </a:lnSpc>
                <a:buClr>
                  <a:srgbClr val="000000"/>
                </a:buClr>
                <a:buSzPct val="100000"/>
                <a:buFont typeface="Times New Roman" pitchFamily="18" charset="0"/>
                <a:buNone/>
              </a:pPr>
              <a:r>
                <a:rPr lang="en-US" sz="600">
                  <a:solidFill>
                    <a:srgbClr val="FF0000"/>
                  </a:solidFill>
                </a:rPr>
                <a:t>Rank</a:t>
              </a:r>
            </a:p>
          </p:txBody>
        </p:sp>
        <p:sp>
          <p:nvSpPr>
            <p:cNvPr id="85225" name="Text Box 218"/>
            <p:cNvSpPr txBox="1">
              <a:spLocks noChangeArrowheads="1"/>
            </p:cNvSpPr>
            <p:nvPr/>
          </p:nvSpPr>
          <p:spPr bwMode="auto">
            <a:xfrm>
              <a:off x="3401935" y="4146550"/>
              <a:ext cx="1570115" cy="184666"/>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a:solidFill>
                    <a:srgbClr val="FF0000"/>
                  </a:solidFill>
                </a:rPr>
                <a:t>Occupation Code; Affiliation Category Code;</a:t>
              </a:r>
            </a:p>
            <a:p>
              <a:pPr defTabSz="914400">
                <a:buClr>
                  <a:srgbClr val="000000"/>
                </a:buClr>
                <a:buSzPct val="100000"/>
                <a:buFont typeface="Times New Roman" pitchFamily="18" charset="0"/>
                <a:buNone/>
              </a:pPr>
              <a:r>
                <a:rPr lang="en-US" sz="600">
                  <a:solidFill>
                    <a:srgbClr val="FF0000"/>
                  </a:solidFill>
                </a:rPr>
                <a:t>Occupation Category Code</a:t>
              </a:r>
            </a:p>
          </p:txBody>
        </p:sp>
      </p:grpSp>
      <p:sp>
        <p:nvSpPr>
          <p:cNvPr id="85118" name="Text Box 374"/>
          <p:cNvSpPr txBox="1">
            <a:spLocks noChangeArrowheads="1"/>
          </p:cNvSpPr>
          <p:nvPr/>
        </p:nvSpPr>
        <p:spPr bwMode="auto">
          <a:xfrm>
            <a:off x="5430838" y="4700588"/>
            <a:ext cx="803275" cy="460375"/>
          </a:xfrm>
          <a:prstGeom prst="rect">
            <a:avLst/>
          </a:prstGeom>
          <a:noFill/>
          <a:ln w="9525">
            <a:noFill/>
            <a:miter lim="800000"/>
            <a:headEnd/>
            <a:tailEnd/>
          </a:ln>
        </p:spPr>
        <p:txBody>
          <a:bodyPr wrap="none" lIns="0" tIns="0" rIns="0" bIns="0">
            <a:spAutoFit/>
          </a:bodyPr>
          <a:lstStyle/>
          <a:p>
            <a:pPr defTabSz="914400">
              <a:buClr>
                <a:srgbClr val="000000"/>
              </a:buClr>
              <a:buSzPct val="100000"/>
              <a:buFont typeface="Times New Roman" pitchFamily="18" charset="0"/>
              <a:buNone/>
            </a:pPr>
            <a:r>
              <a:rPr lang="en-US" sz="600" u="sng">
                <a:solidFill>
                  <a:srgbClr val="DDDDDD"/>
                </a:solidFill>
              </a:rPr>
              <a:t>assign cond type</a:t>
            </a:r>
          </a:p>
          <a:p>
            <a:pPr defTabSz="914400">
              <a:buClr>
                <a:srgbClr val="000000"/>
              </a:buClr>
              <a:buSzPct val="100000"/>
              <a:buFont typeface="Times New Roman" pitchFamily="18" charset="0"/>
              <a:buNone/>
            </a:pPr>
            <a:r>
              <a:rPr lang="en-US" sz="600">
                <a:solidFill>
                  <a:srgbClr val="DDDDDD"/>
                </a:solidFill>
              </a:rPr>
              <a:t>assign cond start date</a:t>
            </a:r>
          </a:p>
          <a:p>
            <a:pPr defTabSz="914400">
              <a:buClr>
                <a:srgbClr val="000000"/>
              </a:buClr>
              <a:buSzPct val="100000"/>
              <a:buFont typeface="Times New Roman" pitchFamily="18" charset="0"/>
              <a:buNone/>
            </a:pPr>
            <a:r>
              <a:rPr lang="en-US" sz="600">
                <a:solidFill>
                  <a:srgbClr val="DDDDDD"/>
                </a:solidFill>
              </a:rPr>
              <a:t>assign cond end date</a:t>
            </a:r>
          </a:p>
          <a:p>
            <a:pPr defTabSz="914400">
              <a:buClr>
                <a:srgbClr val="000000"/>
              </a:buClr>
              <a:buSzPct val="100000"/>
              <a:buFont typeface="Times New Roman" pitchFamily="18" charset="0"/>
              <a:buNone/>
            </a:pPr>
            <a:r>
              <a:rPr lang="en-US" sz="600">
                <a:solidFill>
                  <a:srgbClr val="DDDDDD"/>
                </a:solidFill>
              </a:rPr>
              <a:t>assign cond status</a:t>
            </a:r>
          </a:p>
          <a:p>
            <a:pPr defTabSz="914400">
              <a:buClr>
                <a:srgbClr val="000000"/>
              </a:buClr>
              <a:buSzPct val="100000"/>
              <a:buFont typeface="Times New Roman" pitchFamily="18" charset="0"/>
              <a:buNone/>
            </a:pPr>
            <a:r>
              <a:rPr lang="en-US" sz="600">
                <a:solidFill>
                  <a:srgbClr val="DDDDDD"/>
                </a:solidFill>
              </a:rPr>
              <a:t>assign cond status date</a:t>
            </a:r>
          </a:p>
        </p:txBody>
      </p:sp>
      <p:sp>
        <p:nvSpPr>
          <p:cNvPr id="85119" name="Text Box 263"/>
          <p:cNvSpPr txBox="1">
            <a:spLocks noChangeArrowheads="1"/>
          </p:cNvSpPr>
          <p:nvPr/>
        </p:nvSpPr>
        <p:spPr bwMode="auto">
          <a:xfrm>
            <a:off x="2201863" y="5788025"/>
            <a:ext cx="996950" cy="74613"/>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pPr>
            <a:r>
              <a:rPr lang="en-US" sz="600" u="sng">
                <a:solidFill>
                  <a:srgbClr val="FF0000"/>
                </a:solidFill>
              </a:rPr>
              <a:t>NIPP Sector Code</a:t>
            </a:r>
          </a:p>
        </p:txBody>
      </p:sp>
      <p:sp>
        <p:nvSpPr>
          <p:cNvPr id="85120" name="Text Box 135"/>
          <p:cNvSpPr txBox="1">
            <a:spLocks noChangeArrowheads="1"/>
          </p:cNvSpPr>
          <p:nvPr/>
        </p:nvSpPr>
        <p:spPr bwMode="auto">
          <a:xfrm>
            <a:off x="4276725" y="2100263"/>
            <a:ext cx="530225" cy="184150"/>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FF0000"/>
                </a:solidFill>
              </a:rPr>
              <a:t>skill identifier</a:t>
            </a:r>
          </a:p>
          <a:p>
            <a:pPr defTabSz="914400">
              <a:buClr>
                <a:srgbClr val="000000"/>
              </a:buClr>
              <a:buSzPct val="100000"/>
              <a:buFont typeface="Times New Roman" pitchFamily="18" charset="0"/>
              <a:buNone/>
            </a:pPr>
            <a:r>
              <a:rPr lang="en-US" sz="600">
                <a:solidFill>
                  <a:srgbClr val="FF0000"/>
                </a:solidFill>
              </a:rPr>
              <a:t>primary</a:t>
            </a:r>
            <a:endParaRPr lang="en-US" u="sng">
              <a:solidFill>
                <a:srgbClr val="FF0000"/>
              </a:solidFill>
            </a:endParaRPr>
          </a:p>
        </p:txBody>
      </p:sp>
      <p:sp>
        <p:nvSpPr>
          <p:cNvPr id="85121" name="Text Box 35"/>
          <p:cNvSpPr txBox="1">
            <a:spLocks noChangeArrowheads="1"/>
          </p:cNvSpPr>
          <p:nvPr/>
        </p:nvSpPr>
        <p:spPr bwMode="auto">
          <a:xfrm>
            <a:off x="5210175" y="1624013"/>
            <a:ext cx="847725" cy="1154112"/>
          </a:xfrm>
          <a:prstGeom prst="rect">
            <a:avLst/>
          </a:prstGeom>
          <a:noFill/>
          <a:ln w="9525">
            <a:noFill/>
            <a:miter lim="800000"/>
            <a:headEnd/>
            <a:tailEnd/>
          </a:ln>
        </p:spPr>
        <p:txBody>
          <a:bodyPr lIns="0" tIns="0" rIns="0" bIns="0">
            <a:spAutoFit/>
          </a:bodyPr>
          <a:lstStyle/>
          <a:p>
            <a:pPr defTabSz="914400">
              <a:lnSpc>
                <a:spcPts val="625"/>
              </a:lnSpc>
              <a:buClr>
                <a:srgbClr val="000000"/>
              </a:buClr>
              <a:buSzPct val="100000"/>
              <a:buFont typeface="Times New Roman" pitchFamily="18" charset="0"/>
              <a:buNone/>
            </a:pPr>
            <a:r>
              <a:rPr lang="en-US" sz="600" u="sng">
                <a:solidFill>
                  <a:schemeClr val="tx1"/>
                </a:solidFill>
              </a:rPr>
              <a:t>person unique identifier</a:t>
            </a:r>
          </a:p>
          <a:p>
            <a:pPr defTabSz="914400">
              <a:lnSpc>
                <a:spcPts val="625"/>
              </a:lnSpc>
              <a:buClr>
                <a:srgbClr val="000000"/>
              </a:buClr>
              <a:buSzPct val="100000"/>
              <a:buFont typeface="Times New Roman" pitchFamily="18" charset="0"/>
              <a:buNone/>
            </a:pPr>
            <a:r>
              <a:rPr lang="en-GB" sz="600">
                <a:solidFill>
                  <a:srgbClr val="FF0000"/>
                </a:solidFill>
              </a:rPr>
              <a:t>Photo, Signature,</a:t>
            </a:r>
          </a:p>
          <a:p>
            <a:pPr defTabSz="914400">
              <a:lnSpc>
                <a:spcPts val="625"/>
              </a:lnSpc>
              <a:buClr>
                <a:srgbClr val="000000"/>
              </a:buClr>
              <a:buSzPct val="100000"/>
              <a:buFont typeface="Times New Roman" pitchFamily="18" charset="0"/>
              <a:buNone/>
            </a:pPr>
            <a:r>
              <a:rPr lang="en-GB" sz="600">
                <a:solidFill>
                  <a:srgbClr val="FF0000"/>
                </a:solidFill>
              </a:rPr>
              <a:t>Fingerprint Set</a:t>
            </a:r>
          </a:p>
          <a:p>
            <a:pPr defTabSz="914400">
              <a:lnSpc>
                <a:spcPts val="625"/>
              </a:lnSpc>
              <a:buClr>
                <a:srgbClr val="000000"/>
              </a:buClr>
              <a:buSzPct val="100000"/>
              <a:buFont typeface="Times New Roman" pitchFamily="18" charset="0"/>
              <a:buNone/>
            </a:pPr>
            <a:r>
              <a:rPr lang="en-GB" sz="600">
                <a:solidFill>
                  <a:srgbClr val="FF0000"/>
                </a:solidFill>
              </a:rPr>
              <a:t>Name Prefix</a:t>
            </a:r>
          </a:p>
          <a:p>
            <a:pPr defTabSz="914400">
              <a:lnSpc>
                <a:spcPts val="625"/>
              </a:lnSpc>
              <a:buClr>
                <a:srgbClr val="000000"/>
              </a:buClr>
              <a:buSzPct val="100000"/>
              <a:buFont typeface="Times New Roman" pitchFamily="18" charset="0"/>
              <a:buNone/>
            </a:pPr>
            <a:r>
              <a:rPr lang="en-GB" sz="600">
                <a:solidFill>
                  <a:srgbClr val="FF0000"/>
                </a:solidFill>
              </a:rPr>
              <a:t>Given Name</a:t>
            </a:r>
          </a:p>
          <a:p>
            <a:pPr defTabSz="914400">
              <a:lnSpc>
                <a:spcPts val="625"/>
              </a:lnSpc>
              <a:buClr>
                <a:srgbClr val="000000"/>
              </a:buClr>
              <a:buSzPct val="100000"/>
              <a:buFont typeface="Times New Roman" pitchFamily="18" charset="0"/>
              <a:buNone/>
            </a:pPr>
            <a:r>
              <a:rPr lang="en-GB" sz="600">
                <a:solidFill>
                  <a:srgbClr val="FF0000"/>
                </a:solidFill>
              </a:rPr>
              <a:t>Middle Name</a:t>
            </a:r>
          </a:p>
          <a:p>
            <a:pPr defTabSz="914400">
              <a:lnSpc>
                <a:spcPts val="625"/>
              </a:lnSpc>
              <a:buClr>
                <a:srgbClr val="000000"/>
              </a:buClr>
              <a:buSzPct val="100000"/>
              <a:buFont typeface="Times New Roman" pitchFamily="18" charset="0"/>
              <a:buNone/>
            </a:pPr>
            <a:r>
              <a:rPr lang="en-GB" sz="600">
                <a:solidFill>
                  <a:srgbClr val="FF0000"/>
                </a:solidFill>
              </a:rPr>
              <a:t>Sur Name</a:t>
            </a:r>
          </a:p>
          <a:p>
            <a:pPr defTabSz="914400">
              <a:lnSpc>
                <a:spcPts val="625"/>
              </a:lnSpc>
              <a:buClr>
                <a:srgbClr val="000000"/>
              </a:buClr>
              <a:buSzPct val="100000"/>
            </a:pPr>
            <a:r>
              <a:rPr lang="en-GB" sz="600">
                <a:solidFill>
                  <a:srgbClr val="FF0000"/>
                </a:solidFill>
              </a:rPr>
              <a:t>Name Suffix</a:t>
            </a:r>
          </a:p>
          <a:p>
            <a:pPr defTabSz="914400">
              <a:lnSpc>
                <a:spcPts val="625"/>
              </a:lnSpc>
              <a:buClr>
                <a:srgbClr val="000000"/>
              </a:buClr>
              <a:buSzPct val="100000"/>
              <a:buFont typeface="Times New Roman" pitchFamily="18" charset="0"/>
              <a:buNone/>
            </a:pPr>
            <a:r>
              <a:rPr lang="en-GB" sz="600">
                <a:solidFill>
                  <a:srgbClr val="FF0000"/>
                </a:solidFill>
              </a:rPr>
              <a:t>Full Name</a:t>
            </a:r>
          </a:p>
          <a:p>
            <a:pPr defTabSz="914400">
              <a:lnSpc>
                <a:spcPts val="625"/>
              </a:lnSpc>
              <a:buClr>
                <a:srgbClr val="000000"/>
              </a:buClr>
              <a:buSzPct val="100000"/>
              <a:buFont typeface="Times New Roman" pitchFamily="18" charset="0"/>
              <a:buNone/>
            </a:pPr>
            <a:r>
              <a:rPr lang="en-GB" sz="600">
                <a:solidFill>
                  <a:srgbClr val="FF0000"/>
                </a:solidFill>
              </a:rPr>
              <a:t>Common Name</a:t>
            </a:r>
          </a:p>
          <a:p>
            <a:pPr defTabSz="914400">
              <a:lnSpc>
                <a:spcPts val="625"/>
              </a:lnSpc>
              <a:buClr>
                <a:srgbClr val="000000"/>
              </a:buClr>
              <a:buSzPct val="100000"/>
              <a:buFont typeface="Times New Roman" pitchFamily="18" charset="0"/>
              <a:buNone/>
            </a:pPr>
            <a:r>
              <a:rPr lang="en-GB" sz="600">
                <a:solidFill>
                  <a:srgbClr val="FF0000"/>
                </a:solidFill>
              </a:rPr>
              <a:t>Display Name</a:t>
            </a:r>
          </a:p>
          <a:p>
            <a:pPr defTabSz="914400">
              <a:lnSpc>
                <a:spcPts val="625"/>
              </a:lnSpc>
              <a:buClr>
                <a:srgbClr val="000000"/>
              </a:buClr>
              <a:buSzPct val="100000"/>
              <a:buFont typeface="Times New Roman" pitchFamily="18" charset="0"/>
              <a:buNone/>
            </a:pPr>
            <a:r>
              <a:rPr lang="en-GB" sz="600">
                <a:solidFill>
                  <a:srgbClr val="FF0000"/>
                </a:solidFill>
              </a:rPr>
              <a:t>Birth date</a:t>
            </a:r>
          </a:p>
          <a:p>
            <a:pPr defTabSz="914400">
              <a:lnSpc>
                <a:spcPts val="625"/>
              </a:lnSpc>
              <a:buClr>
                <a:srgbClr val="000000"/>
              </a:buClr>
              <a:buSzPct val="100000"/>
              <a:buFont typeface="Times New Roman" pitchFamily="18" charset="0"/>
              <a:buNone/>
            </a:pPr>
            <a:r>
              <a:rPr lang="en-GB" sz="600">
                <a:solidFill>
                  <a:srgbClr val="FF0000"/>
                </a:solidFill>
              </a:rPr>
              <a:t>Sex, Race,</a:t>
            </a:r>
          </a:p>
          <a:p>
            <a:pPr defTabSz="914400">
              <a:lnSpc>
                <a:spcPts val="625"/>
              </a:lnSpc>
              <a:buClr>
                <a:srgbClr val="000000"/>
              </a:buClr>
              <a:buSzPct val="100000"/>
              <a:buFont typeface="Times New Roman" pitchFamily="18" charset="0"/>
              <a:buNone/>
            </a:pPr>
            <a:r>
              <a:rPr lang="en-GB" sz="600">
                <a:solidFill>
                  <a:srgbClr val="FF0000"/>
                </a:solidFill>
              </a:rPr>
              <a:t>Height, Weight, </a:t>
            </a:r>
          </a:p>
          <a:p>
            <a:pPr defTabSz="914400">
              <a:lnSpc>
                <a:spcPts val="625"/>
              </a:lnSpc>
              <a:buClr>
                <a:srgbClr val="000000"/>
              </a:buClr>
              <a:buSzPct val="100000"/>
              <a:buFont typeface="Times New Roman" pitchFamily="18" charset="0"/>
              <a:buNone/>
            </a:pPr>
            <a:r>
              <a:rPr lang="en-GB" sz="600">
                <a:solidFill>
                  <a:srgbClr val="FF0000"/>
                </a:solidFill>
              </a:rPr>
              <a:t>Eye Color, Hair Color,</a:t>
            </a:r>
          </a:p>
        </p:txBody>
      </p:sp>
      <p:sp>
        <p:nvSpPr>
          <p:cNvPr id="85122" name="Text Box 41"/>
          <p:cNvSpPr txBox="1">
            <a:spLocks noChangeArrowheads="1"/>
          </p:cNvSpPr>
          <p:nvPr/>
        </p:nvSpPr>
        <p:spPr bwMode="auto">
          <a:xfrm>
            <a:off x="3008313" y="1958975"/>
            <a:ext cx="896937" cy="812800"/>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chemeClr val="tx1"/>
                </a:solidFill>
              </a:rPr>
              <a:t>certificate unique identifier</a:t>
            </a:r>
          </a:p>
          <a:p>
            <a:pPr defTabSz="914400">
              <a:buClr>
                <a:srgbClr val="000000"/>
              </a:buClr>
              <a:buSzPct val="100000"/>
              <a:buFont typeface="Times New Roman" pitchFamily="18" charset="0"/>
              <a:buNone/>
            </a:pPr>
            <a:r>
              <a:rPr lang="en-US" sz="600">
                <a:solidFill>
                  <a:srgbClr val="DDDDDD"/>
                </a:solidFill>
              </a:rPr>
              <a:t>certificate type</a:t>
            </a:r>
          </a:p>
          <a:p>
            <a:pPr defTabSz="914400">
              <a:buClr>
                <a:srgbClr val="000000"/>
              </a:buClr>
              <a:buSzPct val="100000"/>
              <a:buFont typeface="Times New Roman" pitchFamily="18" charset="0"/>
              <a:buNone/>
            </a:pPr>
            <a:r>
              <a:rPr lang="en-US" sz="600">
                <a:solidFill>
                  <a:srgbClr val="DDDDDD"/>
                </a:solidFill>
              </a:rPr>
              <a:t>certificate name</a:t>
            </a:r>
          </a:p>
          <a:p>
            <a:pPr defTabSz="914400">
              <a:buClr>
                <a:srgbClr val="000000"/>
              </a:buClr>
              <a:buSzPct val="100000"/>
              <a:buFont typeface="Times New Roman" pitchFamily="18" charset="0"/>
              <a:buNone/>
            </a:pPr>
            <a:r>
              <a:rPr lang="en-US" sz="600">
                <a:solidFill>
                  <a:srgbClr val="DDDDDD"/>
                </a:solidFill>
              </a:rPr>
              <a:t>certificate issue date</a:t>
            </a:r>
          </a:p>
          <a:p>
            <a:pPr defTabSz="914400">
              <a:buClr>
                <a:srgbClr val="000000"/>
              </a:buClr>
              <a:buSzPct val="100000"/>
              <a:buFont typeface="Times New Roman" pitchFamily="18" charset="0"/>
              <a:buNone/>
            </a:pPr>
            <a:r>
              <a:rPr lang="en-US" sz="600">
                <a:solidFill>
                  <a:srgbClr val="DDDDDD"/>
                </a:solidFill>
              </a:rPr>
              <a:t>certificate expire date</a:t>
            </a:r>
          </a:p>
          <a:p>
            <a:pPr defTabSz="914400">
              <a:buClr>
                <a:srgbClr val="000000"/>
              </a:buClr>
              <a:buSzPct val="100000"/>
              <a:buFont typeface="Times New Roman" pitchFamily="18" charset="0"/>
              <a:buNone/>
            </a:pPr>
            <a:r>
              <a:rPr lang="en-US" sz="600">
                <a:solidFill>
                  <a:srgbClr val="DDDDDD"/>
                </a:solidFill>
              </a:rPr>
              <a:t>certificate status</a:t>
            </a:r>
          </a:p>
          <a:p>
            <a:pPr defTabSz="914400">
              <a:buClr>
                <a:srgbClr val="000000"/>
              </a:buClr>
              <a:buSzPct val="100000"/>
            </a:pPr>
            <a:r>
              <a:rPr lang="en-US" sz="600">
                <a:solidFill>
                  <a:srgbClr val="DDDDDD"/>
                </a:solidFill>
              </a:rPr>
              <a:t>certificate status date</a:t>
            </a:r>
          </a:p>
          <a:p>
            <a:pPr defTabSz="914400">
              <a:buClr>
                <a:srgbClr val="000000"/>
              </a:buClr>
              <a:buSzPct val="100000"/>
            </a:pPr>
            <a:r>
              <a:rPr lang="en-US" sz="600">
                <a:solidFill>
                  <a:srgbClr val="DDDDDD"/>
                </a:solidFill>
              </a:rPr>
              <a:t>certificate LOA</a:t>
            </a:r>
          </a:p>
          <a:p>
            <a:pPr defTabSz="914400">
              <a:buClr>
                <a:srgbClr val="000000"/>
              </a:buClr>
              <a:buSzPct val="100000"/>
            </a:pPr>
            <a:r>
              <a:rPr lang="en-US" sz="600">
                <a:solidFill>
                  <a:srgbClr val="DDDDDD"/>
                </a:solidFill>
              </a:rPr>
              <a:t>certification level</a:t>
            </a:r>
          </a:p>
        </p:txBody>
      </p:sp>
      <p:sp>
        <p:nvSpPr>
          <p:cNvPr id="85123" name="Text Box 374"/>
          <p:cNvSpPr txBox="1">
            <a:spLocks noChangeArrowheads="1"/>
          </p:cNvSpPr>
          <p:nvPr/>
        </p:nvSpPr>
        <p:spPr bwMode="auto">
          <a:xfrm>
            <a:off x="6848475" y="3046413"/>
            <a:ext cx="722313" cy="461962"/>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affil cond type</a:t>
            </a:r>
          </a:p>
          <a:p>
            <a:pPr defTabSz="914400">
              <a:buClr>
                <a:srgbClr val="000000"/>
              </a:buClr>
              <a:buSzPct val="100000"/>
              <a:buFont typeface="Times New Roman" pitchFamily="18" charset="0"/>
              <a:buNone/>
            </a:pPr>
            <a:r>
              <a:rPr lang="en-US" sz="600">
                <a:solidFill>
                  <a:srgbClr val="FF0000"/>
                </a:solidFill>
              </a:rPr>
              <a:t>Start Date</a:t>
            </a:r>
          </a:p>
          <a:p>
            <a:pPr defTabSz="914400">
              <a:buClr>
                <a:srgbClr val="000000"/>
              </a:buClr>
              <a:buSzPct val="100000"/>
              <a:buFont typeface="Times New Roman" pitchFamily="18" charset="0"/>
              <a:buNone/>
            </a:pPr>
            <a:r>
              <a:rPr lang="en-US" sz="600">
                <a:solidFill>
                  <a:srgbClr val="FF0000"/>
                </a:solidFill>
              </a:rPr>
              <a:t>End Date</a:t>
            </a:r>
          </a:p>
          <a:p>
            <a:pPr defTabSz="914400">
              <a:buClr>
                <a:srgbClr val="000000"/>
              </a:buClr>
              <a:buSzPct val="100000"/>
              <a:buFont typeface="Times New Roman" pitchFamily="18" charset="0"/>
              <a:buNone/>
            </a:pPr>
            <a:r>
              <a:rPr lang="en-US" sz="600">
                <a:solidFill>
                  <a:srgbClr val="FF0000"/>
                </a:solidFill>
              </a:rPr>
              <a:t>Status</a:t>
            </a:r>
          </a:p>
          <a:p>
            <a:pPr defTabSz="914400">
              <a:buClr>
                <a:srgbClr val="000000"/>
              </a:buClr>
              <a:buSzPct val="100000"/>
              <a:buFont typeface="Times New Roman" pitchFamily="18" charset="0"/>
              <a:buNone/>
            </a:pPr>
            <a:r>
              <a:rPr lang="en-US" sz="600">
                <a:solidFill>
                  <a:schemeClr val="tx1"/>
                </a:solidFill>
              </a:rPr>
              <a:t>affil cond status date</a:t>
            </a:r>
            <a:endParaRPr lang="en-US">
              <a:solidFill>
                <a:schemeClr val="tx1"/>
              </a:solidFill>
            </a:endParaRPr>
          </a:p>
        </p:txBody>
      </p:sp>
      <p:sp>
        <p:nvSpPr>
          <p:cNvPr id="85124" name="Text Box 52"/>
          <p:cNvSpPr txBox="1">
            <a:spLocks noChangeArrowheads="1"/>
          </p:cNvSpPr>
          <p:nvPr/>
        </p:nvSpPr>
        <p:spPr bwMode="auto">
          <a:xfrm>
            <a:off x="1266825" y="1979613"/>
            <a:ext cx="914400"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FF0000"/>
                </a:solidFill>
              </a:rPr>
              <a:t>ORI</a:t>
            </a:r>
            <a:r>
              <a:rPr lang="en-US" sz="600">
                <a:solidFill>
                  <a:srgbClr val="FF0000"/>
                </a:solidFill>
              </a:rPr>
              <a:t>; </a:t>
            </a:r>
            <a:r>
              <a:rPr lang="en-US" sz="600" u="sng">
                <a:solidFill>
                  <a:srgbClr val="FF0000"/>
                </a:solidFill>
              </a:rPr>
              <a:t>Id</a:t>
            </a:r>
            <a:endParaRPr lang="en-US" sz="600">
              <a:solidFill>
                <a:srgbClr val="FF0000"/>
              </a:solidFill>
            </a:endParaRPr>
          </a:p>
          <a:p>
            <a:pPr defTabSz="914400">
              <a:buClr>
                <a:srgbClr val="000000"/>
              </a:buClr>
              <a:buSzPct val="100000"/>
              <a:buFont typeface="Times New Roman" pitchFamily="18" charset="0"/>
              <a:buNone/>
            </a:pPr>
            <a:r>
              <a:rPr lang="en-US" sz="600">
                <a:solidFill>
                  <a:srgbClr val="FF0000"/>
                </a:solidFill>
              </a:rPr>
              <a:t>General Category Code</a:t>
            </a:r>
          </a:p>
          <a:p>
            <a:pPr defTabSz="914400">
              <a:buClr>
                <a:srgbClr val="000000"/>
              </a:buClr>
              <a:buSzPct val="100000"/>
              <a:buFont typeface="Times New Roman" pitchFamily="18" charset="0"/>
              <a:buNone/>
            </a:pPr>
            <a:r>
              <a:rPr lang="en-US" sz="600">
                <a:solidFill>
                  <a:srgbClr val="FF0000"/>
                </a:solidFill>
              </a:rPr>
              <a:t>Name; Sub Unit Name</a:t>
            </a:r>
          </a:p>
        </p:txBody>
      </p:sp>
      <p:sp>
        <p:nvSpPr>
          <p:cNvPr id="85125" name="Text Box 279"/>
          <p:cNvSpPr txBox="1">
            <a:spLocks noChangeArrowheads="1"/>
          </p:cNvSpPr>
          <p:nvPr/>
        </p:nvSpPr>
        <p:spPr bwMode="auto">
          <a:xfrm>
            <a:off x="6838950" y="5083175"/>
            <a:ext cx="992188" cy="554038"/>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assign entitle identifier</a:t>
            </a:r>
          </a:p>
          <a:p>
            <a:pPr defTabSz="914400">
              <a:buClr>
                <a:srgbClr val="000000"/>
              </a:buClr>
              <a:buSzPct val="100000"/>
            </a:pPr>
            <a:r>
              <a:rPr lang="en-US" sz="600">
                <a:solidFill>
                  <a:schemeClr val="tx1"/>
                </a:solidFill>
              </a:rPr>
              <a:t>assign entitle permission</a:t>
            </a:r>
          </a:p>
          <a:p>
            <a:pPr defTabSz="914400">
              <a:buClr>
                <a:srgbClr val="000000"/>
              </a:buClr>
              <a:buSzPct val="100000"/>
            </a:pPr>
            <a:r>
              <a:rPr lang="en-US" sz="600">
                <a:solidFill>
                  <a:schemeClr val="tx1"/>
                </a:solidFill>
              </a:rPr>
              <a:t>assign entitle start date</a:t>
            </a:r>
          </a:p>
          <a:p>
            <a:pPr defTabSz="914400">
              <a:buClr>
                <a:srgbClr val="000000"/>
              </a:buClr>
              <a:buSzPct val="100000"/>
            </a:pPr>
            <a:r>
              <a:rPr lang="en-US" sz="600">
                <a:solidFill>
                  <a:schemeClr val="tx1"/>
                </a:solidFill>
              </a:rPr>
              <a:t>assign entitle end date</a:t>
            </a:r>
          </a:p>
          <a:p>
            <a:pPr defTabSz="914400">
              <a:buClr>
                <a:srgbClr val="000000"/>
              </a:buClr>
              <a:buSzPct val="100000"/>
            </a:pPr>
            <a:r>
              <a:rPr lang="en-US" sz="600">
                <a:solidFill>
                  <a:schemeClr val="tx1"/>
                </a:solidFill>
              </a:rPr>
              <a:t>assign entitle status</a:t>
            </a:r>
          </a:p>
          <a:p>
            <a:pPr defTabSz="914400">
              <a:buClr>
                <a:srgbClr val="000000"/>
              </a:buClr>
              <a:buSzPct val="100000"/>
            </a:pPr>
            <a:r>
              <a:rPr lang="en-US" sz="600">
                <a:solidFill>
                  <a:srgbClr val="DDDDDD"/>
                </a:solidFill>
              </a:rPr>
              <a:t>assign entitle status date</a:t>
            </a:r>
          </a:p>
        </p:txBody>
      </p:sp>
      <p:sp>
        <p:nvSpPr>
          <p:cNvPr id="85126" name="Text Box 247"/>
          <p:cNvSpPr txBox="1">
            <a:spLocks noChangeArrowheads="1"/>
          </p:cNvSpPr>
          <p:nvPr/>
        </p:nvSpPr>
        <p:spPr bwMode="auto">
          <a:xfrm>
            <a:off x="4070350" y="4833938"/>
            <a:ext cx="612775" cy="74612"/>
          </a:xfrm>
          <a:prstGeom prst="rect">
            <a:avLst/>
          </a:prstGeom>
          <a:noFill/>
          <a:ln w="9525">
            <a:noFill/>
            <a:miter lim="800000"/>
            <a:headEnd/>
            <a:tailEnd/>
          </a:ln>
        </p:spPr>
        <p:txBody>
          <a:bodyPr lIns="0" tIns="0" rIns="0" bIns="0">
            <a:spAutoFit/>
          </a:bodyPr>
          <a:lstStyle/>
          <a:p>
            <a:pPr defTabSz="914400">
              <a:lnSpc>
                <a:spcPct val="81000"/>
              </a:lnSpc>
              <a:buClr>
                <a:srgbClr val="000000"/>
              </a:buClr>
              <a:buSzPct val="100000"/>
              <a:buFont typeface="Times New Roman" pitchFamily="18" charset="0"/>
              <a:buNone/>
            </a:pPr>
            <a:r>
              <a:rPr lang="en-US" sz="600" u="sng">
                <a:solidFill>
                  <a:srgbClr val="DDDDDD"/>
                </a:solidFill>
              </a:rPr>
              <a:t>role</a:t>
            </a:r>
            <a:endParaRPr lang="en-US" u="sng">
              <a:solidFill>
                <a:srgbClr val="DDDDDD"/>
              </a:solidFill>
            </a:endParaRPr>
          </a:p>
        </p:txBody>
      </p:sp>
      <p:sp>
        <p:nvSpPr>
          <p:cNvPr id="85127" name="Text Box 40"/>
          <p:cNvSpPr txBox="1">
            <a:spLocks noChangeArrowheads="1"/>
          </p:cNvSpPr>
          <p:nvPr/>
        </p:nvSpPr>
        <p:spPr bwMode="auto">
          <a:xfrm>
            <a:off x="7685088" y="1644650"/>
            <a:ext cx="749300" cy="350838"/>
          </a:xfrm>
          <a:prstGeom prst="rect">
            <a:avLst/>
          </a:prstGeom>
          <a:noFill/>
          <a:ln w="9525">
            <a:noFill/>
            <a:miter lim="800000"/>
            <a:headEnd/>
            <a:tailEnd/>
          </a:ln>
        </p:spPr>
        <p:txBody>
          <a:bodyPr>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needed</a:t>
            </a:r>
          </a:p>
          <a:p>
            <a:pPr algn="ctr" defTabSz="914400">
              <a:lnSpc>
                <a:spcPct val="80000"/>
              </a:lnSpc>
              <a:buClr>
                <a:srgbClr val="000000"/>
              </a:buClr>
              <a:buSzPct val="100000"/>
            </a:pPr>
            <a:r>
              <a:rPr lang="en-US" sz="700" b="1">
                <a:solidFill>
                  <a:schemeClr val="tx1"/>
                </a:solidFill>
              </a:rPr>
              <a:t>by</a:t>
            </a:r>
          </a:p>
        </p:txBody>
      </p:sp>
      <p:sp>
        <p:nvSpPr>
          <p:cNvPr id="85128" name="Text Box 39"/>
          <p:cNvSpPr txBox="1">
            <a:spLocks noChangeArrowheads="1"/>
          </p:cNvSpPr>
          <p:nvPr/>
        </p:nvSpPr>
        <p:spPr bwMode="auto">
          <a:xfrm>
            <a:off x="7881938" y="5238750"/>
            <a:ext cx="390525" cy="198438"/>
          </a:xfrm>
          <a:prstGeom prst="rect">
            <a:avLst/>
          </a:prstGeom>
          <a:noFill/>
          <a:ln w="9525">
            <a:noFill/>
            <a:miter lim="800000"/>
            <a:headEnd/>
            <a:tailEnd/>
          </a:ln>
        </p:spPr>
        <p:txBody>
          <a:bodyPr wrap="none">
            <a:spAutoFit/>
          </a:bodyPr>
          <a:lstStyle/>
          <a:p>
            <a:r>
              <a:rPr lang="en-US" sz="700" b="1">
                <a:solidFill>
                  <a:schemeClr val="tx1"/>
                </a:solidFill>
              </a:rPr>
              <a:t>need</a:t>
            </a:r>
          </a:p>
        </p:txBody>
      </p:sp>
      <p:grpSp>
        <p:nvGrpSpPr>
          <p:cNvPr id="85129" name="Group 320"/>
          <p:cNvGrpSpPr>
            <a:grpSpLocks/>
          </p:cNvGrpSpPr>
          <p:nvPr/>
        </p:nvGrpSpPr>
        <p:grpSpPr bwMode="auto">
          <a:xfrm>
            <a:off x="2443163" y="3352800"/>
            <a:ext cx="3886200" cy="190500"/>
            <a:chOff x="2486025" y="3365765"/>
            <a:chExt cx="3833813" cy="71101"/>
          </a:xfrm>
        </p:grpSpPr>
        <p:sp>
          <p:nvSpPr>
            <p:cNvPr id="85222" name="Text Box 218"/>
            <p:cNvSpPr txBox="1">
              <a:spLocks noChangeArrowheads="1"/>
            </p:cNvSpPr>
            <p:nvPr/>
          </p:nvSpPr>
          <p:spPr bwMode="auto">
            <a:xfrm>
              <a:off x="4271963" y="3365765"/>
              <a:ext cx="2047875" cy="33496"/>
            </a:xfrm>
            <a:prstGeom prst="rect">
              <a:avLst/>
            </a:prstGeom>
            <a:noFill/>
            <a:ln w="9525">
              <a:noFill/>
              <a:miter lim="800000"/>
              <a:headEnd/>
              <a:tailEnd/>
            </a:ln>
          </p:spPr>
          <p:txBody>
            <a:bodyPr lIns="0" tIns="0" rIns="0" bIns="0">
              <a:spAutoFit/>
            </a:bodyPr>
            <a:lstStyle/>
            <a:p>
              <a:pPr defTabSz="914400">
                <a:lnSpc>
                  <a:spcPts val="725"/>
                </a:lnSpc>
                <a:buClr>
                  <a:srgbClr val="000000"/>
                </a:buClr>
                <a:buSzPct val="100000"/>
                <a:buFont typeface="Times New Roman" pitchFamily="18" charset="0"/>
                <a:buNone/>
              </a:pPr>
              <a:r>
                <a:rPr lang="en-US" sz="600">
                  <a:solidFill>
                    <a:srgbClr val="FF0000"/>
                  </a:solidFill>
                </a:rPr>
                <a:t>Military Status Code; Employment Category Code</a:t>
              </a:r>
            </a:p>
          </p:txBody>
        </p:sp>
        <p:sp>
          <p:nvSpPr>
            <p:cNvPr id="85223" name="Text Box 347"/>
            <p:cNvSpPr txBox="1">
              <a:spLocks noChangeArrowheads="1"/>
            </p:cNvSpPr>
            <p:nvPr/>
          </p:nvSpPr>
          <p:spPr bwMode="auto">
            <a:xfrm>
              <a:off x="2486025" y="3369875"/>
              <a:ext cx="1843088" cy="66991"/>
            </a:xfrm>
            <a:prstGeom prst="rect">
              <a:avLst/>
            </a:prstGeom>
            <a:noFill/>
            <a:ln w="9525">
              <a:noFill/>
              <a:miter lim="800000"/>
              <a:headEnd/>
              <a:tailEnd/>
            </a:ln>
          </p:spPr>
          <p:txBody>
            <a:bodyPr lIns="0" tIns="0" rIns="0" bIns="0">
              <a:spAutoFit/>
            </a:bodyPr>
            <a:lstStyle/>
            <a:p>
              <a:pPr defTabSz="914400">
                <a:lnSpc>
                  <a:spcPts val="725"/>
                </a:lnSpc>
                <a:buClr>
                  <a:srgbClr val="000000"/>
                </a:buClr>
                <a:buSzPct val="100000"/>
                <a:buFont typeface="Times New Roman" pitchFamily="18" charset="0"/>
                <a:buNone/>
              </a:pPr>
              <a:r>
                <a:rPr lang="en-US" sz="600" u="sng">
                  <a:solidFill>
                    <a:srgbClr val="FF0000"/>
                  </a:solidFill>
                </a:rPr>
                <a:t>Federation Id</a:t>
              </a:r>
              <a:r>
                <a:rPr lang="en-US" sz="600" u="sng" baseline="30000">
                  <a:solidFill>
                    <a:srgbClr val="FF0000"/>
                  </a:solidFill>
                </a:rPr>
                <a:t>1</a:t>
              </a:r>
              <a:r>
                <a:rPr lang="en-US" sz="600">
                  <a:solidFill>
                    <a:srgbClr val="FF0000"/>
                  </a:solidFill>
                </a:rPr>
                <a:t>; </a:t>
              </a:r>
              <a:r>
                <a:rPr lang="en-US" sz="600" u="sng">
                  <a:solidFill>
                    <a:srgbClr val="FF0000"/>
                  </a:solidFill>
                </a:rPr>
                <a:t>Local Id</a:t>
              </a:r>
              <a:r>
                <a:rPr lang="en-US" sz="600" u="sng" baseline="30000">
                  <a:solidFill>
                    <a:srgbClr val="FF0000"/>
                  </a:solidFill>
                </a:rPr>
                <a:t>2</a:t>
              </a:r>
              <a:r>
                <a:rPr lang="en-US" sz="600">
                  <a:solidFill>
                    <a:srgbClr val="FF0000"/>
                  </a:solidFill>
                </a:rPr>
                <a:t>; </a:t>
              </a:r>
              <a:r>
                <a:rPr lang="en-US" sz="600" u="sng">
                  <a:solidFill>
                    <a:srgbClr val="FF0000"/>
                  </a:solidFill>
                </a:rPr>
                <a:t>Social Security Number</a:t>
              </a:r>
              <a:r>
                <a:rPr lang="en-US" sz="600" u="sng" baseline="30000">
                  <a:solidFill>
                    <a:srgbClr val="FF0000"/>
                  </a:solidFill>
                </a:rPr>
                <a:t>3</a:t>
              </a:r>
              <a:r>
                <a:rPr lang="en-US" sz="600" u="sng">
                  <a:solidFill>
                    <a:srgbClr val="FF0000"/>
                  </a:solidFill>
                </a:rPr>
                <a:t>; Visa Number</a:t>
              </a:r>
              <a:r>
                <a:rPr lang="en-US" sz="600">
                  <a:solidFill>
                    <a:srgbClr val="FF0000"/>
                  </a:solidFill>
                </a:rPr>
                <a:t>; </a:t>
              </a:r>
              <a:r>
                <a:rPr lang="en-US" sz="600" u="sng">
                  <a:solidFill>
                    <a:srgbClr val="FF0000"/>
                  </a:solidFill>
                </a:rPr>
                <a:t>Passport Id, Employee Id; </a:t>
              </a:r>
            </a:p>
          </p:txBody>
        </p:sp>
      </p:grpSp>
      <p:sp>
        <p:nvSpPr>
          <p:cNvPr id="85130" name="Text Box 338"/>
          <p:cNvSpPr txBox="1">
            <a:spLocks noChangeArrowheads="1"/>
          </p:cNvSpPr>
          <p:nvPr/>
        </p:nvSpPr>
        <p:spPr bwMode="auto">
          <a:xfrm>
            <a:off x="6819900" y="1849438"/>
            <a:ext cx="1042988" cy="795337"/>
          </a:xfrm>
          <a:prstGeom prst="rect">
            <a:avLst/>
          </a:prstGeom>
          <a:noFill/>
          <a:ln w="9525">
            <a:noFill/>
            <a:miter lim="800000"/>
            <a:headEnd/>
            <a:tailEnd/>
          </a:ln>
        </p:spPr>
        <p:txBody>
          <a:bodyPr lIns="0" tIns="0" rIns="0" bIns="0">
            <a:spAutoFit/>
          </a:bodyPr>
          <a:lstStyle/>
          <a:p>
            <a:pPr defTabSz="914400">
              <a:lnSpc>
                <a:spcPts val="625"/>
              </a:lnSpc>
              <a:buClr>
                <a:srgbClr val="000000"/>
              </a:buClr>
              <a:buSzPct val="100000"/>
              <a:buFont typeface="Times New Roman" pitchFamily="18" charset="0"/>
              <a:buNone/>
            </a:pPr>
            <a:r>
              <a:rPr lang="en-US" sz="600" u="sng">
                <a:solidFill>
                  <a:schemeClr val="tx1"/>
                </a:solidFill>
              </a:rPr>
              <a:t>credential unique identifier</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Effective  Date</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Expiration Date</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Status Code</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Proofing Date </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Authentication LOA;</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Proofing LOA, </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Category</a:t>
            </a:r>
          </a:p>
          <a:p>
            <a:pPr defTabSz="914400">
              <a:lnSpc>
                <a:spcPts val="625"/>
              </a:lnSpc>
              <a:spcBef>
                <a:spcPts val="100"/>
              </a:spcBef>
              <a:buClr>
                <a:srgbClr val="000000"/>
              </a:buClr>
              <a:buSzPct val="100000"/>
              <a:buFont typeface="Times New Roman" pitchFamily="18" charset="0"/>
              <a:buNone/>
            </a:pPr>
            <a:r>
              <a:rPr lang="en-US" sz="600">
                <a:solidFill>
                  <a:srgbClr val="FF0000"/>
                </a:solidFill>
              </a:rPr>
              <a:t>PKI Certificate</a:t>
            </a:r>
          </a:p>
        </p:txBody>
      </p:sp>
      <p:sp>
        <p:nvSpPr>
          <p:cNvPr id="85131" name="Text Box 271"/>
          <p:cNvSpPr txBox="1">
            <a:spLocks noChangeArrowheads="1"/>
          </p:cNvSpPr>
          <p:nvPr/>
        </p:nvSpPr>
        <p:spPr bwMode="auto">
          <a:xfrm>
            <a:off x="3938588" y="5702300"/>
            <a:ext cx="1123950" cy="276225"/>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chemeClr val="tx1"/>
                </a:solidFill>
              </a:rPr>
              <a:t>activity identifier</a:t>
            </a:r>
          </a:p>
          <a:p>
            <a:pPr defTabSz="914400">
              <a:buClr>
                <a:srgbClr val="000000"/>
              </a:buClr>
              <a:buSzPct val="100000"/>
              <a:buFont typeface="Times New Roman" pitchFamily="18" charset="0"/>
              <a:buNone/>
            </a:pPr>
            <a:r>
              <a:rPr lang="en-US" sz="600">
                <a:solidFill>
                  <a:srgbClr val="FF0000"/>
                </a:solidFill>
              </a:rPr>
              <a:t>Emergency Support Function</a:t>
            </a:r>
          </a:p>
          <a:p>
            <a:pPr defTabSz="914400">
              <a:buClr>
                <a:srgbClr val="000000"/>
              </a:buClr>
              <a:buSzPct val="100000"/>
            </a:pPr>
            <a:r>
              <a:rPr lang="en-US" sz="600">
                <a:solidFill>
                  <a:srgbClr val="FF0000"/>
                </a:solidFill>
              </a:rPr>
              <a:t>Organization Category Code</a:t>
            </a:r>
          </a:p>
        </p:txBody>
      </p:sp>
      <p:sp>
        <p:nvSpPr>
          <p:cNvPr id="85132" name="Rectangle 181"/>
          <p:cNvSpPr>
            <a:spLocks noChangeArrowheads="1"/>
          </p:cNvSpPr>
          <p:nvPr/>
        </p:nvSpPr>
        <p:spPr bwMode="auto">
          <a:xfrm>
            <a:off x="3976688" y="55372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133" name="Rectangle 112"/>
          <p:cNvSpPr>
            <a:spLocks noChangeArrowheads="1"/>
          </p:cNvSpPr>
          <p:nvPr/>
        </p:nvSpPr>
        <p:spPr bwMode="auto">
          <a:xfrm>
            <a:off x="4003675" y="2362200"/>
            <a:ext cx="1128713" cy="609600"/>
          </a:xfrm>
          <a:prstGeom prst="rect">
            <a:avLst/>
          </a:prstGeom>
          <a:solidFill>
            <a:srgbClr val="CCFFFF"/>
          </a:solidFill>
          <a:ln w="12600">
            <a:solidFill>
              <a:srgbClr val="0000FF"/>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134" name="Rectangle 113"/>
          <p:cNvSpPr>
            <a:spLocks noChangeArrowheads="1"/>
          </p:cNvSpPr>
          <p:nvPr/>
        </p:nvSpPr>
        <p:spPr bwMode="auto">
          <a:xfrm>
            <a:off x="4003675" y="2362200"/>
            <a:ext cx="1128713" cy="120650"/>
          </a:xfrm>
          <a:prstGeom prst="rect">
            <a:avLst/>
          </a:prstGeom>
          <a:solidFill>
            <a:srgbClr val="CCFFFF"/>
          </a:solidFill>
          <a:ln w="12600">
            <a:solidFill>
              <a:srgbClr val="0000FF"/>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CC"/>
                </a:solidFill>
              </a:rPr>
              <a:t>Contact Information</a:t>
            </a:r>
          </a:p>
        </p:txBody>
      </p:sp>
      <p:sp>
        <p:nvSpPr>
          <p:cNvPr id="85135" name="Text Box 114"/>
          <p:cNvSpPr txBox="1">
            <a:spLocks noChangeArrowheads="1"/>
          </p:cNvSpPr>
          <p:nvPr/>
        </p:nvSpPr>
        <p:spPr bwMode="auto">
          <a:xfrm>
            <a:off x="4037013" y="2506663"/>
            <a:ext cx="873125" cy="465137"/>
          </a:xfrm>
          <a:prstGeom prst="rect">
            <a:avLst/>
          </a:prstGeom>
          <a:noFill/>
          <a:ln w="9525">
            <a:noFill/>
            <a:round/>
            <a:headEnd/>
            <a:tailEnd/>
          </a:ln>
        </p:spPr>
        <p:txBody>
          <a:bodyPr lIns="0" tIns="3528" rIns="0" bIns="0">
            <a:spAutoFit/>
          </a:bodyPr>
          <a:lstStyle/>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TelephoneNumber</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FAX Number</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Post Office Box</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Street Address</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City Name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State Code</a:t>
            </a:r>
          </a:p>
        </p:txBody>
      </p:sp>
      <p:sp>
        <p:nvSpPr>
          <p:cNvPr id="85136" name="Text Box 114"/>
          <p:cNvSpPr txBox="1">
            <a:spLocks noChangeArrowheads="1"/>
          </p:cNvSpPr>
          <p:nvPr/>
        </p:nvSpPr>
        <p:spPr bwMode="auto">
          <a:xfrm>
            <a:off x="4632325" y="2582863"/>
            <a:ext cx="581025" cy="388937"/>
          </a:xfrm>
          <a:prstGeom prst="rect">
            <a:avLst/>
          </a:prstGeom>
          <a:noFill/>
          <a:ln w="9525">
            <a:noFill/>
            <a:round/>
            <a:headEnd/>
            <a:tailEnd/>
          </a:ln>
        </p:spPr>
        <p:txBody>
          <a:bodyPr lIns="0" tIns="3528" rIns="0" bIns="0">
            <a:spAutoFit/>
          </a:bodyPr>
          <a:lstStyle/>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County Code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Country Code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Postal Code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Time Zone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Email address</a:t>
            </a:r>
          </a:p>
        </p:txBody>
      </p:sp>
      <p:grpSp>
        <p:nvGrpSpPr>
          <p:cNvPr id="85137" name="Group 304"/>
          <p:cNvGrpSpPr>
            <a:grpSpLocks/>
          </p:cNvGrpSpPr>
          <p:nvPr/>
        </p:nvGrpSpPr>
        <p:grpSpPr bwMode="auto">
          <a:xfrm>
            <a:off x="2978150" y="938213"/>
            <a:ext cx="946150" cy="319087"/>
            <a:chOff x="3682932" y="1104555"/>
            <a:chExt cx="946218" cy="319433"/>
          </a:xfrm>
        </p:grpSpPr>
        <p:sp>
          <p:nvSpPr>
            <p:cNvPr id="85219" name="Rectangle 152"/>
            <p:cNvSpPr>
              <a:spLocks noChangeArrowheads="1"/>
            </p:cNvSpPr>
            <p:nvPr/>
          </p:nvSpPr>
          <p:spPr bwMode="auto">
            <a:xfrm>
              <a:off x="3682932" y="1104555"/>
              <a:ext cx="946218" cy="319433"/>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20" name="Rectangle 153"/>
            <p:cNvSpPr>
              <a:spLocks noChangeArrowheads="1"/>
            </p:cNvSpPr>
            <p:nvPr/>
          </p:nvSpPr>
          <p:spPr bwMode="auto">
            <a:xfrm>
              <a:off x="3682933" y="1104555"/>
              <a:ext cx="945112" cy="130175"/>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Driver’s License</a:t>
              </a:r>
            </a:p>
          </p:txBody>
        </p:sp>
        <p:sp>
          <p:nvSpPr>
            <p:cNvPr id="85221" name="Text Box 154"/>
            <p:cNvSpPr txBox="1">
              <a:spLocks noChangeArrowheads="1"/>
            </p:cNvSpPr>
            <p:nvPr/>
          </p:nvSpPr>
          <p:spPr bwMode="auto">
            <a:xfrm>
              <a:off x="3716269" y="1277590"/>
              <a:ext cx="903356" cy="94010"/>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u="sng">
                  <a:solidFill>
                    <a:srgbClr val="008000"/>
                  </a:solidFill>
                </a:rPr>
                <a:t>Driver’s license Number</a:t>
              </a:r>
            </a:p>
          </p:txBody>
        </p:sp>
      </p:grpSp>
      <p:cxnSp>
        <p:nvCxnSpPr>
          <p:cNvPr id="85138" name="Elbow Connector 277"/>
          <p:cNvCxnSpPr>
            <a:cxnSpLocks noChangeShapeType="1"/>
          </p:cNvCxnSpPr>
          <p:nvPr/>
        </p:nvCxnSpPr>
        <p:spPr bwMode="auto">
          <a:xfrm rot="16200000" flipV="1">
            <a:off x="3181350" y="1527175"/>
            <a:ext cx="539750" cy="0"/>
          </a:xfrm>
          <a:prstGeom prst="bentConnector3">
            <a:avLst>
              <a:gd name="adj1" fmla="val 50000"/>
            </a:avLst>
          </a:prstGeom>
          <a:noFill/>
          <a:ln w="9525" algn="ctr">
            <a:solidFill>
              <a:schemeClr val="tx1"/>
            </a:solidFill>
            <a:round/>
            <a:headEnd/>
            <a:tailEnd/>
          </a:ln>
        </p:spPr>
      </p:cxnSp>
      <p:cxnSp>
        <p:nvCxnSpPr>
          <p:cNvPr id="85139" name="Elbow Connector 277"/>
          <p:cNvCxnSpPr>
            <a:cxnSpLocks noChangeShapeType="1"/>
            <a:stCxn id="85140" idx="0"/>
          </p:cNvCxnSpPr>
          <p:nvPr/>
        </p:nvCxnSpPr>
        <p:spPr bwMode="auto">
          <a:xfrm rot="16200000" flipV="1">
            <a:off x="4856163" y="-468312"/>
            <a:ext cx="762000" cy="3575050"/>
          </a:xfrm>
          <a:prstGeom prst="bentConnector3">
            <a:avLst>
              <a:gd name="adj1" fmla="val 112495"/>
            </a:avLst>
          </a:prstGeom>
          <a:noFill/>
          <a:ln w="9525" algn="ctr">
            <a:solidFill>
              <a:schemeClr val="tx1"/>
            </a:solidFill>
            <a:round/>
            <a:headEnd/>
            <a:tailEnd/>
          </a:ln>
        </p:spPr>
      </p:cxnSp>
      <p:sp>
        <p:nvSpPr>
          <p:cNvPr id="85140" name="Rectangle 284"/>
          <p:cNvSpPr>
            <a:spLocks noChangeArrowheads="1"/>
          </p:cNvSpPr>
          <p:nvPr/>
        </p:nvSpPr>
        <p:spPr bwMode="auto">
          <a:xfrm>
            <a:off x="6986588" y="1700213"/>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sp>
        <p:nvSpPr>
          <p:cNvPr id="85141" name="Text Box 322"/>
          <p:cNvSpPr txBox="1">
            <a:spLocks noChangeArrowheads="1"/>
          </p:cNvSpPr>
          <p:nvPr/>
        </p:nvSpPr>
        <p:spPr bwMode="auto">
          <a:xfrm flipH="1">
            <a:off x="3313113" y="1281113"/>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42" name="Text Box 322"/>
          <p:cNvSpPr txBox="1">
            <a:spLocks noChangeArrowheads="1"/>
          </p:cNvSpPr>
          <p:nvPr/>
        </p:nvSpPr>
        <p:spPr bwMode="auto">
          <a:xfrm flipH="1">
            <a:off x="3484563" y="1681163"/>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grpSp>
        <p:nvGrpSpPr>
          <p:cNvPr id="85143" name="Group 285"/>
          <p:cNvGrpSpPr>
            <a:grpSpLocks/>
          </p:cNvGrpSpPr>
          <p:nvPr/>
        </p:nvGrpSpPr>
        <p:grpSpPr bwMode="auto">
          <a:xfrm>
            <a:off x="8040688" y="4191000"/>
            <a:ext cx="736600" cy="385763"/>
            <a:chOff x="8007281" y="3876675"/>
            <a:chExt cx="736670" cy="385762"/>
          </a:xfrm>
        </p:grpSpPr>
        <p:sp>
          <p:nvSpPr>
            <p:cNvPr id="85216" name="Rectangle 152"/>
            <p:cNvSpPr>
              <a:spLocks noChangeArrowheads="1"/>
            </p:cNvSpPr>
            <p:nvPr/>
          </p:nvSpPr>
          <p:spPr bwMode="auto">
            <a:xfrm>
              <a:off x="8007281" y="3948112"/>
              <a:ext cx="736670" cy="314325"/>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17" name="Rectangle 153"/>
            <p:cNvSpPr>
              <a:spLocks noChangeArrowheads="1"/>
            </p:cNvSpPr>
            <p:nvPr/>
          </p:nvSpPr>
          <p:spPr bwMode="auto">
            <a:xfrm>
              <a:off x="8007281" y="3876675"/>
              <a:ext cx="735809" cy="190499"/>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ts val="65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Federation</a:t>
              </a:r>
            </a:p>
            <a:p>
              <a:pPr algn="ctr">
                <a:lnSpc>
                  <a:spcPts val="65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Resources</a:t>
              </a:r>
            </a:p>
          </p:txBody>
        </p:sp>
        <p:sp>
          <p:nvSpPr>
            <p:cNvPr id="85218" name="Text Box 154"/>
            <p:cNvSpPr txBox="1">
              <a:spLocks noChangeArrowheads="1"/>
            </p:cNvSpPr>
            <p:nvPr/>
          </p:nvSpPr>
          <p:spPr bwMode="auto">
            <a:xfrm>
              <a:off x="8025374" y="4077941"/>
              <a:ext cx="696175" cy="1770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u="sng">
                  <a:solidFill>
                    <a:srgbClr val="008000"/>
                  </a:solidFill>
                </a:rPr>
                <a:t>Federation Id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federation logon</a:t>
              </a:r>
            </a:p>
          </p:txBody>
        </p:sp>
      </p:grpSp>
      <p:grpSp>
        <p:nvGrpSpPr>
          <p:cNvPr id="85144" name="Group 315"/>
          <p:cNvGrpSpPr>
            <a:grpSpLocks/>
          </p:cNvGrpSpPr>
          <p:nvPr/>
        </p:nvGrpSpPr>
        <p:grpSpPr bwMode="auto">
          <a:xfrm>
            <a:off x="8050213" y="4619625"/>
            <a:ext cx="712787" cy="395288"/>
            <a:chOff x="7983469" y="3319444"/>
            <a:chExt cx="736670" cy="395287"/>
          </a:xfrm>
        </p:grpSpPr>
        <p:sp>
          <p:nvSpPr>
            <p:cNvPr id="85213" name="Rectangle 152"/>
            <p:cNvSpPr>
              <a:spLocks noChangeArrowheads="1"/>
            </p:cNvSpPr>
            <p:nvPr/>
          </p:nvSpPr>
          <p:spPr bwMode="auto">
            <a:xfrm>
              <a:off x="7983469" y="3347693"/>
              <a:ext cx="736670" cy="367038"/>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14" name="Rectangle 153"/>
            <p:cNvSpPr>
              <a:spLocks noChangeArrowheads="1"/>
            </p:cNvSpPr>
            <p:nvPr/>
          </p:nvSpPr>
          <p:spPr bwMode="auto">
            <a:xfrm>
              <a:off x="7983469" y="3319444"/>
              <a:ext cx="735809" cy="17621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ts val="638"/>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Local</a:t>
              </a:r>
            </a:p>
            <a:p>
              <a:pPr algn="ctr">
                <a:lnSpc>
                  <a:spcPts val="638"/>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Resources</a:t>
              </a:r>
            </a:p>
          </p:txBody>
        </p:sp>
        <p:sp>
          <p:nvSpPr>
            <p:cNvPr id="85215" name="Text Box 154"/>
            <p:cNvSpPr txBox="1">
              <a:spLocks noChangeArrowheads="1"/>
            </p:cNvSpPr>
            <p:nvPr/>
          </p:nvSpPr>
          <p:spPr bwMode="auto">
            <a:xfrm>
              <a:off x="8001562" y="3525488"/>
              <a:ext cx="696175" cy="1770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u="sng">
                  <a:solidFill>
                    <a:srgbClr val="008000"/>
                  </a:solidFill>
                </a:rPr>
                <a:t>Local Id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Network logon</a:t>
              </a:r>
            </a:p>
          </p:txBody>
        </p:sp>
      </p:grpSp>
      <p:sp>
        <p:nvSpPr>
          <p:cNvPr id="85145" name="Text Box 229"/>
          <p:cNvSpPr txBox="1">
            <a:spLocks noChangeArrowheads="1"/>
          </p:cNvSpPr>
          <p:nvPr/>
        </p:nvSpPr>
        <p:spPr bwMode="auto">
          <a:xfrm>
            <a:off x="7618413" y="2601913"/>
            <a:ext cx="696912" cy="350837"/>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represented</a:t>
            </a:r>
          </a:p>
          <a:p>
            <a:pPr algn="ctr" defTabSz="914400">
              <a:lnSpc>
                <a:spcPct val="80000"/>
              </a:lnSpc>
              <a:buClr>
                <a:srgbClr val="000000"/>
              </a:buClr>
              <a:buSzPct val="100000"/>
            </a:pPr>
            <a:r>
              <a:rPr lang="en-US" sz="700" b="1">
                <a:solidFill>
                  <a:schemeClr val="tx1"/>
                </a:solidFill>
              </a:rPr>
              <a:t>by</a:t>
            </a:r>
          </a:p>
        </p:txBody>
      </p:sp>
      <p:sp>
        <p:nvSpPr>
          <p:cNvPr id="85146" name="Text Box 229"/>
          <p:cNvSpPr txBox="1">
            <a:spLocks noChangeArrowheads="1"/>
          </p:cNvSpPr>
          <p:nvPr/>
        </p:nvSpPr>
        <p:spPr bwMode="auto">
          <a:xfrm>
            <a:off x="3876675" y="815975"/>
            <a:ext cx="592138" cy="17780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represent</a:t>
            </a:r>
          </a:p>
        </p:txBody>
      </p:sp>
      <p:sp>
        <p:nvSpPr>
          <p:cNvPr id="85147" name="AutoShape 220"/>
          <p:cNvSpPr>
            <a:spLocks noChangeArrowheads="1"/>
          </p:cNvSpPr>
          <p:nvPr/>
        </p:nvSpPr>
        <p:spPr bwMode="auto">
          <a:xfrm>
            <a:off x="2074863" y="1274763"/>
            <a:ext cx="1235075" cy="496887"/>
          </a:xfrm>
          <a:prstGeom prst="wedgeRoundRectCallout">
            <a:avLst>
              <a:gd name="adj1" fmla="val -39074"/>
              <a:gd name="adj2" fmla="val 62329"/>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rPr>
              <a:t>State Government – driver license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rPr>
              <a:t>U.S. Government – passport</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rPr>
              <a:t>NCIC</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rPr>
              <a:t>Military Branch</a:t>
            </a:r>
          </a:p>
        </p:txBody>
      </p:sp>
      <p:grpSp>
        <p:nvGrpSpPr>
          <p:cNvPr id="85148" name="Group 335"/>
          <p:cNvGrpSpPr>
            <a:grpSpLocks/>
          </p:cNvGrpSpPr>
          <p:nvPr/>
        </p:nvGrpSpPr>
        <p:grpSpPr bwMode="auto">
          <a:xfrm>
            <a:off x="7983538" y="3295650"/>
            <a:ext cx="660400" cy="347663"/>
            <a:chOff x="7921576" y="1242985"/>
            <a:chExt cx="970777" cy="390565"/>
          </a:xfrm>
        </p:grpSpPr>
        <p:sp>
          <p:nvSpPr>
            <p:cNvPr id="85210" name="Rectangle 152"/>
            <p:cNvSpPr>
              <a:spLocks noChangeArrowheads="1"/>
            </p:cNvSpPr>
            <p:nvPr/>
          </p:nvSpPr>
          <p:spPr bwMode="auto">
            <a:xfrm>
              <a:off x="7921576" y="1309352"/>
              <a:ext cx="946218" cy="324198"/>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11" name="Rectangle 153"/>
            <p:cNvSpPr>
              <a:spLocks noChangeArrowheads="1"/>
            </p:cNvSpPr>
            <p:nvPr/>
          </p:nvSpPr>
          <p:spPr bwMode="auto">
            <a:xfrm>
              <a:off x="7921577" y="1242985"/>
              <a:ext cx="945113" cy="13695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b="1">
                  <a:solidFill>
                    <a:srgbClr val="008000"/>
                  </a:solidFill>
                </a:rPr>
                <a:t>Citizen Entry</a:t>
              </a:r>
              <a:endParaRPr lang="en-GB" sz="700" b="1">
                <a:solidFill>
                  <a:srgbClr val="008000"/>
                </a:solidFill>
              </a:endParaRPr>
            </a:p>
          </p:txBody>
        </p:sp>
        <p:sp>
          <p:nvSpPr>
            <p:cNvPr id="85212" name="Text Box 154"/>
            <p:cNvSpPr txBox="1">
              <a:spLocks noChangeArrowheads="1"/>
            </p:cNvSpPr>
            <p:nvPr/>
          </p:nvSpPr>
          <p:spPr bwMode="auto">
            <a:xfrm>
              <a:off x="7988996" y="1410732"/>
              <a:ext cx="903357" cy="177056"/>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u="sng">
                  <a:solidFill>
                    <a:srgbClr val="008000"/>
                  </a:solidFill>
                </a:rPr>
                <a:t>Passport Id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Country Code</a:t>
              </a:r>
            </a:p>
          </p:txBody>
        </p:sp>
      </p:grpSp>
      <p:sp>
        <p:nvSpPr>
          <p:cNvPr id="85149" name="AutoShape 220"/>
          <p:cNvSpPr>
            <a:spLocks noChangeArrowheads="1"/>
          </p:cNvSpPr>
          <p:nvPr/>
        </p:nvSpPr>
        <p:spPr bwMode="auto">
          <a:xfrm>
            <a:off x="2060575" y="2822575"/>
            <a:ext cx="1377950" cy="404813"/>
          </a:xfrm>
          <a:prstGeom prst="wedgeRoundRectCallout">
            <a:avLst>
              <a:gd name="adj1" fmla="val -47694"/>
              <a:gd name="adj2" fmla="val -204394"/>
              <a:gd name="adj3" fmla="val 16667"/>
            </a:avLst>
          </a:prstGeom>
          <a:solidFill>
            <a:srgbClr val="BBE0E3">
              <a:alpha val="70195"/>
            </a:srgbClr>
          </a:solidFill>
          <a:ln w="9360">
            <a:solidFill>
              <a:srgbClr val="000000"/>
            </a:solidFill>
            <a:miter lim="800000"/>
            <a:headEnd/>
            <a:tailEnd/>
          </a:ln>
        </p:spPr>
        <p:txBody>
          <a:bodyPr lIns="36720" tIns="15173" rIns="0" bIns="90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a:solidFill>
                  <a:schemeClr val="tx1"/>
                </a:solidFill>
              </a:rPr>
              <a:t>GFIPM:IDP:JNET:USER - federation</a:t>
            </a:r>
            <a:endParaRPr lang="en-GB" sz="700">
              <a:solidFill>
                <a:srgbClr val="000000"/>
              </a:solidFill>
            </a:endParaRP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rPr>
              <a:t>Social Security Administration</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rPr>
              <a:t>Employer – local</a:t>
            </a:r>
          </a:p>
        </p:txBody>
      </p:sp>
      <p:sp>
        <p:nvSpPr>
          <p:cNvPr id="85150" name="Rectangle 321"/>
          <p:cNvSpPr>
            <a:spLocks noChangeArrowheads="1"/>
          </p:cNvSpPr>
          <p:nvPr/>
        </p:nvSpPr>
        <p:spPr bwMode="auto">
          <a:xfrm>
            <a:off x="3243263" y="1790700"/>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sp>
        <p:nvSpPr>
          <p:cNvPr id="85151" name="Rectangle 322"/>
          <p:cNvSpPr>
            <a:spLocks noChangeArrowheads="1"/>
          </p:cNvSpPr>
          <p:nvPr/>
        </p:nvSpPr>
        <p:spPr bwMode="auto">
          <a:xfrm>
            <a:off x="7758113" y="2595563"/>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grpSp>
        <p:nvGrpSpPr>
          <p:cNvPr id="85152" name="Group 336"/>
          <p:cNvGrpSpPr>
            <a:grpSpLocks/>
          </p:cNvGrpSpPr>
          <p:nvPr/>
        </p:nvGrpSpPr>
        <p:grpSpPr bwMode="auto">
          <a:xfrm>
            <a:off x="7978775" y="3676650"/>
            <a:ext cx="650875" cy="390525"/>
            <a:chOff x="7921576" y="1242987"/>
            <a:chExt cx="946218" cy="390563"/>
          </a:xfrm>
        </p:grpSpPr>
        <p:sp>
          <p:nvSpPr>
            <p:cNvPr id="85207" name="Rectangle 152"/>
            <p:cNvSpPr>
              <a:spLocks noChangeArrowheads="1"/>
            </p:cNvSpPr>
            <p:nvPr/>
          </p:nvSpPr>
          <p:spPr bwMode="auto">
            <a:xfrm>
              <a:off x="7921576" y="1309352"/>
              <a:ext cx="946218" cy="324198"/>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08" name="Rectangle 153"/>
            <p:cNvSpPr>
              <a:spLocks noChangeArrowheads="1"/>
            </p:cNvSpPr>
            <p:nvPr/>
          </p:nvSpPr>
          <p:spPr bwMode="auto">
            <a:xfrm>
              <a:off x="7921577" y="1242987"/>
              <a:ext cx="945111" cy="196541"/>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ts val="65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Non-citizen</a:t>
              </a:r>
            </a:p>
            <a:p>
              <a:pPr algn="ctr">
                <a:lnSpc>
                  <a:spcPts val="65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Entry</a:t>
              </a:r>
            </a:p>
          </p:txBody>
        </p:sp>
        <p:sp>
          <p:nvSpPr>
            <p:cNvPr id="85209" name="Text Box 154"/>
            <p:cNvSpPr txBox="1">
              <a:spLocks noChangeArrowheads="1"/>
            </p:cNvSpPr>
            <p:nvPr/>
          </p:nvSpPr>
          <p:spPr bwMode="auto">
            <a:xfrm>
              <a:off x="7988437" y="1449050"/>
              <a:ext cx="819088" cy="177057"/>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u="sng">
                  <a:solidFill>
                    <a:srgbClr val="008000"/>
                  </a:solidFill>
                </a:rPr>
                <a:t>Visa Number</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Visa Category</a:t>
              </a:r>
            </a:p>
          </p:txBody>
        </p:sp>
      </p:grpSp>
      <p:sp>
        <p:nvSpPr>
          <p:cNvPr id="85153" name="Rectangle 344"/>
          <p:cNvSpPr>
            <a:spLocks noChangeArrowheads="1"/>
          </p:cNvSpPr>
          <p:nvPr/>
        </p:nvSpPr>
        <p:spPr bwMode="auto">
          <a:xfrm>
            <a:off x="7758113" y="2500313"/>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cxnSp>
        <p:nvCxnSpPr>
          <p:cNvPr id="85154" name="Elbow Connector 277"/>
          <p:cNvCxnSpPr>
            <a:cxnSpLocks noChangeShapeType="1"/>
            <a:stCxn id="85153" idx="3"/>
            <a:endCxn id="85211" idx="0"/>
          </p:cNvCxnSpPr>
          <p:nvPr/>
        </p:nvCxnSpPr>
        <p:spPr bwMode="auto">
          <a:xfrm>
            <a:off x="7834313" y="2543175"/>
            <a:ext cx="469900" cy="752475"/>
          </a:xfrm>
          <a:prstGeom prst="bentConnector2">
            <a:avLst/>
          </a:prstGeom>
          <a:noFill/>
          <a:ln w="9525" algn="ctr">
            <a:solidFill>
              <a:schemeClr val="tx1"/>
            </a:solidFill>
            <a:round/>
            <a:headEnd/>
            <a:tailEnd/>
          </a:ln>
        </p:spPr>
      </p:cxnSp>
      <p:sp>
        <p:nvSpPr>
          <p:cNvPr id="85155" name="Rectangle 350"/>
          <p:cNvSpPr>
            <a:spLocks noChangeArrowheads="1"/>
          </p:cNvSpPr>
          <p:nvPr/>
        </p:nvSpPr>
        <p:spPr bwMode="auto">
          <a:xfrm>
            <a:off x="7615238" y="3862388"/>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cxnSp>
        <p:nvCxnSpPr>
          <p:cNvPr id="85156" name="Elbow Connector 277"/>
          <p:cNvCxnSpPr>
            <a:cxnSpLocks noChangeShapeType="1"/>
            <a:endCxn id="85210" idx="1"/>
          </p:cNvCxnSpPr>
          <p:nvPr/>
        </p:nvCxnSpPr>
        <p:spPr bwMode="auto">
          <a:xfrm flipV="1">
            <a:off x="7691438" y="3498850"/>
            <a:ext cx="292100" cy="176213"/>
          </a:xfrm>
          <a:prstGeom prst="bentConnector3">
            <a:avLst>
              <a:gd name="adj1" fmla="val 50000"/>
            </a:avLst>
          </a:prstGeom>
          <a:noFill/>
          <a:ln w="9525" algn="ctr">
            <a:solidFill>
              <a:schemeClr val="tx1"/>
            </a:solidFill>
            <a:round/>
            <a:headEnd/>
            <a:tailEnd/>
          </a:ln>
        </p:spPr>
      </p:cxnSp>
      <p:cxnSp>
        <p:nvCxnSpPr>
          <p:cNvPr id="85157" name="Elbow Connector 277"/>
          <p:cNvCxnSpPr>
            <a:cxnSpLocks noChangeShapeType="1"/>
            <a:stCxn id="85155" idx="3"/>
            <a:endCxn id="85207" idx="1"/>
          </p:cNvCxnSpPr>
          <p:nvPr/>
        </p:nvCxnSpPr>
        <p:spPr bwMode="auto">
          <a:xfrm flipV="1">
            <a:off x="7691438" y="3905250"/>
            <a:ext cx="287337" cy="0"/>
          </a:xfrm>
          <a:prstGeom prst="bentConnector3">
            <a:avLst>
              <a:gd name="adj1" fmla="val 50000"/>
            </a:avLst>
          </a:prstGeom>
          <a:noFill/>
          <a:ln w="9525" algn="ctr">
            <a:solidFill>
              <a:schemeClr val="tx1"/>
            </a:solidFill>
            <a:round/>
            <a:headEnd/>
            <a:tailEnd/>
          </a:ln>
        </p:spPr>
      </p:cxnSp>
      <p:sp>
        <p:nvSpPr>
          <p:cNvPr id="85158" name="Text Box 229"/>
          <p:cNvSpPr txBox="1">
            <a:spLocks noChangeArrowheads="1"/>
          </p:cNvSpPr>
          <p:nvPr/>
        </p:nvSpPr>
        <p:spPr bwMode="auto">
          <a:xfrm>
            <a:off x="6400800" y="1373188"/>
            <a:ext cx="696913" cy="350837"/>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be</a:t>
            </a:r>
          </a:p>
          <a:p>
            <a:pPr algn="ctr" defTabSz="914400">
              <a:lnSpc>
                <a:spcPct val="80000"/>
              </a:lnSpc>
              <a:buClr>
                <a:srgbClr val="000000"/>
              </a:buClr>
              <a:buSzPct val="100000"/>
            </a:pPr>
            <a:r>
              <a:rPr lang="en-US" sz="700" b="1">
                <a:solidFill>
                  <a:schemeClr val="tx1"/>
                </a:solidFill>
              </a:rPr>
              <a:t>represented</a:t>
            </a:r>
          </a:p>
          <a:p>
            <a:pPr algn="ctr" defTabSz="914400">
              <a:lnSpc>
                <a:spcPct val="80000"/>
              </a:lnSpc>
              <a:buClr>
                <a:srgbClr val="000000"/>
              </a:buClr>
              <a:buSzPct val="100000"/>
            </a:pPr>
            <a:r>
              <a:rPr lang="en-US" sz="700" b="1">
                <a:solidFill>
                  <a:schemeClr val="tx1"/>
                </a:solidFill>
              </a:rPr>
              <a:t>by</a:t>
            </a:r>
          </a:p>
        </p:txBody>
      </p:sp>
      <p:sp>
        <p:nvSpPr>
          <p:cNvPr id="85159" name="Text Box 229"/>
          <p:cNvSpPr txBox="1">
            <a:spLocks noChangeArrowheads="1"/>
          </p:cNvSpPr>
          <p:nvPr/>
        </p:nvSpPr>
        <p:spPr bwMode="auto">
          <a:xfrm>
            <a:off x="7720013" y="3144838"/>
            <a:ext cx="592137" cy="177800"/>
          </a:xfrm>
          <a:prstGeom prst="rect">
            <a:avLst/>
          </a:prstGeom>
          <a:noFill/>
          <a:ln w="9525">
            <a:noFill/>
            <a:miter lim="800000"/>
            <a:headEnd/>
            <a:tailEnd/>
          </a:ln>
        </p:spPr>
        <p:txBody>
          <a:bodyPr wrap="none">
            <a:spAutoFit/>
          </a:bodyPr>
          <a:lstStyle/>
          <a:p>
            <a:pPr algn="ctr" defTabSz="914400">
              <a:lnSpc>
                <a:spcPct val="80000"/>
              </a:lnSpc>
              <a:buClr>
                <a:srgbClr val="000000"/>
              </a:buClr>
              <a:buSzPct val="100000"/>
            </a:pPr>
            <a:r>
              <a:rPr lang="en-US" sz="700" b="1">
                <a:solidFill>
                  <a:schemeClr val="tx1"/>
                </a:solidFill>
              </a:rPr>
              <a:t>represent</a:t>
            </a:r>
          </a:p>
        </p:txBody>
      </p:sp>
      <p:sp>
        <p:nvSpPr>
          <p:cNvPr id="85160" name="Text Box 322"/>
          <p:cNvSpPr txBox="1">
            <a:spLocks noChangeArrowheads="1"/>
          </p:cNvSpPr>
          <p:nvPr/>
        </p:nvSpPr>
        <p:spPr bwMode="auto">
          <a:xfrm flipH="1">
            <a:off x="7818438" y="3409950"/>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61" name="Text Box 322"/>
          <p:cNvSpPr txBox="1">
            <a:spLocks noChangeArrowheads="1"/>
          </p:cNvSpPr>
          <p:nvPr/>
        </p:nvSpPr>
        <p:spPr bwMode="auto">
          <a:xfrm flipH="1">
            <a:off x="7699375" y="3719513"/>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62" name="Text Box 322"/>
          <p:cNvSpPr txBox="1">
            <a:spLocks noChangeArrowheads="1"/>
          </p:cNvSpPr>
          <p:nvPr/>
        </p:nvSpPr>
        <p:spPr bwMode="auto">
          <a:xfrm flipH="1">
            <a:off x="7704138" y="3905250"/>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63" name="Text Box 322"/>
          <p:cNvSpPr txBox="1">
            <a:spLocks noChangeArrowheads="1"/>
          </p:cNvSpPr>
          <p:nvPr/>
        </p:nvSpPr>
        <p:spPr bwMode="auto">
          <a:xfrm flipH="1">
            <a:off x="7837488" y="3800475"/>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64" name="Rectangle 374"/>
          <p:cNvSpPr>
            <a:spLocks noChangeArrowheads="1"/>
          </p:cNvSpPr>
          <p:nvPr/>
        </p:nvSpPr>
        <p:spPr bwMode="auto">
          <a:xfrm>
            <a:off x="7610475" y="3857625"/>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grpSp>
        <p:nvGrpSpPr>
          <p:cNvPr id="85165" name="Group 386"/>
          <p:cNvGrpSpPr>
            <a:grpSpLocks/>
          </p:cNvGrpSpPr>
          <p:nvPr/>
        </p:nvGrpSpPr>
        <p:grpSpPr bwMode="auto">
          <a:xfrm>
            <a:off x="1789113" y="3686175"/>
            <a:ext cx="1439862" cy="314325"/>
            <a:chOff x="4747895" y="3486465"/>
            <a:chExt cx="1438594" cy="314010"/>
          </a:xfrm>
        </p:grpSpPr>
        <p:sp>
          <p:nvSpPr>
            <p:cNvPr id="85203" name="Rectangle 112"/>
            <p:cNvSpPr>
              <a:spLocks noChangeArrowheads="1"/>
            </p:cNvSpPr>
            <p:nvPr/>
          </p:nvSpPr>
          <p:spPr bwMode="auto">
            <a:xfrm>
              <a:off x="4747895" y="3486465"/>
              <a:ext cx="1438594" cy="314010"/>
            </a:xfrm>
            <a:prstGeom prst="rect">
              <a:avLst/>
            </a:prstGeom>
            <a:solidFill>
              <a:srgbClr val="CCFFFF"/>
            </a:solidFill>
            <a:ln w="12600">
              <a:solidFill>
                <a:srgbClr val="0000FF"/>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04" name="Rectangle 113"/>
            <p:cNvSpPr>
              <a:spLocks noChangeArrowheads="1"/>
            </p:cNvSpPr>
            <p:nvPr/>
          </p:nvSpPr>
          <p:spPr bwMode="auto">
            <a:xfrm>
              <a:off x="4747895" y="3486465"/>
              <a:ext cx="1438594" cy="120650"/>
            </a:xfrm>
            <a:prstGeom prst="rect">
              <a:avLst/>
            </a:prstGeom>
            <a:solidFill>
              <a:srgbClr val="CCFFFF"/>
            </a:solidFill>
            <a:ln w="12600">
              <a:solidFill>
                <a:srgbClr val="0000FF"/>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CC"/>
                  </a:solidFill>
                </a:rPr>
                <a:t>Emergency Contact Information</a:t>
              </a:r>
            </a:p>
          </p:txBody>
        </p:sp>
        <p:sp>
          <p:nvSpPr>
            <p:cNvPr id="85205" name="Text Box 114"/>
            <p:cNvSpPr txBox="1">
              <a:spLocks noChangeArrowheads="1"/>
            </p:cNvSpPr>
            <p:nvPr/>
          </p:nvSpPr>
          <p:spPr bwMode="auto">
            <a:xfrm>
              <a:off x="4781233" y="3630928"/>
              <a:ext cx="700406" cy="157451"/>
            </a:xfrm>
            <a:prstGeom prst="rect">
              <a:avLst/>
            </a:prstGeom>
            <a:noFill/>
            <a:ln w="9525">
              <a:noFill/>
              <a:round/>
              <a:headEnd/>
              <a:tailEnd/>
            </a:ln>
          </p:spPr>
          <p:txBody>
            <a:bodyPr lIns="0" tIns="3528" rIns="0" bIns="0">
              <a:spAutoFit/>
            </a:bodyPr>
            <a:lstStyle/>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TelephoneNumber</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Email</a:t>
              </a:r>
            </a:p>
          </p:txBody>
        </p:sp>
        <p:sp>
          <p:nvSpPr>
            <p:cNvPr id="85206" name="Text Box 114"/>
            <p:cNvSpPr txBox="1">
              <a:spLocks noChangeArrowheads="1"/>
            </p:cNvSpPr>
            <p:nvPr/>
          </p:nvSpPr>
          <p:spPr bwMode="auto">
            <a:xfrm>
              <a:off x="5686122" y="3626176"/>
              <a:ext cx="409904" cy="80507"/>
            </a:xfrm>
            <a:prstGeom prst="rect">
              <a:avLst/>
            </a:prstGeom>
            <a:noFill/>
            <a:ln w="9525">
              <a:noFill/>
              <a:round/>
              <a:headEnd/>
              <a:tailEnd/>
            </a:ln>
          </p:spPr>
          <p:txBody>
            <a:bodyPr lIns="0" tIns="3528" rIns="0" bIns="0">
              <a:spAutoFit/>
            </a:bodyPr>
            <a:lstStyle/>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Full Name</a:t>
              </a:r>
            </a:p>
          </p:txBody>
        </p:sp>
      </p:grpSp>
      <p:sp>
        <p:nvSpPr>
          <p:cNvPr id="85166" name="Rectangle 398"/>
          <p:cNvSpPr>
            <a:spLocks noChangeArrowheads="1"/>
          </p:cNvSpPr>
          <p:nvPr/>
        </p:nvSpPr>
        <p:spPr bwMode="auto">
          <a:xfrm>
            <a:off x="3711575" y="3556000"/>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cxnSp>
        <p:nvCxnSpPr>
          <p:cNvPr id="85167" name="Shape 391"/>
          <p:cNvCxnSpPr>
            <a:cxnSpLocks noChangeShapeType="1"/>
            <a:endCxn id="85166" idx="2"/>
          </p:cNvCxnSpPr>
          <p:nvPr/>
        </p:nvCxnSpPr>
        <p:spPr bwMode="auto">
          <a:xfrm flipV="1">
            <a:off x="3228975" y="3648075"/>
            <a:ext cx="527050" cy="195263"/>
          </a:xfrm>
          <a:prstGeom prst="bentConnector2">
            <a:avLst/>
          </a:prstGeom>
          <a:noFill/>
          <a:ln w="9525" algn="ctr">
            <a:solidFill>
              <a:schemeClr val="tx1"/>
            </a:solidFill>
            <a:round/>
            <a:headEnd/>
            <a:tailEnd/>
          </a:ln>
        </p:spPr>
      </p:cxnSp>
      <p:sp>
        <p:nvSpPr>
          <p:cNvPr id="85168" name="Rectangle 398"/>
          <p:cNvSpPr>
            <a:spLocks noChangeArrowheads="1"/>
          </p:cNvSpPr>
          <p:nvPr/>
        </p:nvSpPr>
        <p:spPr bwMode="auto">
          <a:xfrm>
            <a:off x="6149975" y="3551238"/>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169" name="Rectangle 152"/>
          <p:cNvSpPr>
            <a:spLocks noChangeArrowheads="1"/>
          </p:cNvSpPr>
          <p:nvPr/>
        </p:nvSpPr>
        <p:spPr bwMode="auto">
          <a:xfrm>
            <a:off x="8250238" y="5395913"/>
            <a:ext cx="627062" cy="490537"/>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170" name="Rectangle 153"/>
          <p:cNvSpPr>
            <a:spLocks noChangeArrowheads="1"/>
          </p:cNvSpPr>
          <p:nvPr/>
        </p:nvSpPr>
        <p:spPr bwMode="auto">
          <a:xfrm>
            <a:off x="8250238" y="5400675"/>
            <a:ext cx="625475" cy="123825"/>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Clearance</a:t>
            </a:r>
          </a:p>
        </p:txBody>
      </p:sp>
      <p:sp>
        <p:nvSpPr>
          <p:cNvPr id="85171" name="Text Box 154"/>
          <p:cNvSpPr txBox="1">
            <a:spLocks noChangeArrowheads="1"/>
          </p:cNvSpPr>
          <p:nvPr/>
        </p:nvSpPr>
        <p:spPr bwMode="auto">
          <a:xfrm>
            <a:off x="8272463" y="5530850"/>
            <a:ext cx="581025" cy="347663"/>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u="sng">
                <a:solidFill>
                  <a:srgbClr val="008000"/>
                </a:solidFill>
              </a:rPr>
              <a:t>Level</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Effective 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Expiration 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Sanction</a:t>
            </a:r>
          </a:p>
        </p:txBody>
      </p:sp>
      <p:sp>
        <p:nvSpPr>
          <p:cNvPr id="85172" name="Text Box 322"/>
          <p:cNvSpPr txBox="1">
            <a:spLocks noChangeArrowheads="1"/>
          </p:cNvSpPr>
          <p:nvPr/>
        </p:nvSpPr>
        <p:spPr bwMode="auto">
          <a:xfrm rot="16200000" flipH="1">
            <a:off x="6952456" y="5993607"/>
            <a:ext cx="1076325" cy="173038"/>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rgbClr val="FF0000"/>
                </a:solidFill>
              </a:rPr>
              <a:t>Security Clearance </a:t>
            </a:r>
          </a:p>
          <a:p>
            <a:pPr algn="ctr" defTabSz="914400">
              <a:lnSpc>
                <a:spcPct val="80000"/>
              </a:lnSpc>
              <a:buClr>
                <a:srgbClr val="000000"/>
              </a:buClr>
              <a:buSzPct val="100000"/>
              <a:buFont typeface="Times New Roman" pitchFamily="18" charset="0"/>
              <a:buNone/>
            </a:pPr>
            <a:r>
              <a:rPr lang="en-US" sz="700" b="1">
                <a:solidFill>
                  <a:srgbClr val="FF0000"/>
                </a:solidFill>
              </a:rPr>
              <a:t>Granting Agency</a:t>
            </a:r>
          </a:p>
        </p:txBody>
      </p:sp>
      <p:sp>
        <p:nvSpPr>
          <p:cNvPr id="85173" name="Rectangle 408"/>
          <p:cNvSpPr>
            <a:spLocks noChangeArrowheads="1"/>
          </p:cNvSpPr>
          <p:nvPr/>
        </p:nvSpPr>
        <p:spPr bwMode="auto">
          <a:xfrm>
            <a:off x="7805738" y="5557838"/>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grpSp>
        <p:nvGrpSpPr>
          <p:cNvPr id="85174" name="Group 433"/>
          <p:cNvGrpSpPr>
            <a:grpSpLocks/>
          </p:cNvGrpSpPr>
          <p:nvPr/>
        </p:nvGrpSpPr>
        <p:grpSpPr bwMode="auto">
          <a:xfrm>
            <a:off x="3783013" y="1285875"/>
            <a:ext cx="946150" cy="319088"/>
            <a:chOff x="3682932" y="1104555"/>
            <a:chExt cx="946218" cy="319433"/>
          </a:xfrm>
        </p:grpSpPr>
        <p:sp>
          <p:nvSpPr>
            <p:cNvPr id="85200" name="Rectangle 152"/>
            <p:cNvSpPr>
              <a:spLocks noChangeArrowheads="1"/>
            </p:cNvSpPr>
            <p:nvPr/>
          </p:nvSpPr>
          <p:spPr bwMode="auto">
            <a:xfrm>
              <a:off x="3682932" y="1104555"/>
              <a:ext cx="946218" cy="319433"/>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201" name="Rectangle 153"/>
            <p:cNvSpPr>
              <a:spLocks noChangeArrowheads="1"/>
            </p:cNvSpPr>
            <p:nvPr/>
          </p:nvSpPr>
          <p:spPr bwMode="auto">
            <a:xfrm>
              <a:off x="3682933" y="1104555"/>
              <a:ext cx="945112" cy="130175"/>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NCIC Certification</a:t>
              </a:r>
            </a:p>
          </p:txBody>
        </p:sp>
        <p:sp>
          <p:nvSpPr>
            <p:cNvPr id="85202" name="Text Box 154"/>
            <p:cNvSpPr txBox="1">
              <a:spLocks noChangeArrowheads="1"/>
            </p:cNvSpPr>
            <p:nvPr/>
          </p:nvSpPr>
          <p:spPr bwMode="auto">
            <a:xfrm>
              <a:off x="3716269" y="1277590"/>
              <a:ext cx="903356" cy="94010"/>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600" u="sng">
                <a:solidFill>
                  <a:srgbClr val="008000"/>
                </a:solidFill>
              </a:endParaRPr>
            </a:p>
          </p:txBody>
        </p:sp>
      </p:grpSp>
      <p:grpSp>
        <p:nvGrpSpPr>
          <p:cNvPr id="85175" name="Group 286"/>
          <p:cNvGrpSpPr>
            <a:grpSpLocks/>
          </p:cNvGrpSpPr>
          <p:nvPr/>
        </p:nvGrpSpPr>
        <p:grpSpPr bwMode="auto">
          <a:xfrm>
            <a:off x="6786563" y="3581400"/>
            <a:ext cx="914400" cy="776288"/>
            <a:chOff x="6796088" y="3810001"/>
            <a:chExt cx="928687" cy="776288"/>
          </a:xfrm>
        </p:grpSpPr>
        <p:sp>
          <p:nvSpPr>
            <p:cNvPr id="85198" name="Rectangle 277"/>
            <p:cNvSpPr>
              <a:spLocks noChangeArrowheads="1"/>
            </p:cNvSpPr>
            <p:nvPr/>
          </p:nvSpPr>
          <p:spPr bwMode="auto">
            <a:xfrm>
              <a:off x="6796088" y="3810001"/>
              <a:ext cx="928687" cy="776288"/>
            </a:xfrm>
            <a:prstGeom prst="rect">
              <a:avLst/>
            </a:prstGeom>
            <a:solidFill>
              <a:srgbClr val="FFFF66"/>
            </a:solidFill>
            <a:ln w="9525">
              <a:solidFill>
                <a:schemeClr val="tx1"/>
              </a:solid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199" name="Rectangle 278"/>
            <p:cNvSpPr>
              <a:spLocks noChangeArrowheads="1"/>
            </p:cNvSpPr>
            <p:nvPr/>
          </p:nvSpPr>
          <p:spPr bwMode="auto">
            <a:xfrm>
              <a:off x="6796089" y="3811585"/>
              <a:ext cx="928686" cy="198440"/>
            </a:xfrm>
            <a:prstGeom prst="rect">
              <a:avLst/>
            </a:prstGeom>
            <a:solidFill>
              <a:srgbClr val="FFFF66"/>
            </a:solidFill>
            <a:ln w="9525">
              <a:solidFill>
                <a:schemeClr val="tx1"/>
              </a:solidFill>
              <a:miter lim="800000"/>
              <a:headEnd/>
              <a:tailEnd/>
            </a:ln>
          </p:spPr>
          <p:txBody>
            <a:bodyPr wrap="none" anchor="ctr"/>
            <a:lstStyle/>
            <a:p>
              <a:pPr algn="ctr" defTabSz="914400">
                <a:lnSpc>
                  <a:spcPct val="81000"/>
                </a:lnSpc>
                <a:buClr>
                  <a:srgbClr val="000000"/>
                </a:buClr>
                <a:buSzPct val="100000"/>
                <a:buFont typeface="Times New Roman" pitchFamily="18" charset="0"/>
                <a:buNone/>
              </a:pPr>
              <a:r>
                <a:rPr lang="en-US" sz="700" b="1">
                  <a:solidFill>
                    <a:schemeClr val="tx1"/>
                  </a:solidFill>
                </a:rPr>
                <a:t>Position</a:t>
              </a:r>
            </a:p>
            <a:p>
              <a:pPr algn="ctr" defTabSz="914400">
                <a:lnSpc>
                  <a:spcPct val="81000"/>
                </a:lnSpc>
                <a:buClr>
                  <a:srgbClr val="000000"/>
                </a:buClr>
                <a:buSzPct val="100000"/>
                <a:buFont typeface="Times New Roman" pitchFamily="18" charset="0"/>
                <a:buNone/>
              </a:pPr>
              <a:r>
                <a:rPr lang="en-US" sz="700" b="1">
                  <a:solidFill>
                    <a:schemeClr val="tx1"/>
                  </a:solidFill>
                </a:rPr>
                <a:t>Entitlement</a:t>
              </a:r>
            </a:p>
          </p:txBody>
        </p:sp>
      </p:grpSp>
      <p:sp>
        <p:nvSpPr>
          <p:cNvPr id="85176" name="Text Box 279"/>
          <p:cNvSpPr txBox="1">
            <a:spLocks noChangeArrowheads="1"/>
          </p:cNvSpPr>
          <p:nvPr/>
        </p:nvSpPr>
        <p:spPr bwMode="auto">
          <a:xfrm>
            <a:off x="6823075" y="3779838"/>
            <a:ext cx="874713" cy="554037"/>
          </a:xfrm>
          <a:prstGeom prst="rect">
            <a:avLst/>
          </a:prstGeom>
          <a:noFill/>
          <a:ln w="9525">
            <a:noFill/>
            <a:miter lim="800000"/>
            <a:headEnd/>
            <a:tailEnd/>
          </a:ln>
        </p:spPr>
        <p:txBody>
          <a:bodyPr lIns="0" tIns="0" rIns="0" bIns="0">
            <a:spAutoFit/>
          </a:bodyPr>
          <a:lstStyle/>
          <a:p>
            <a:pPr defTabSz="914400">
              <a:buClr>
                <a:srgbClr val="000000"/>
              </a:buClr>
              <a:buSzPct val="100000"/>
              <a:buFont typeface="Times New Roman" pitchFamily="18" charset="0"/>
              <a:buNone/>
            </a:pPr>
            <a:r>
              <a:rPr lang="en-US" sz="600" u="sng">
                <a:solidFill>
                  <a:srgbClr val="DDDDDD"/>
                </a:solidFill>
              </a:rPr>
              <a:t>pos entitle identifier</a:t>
            </a:r>
          </a:p>
          <a:p>
            <a:pPr defTabSz="914400">
              <a:buClr>
                <a:srgbClr val="000000"/>
              </a:buClr>
              <a:buSzPct val="100000"/>
            </a:pPr>
            <a:r>
              <a:rPr lang="en-US" sz="600">
                <a:solidFill>
                  <a:srgbClr val="DDDDDD"/>
                </a:solidFill>
              </a:rPr>
              <a:t>posl entitle permission</a:t>
            </a:r>
          </a:p>
          <a:p>
            <a:pPr defTabSz="914400">
              <a:buClr>
                <a:srgbClr val="000000"/>
              </a:buClr>
              <a:buSzPct val="100000"/>
            </a:pPr>
            <a:r>
              <a:rPr lang="en-US" sz="600">
                <a:solidFill>
                  <a:srgbClr val="DDDDDD"/>
                </a:solidFill>
              </a:rPr>
              <a:t>posl entitle start date</a:t>
            </a:r>
          </a:p>
          <a:p>
            <a:pPr defTabSz="914400">
              <a:buClr>
                <a:srgbClr val="000000"/>
              </a:buClr>
              <a:buSzPct val="100000"/>
            </a:pPr>
            <a:r>
              <a:rPr lang="en-US" sz="600">
                <a:solidFill>
                  <a:srgbClr val="DDDDDD"/>
                </a:solidFill>
              </a:rPr>
              <a:t>posl entitle end date</a:t>
            </a:r>
          </a:p>
          <a:p>
            <a:pPr defTabSz="914400">
              <a:buClr>
                <a:srgbClr val="000000"/>
              </a:buClr>
              <a:buSzPct val="100000"/>
            </a:pPr>
            <a:r>
              <a:rPr lang="en-US" sz="600">
                <a:solidFill>
                  <a:srgbClr val="DDDDDD"/>
                </a:solidFill>
              </a:rPr>
              <a:t>posl entitle status</a:t>
            </a:r>
          </a:p>
          <a:p>
            <a:pPr defTabSz="914400">
              <a:buClr>
                <a:srgbClr val="000000"/>
              </a:buClr>
              <a:buSzPct val="100000"/>
            </a:pPr>
            <a:r>
              <a:rPr lang="en-US" sz="600">
                <a:solidFill>
                  <a:srgbClr val="DDDDDD"/>
                </a:solidFill>
              </a:rPr>
              <a:t>posl entitle status date</a:t>
            </a:r>
          </a:p>
        </p:txBody>
      </p:sp>
      <p:sp>
        <p:nvSpPr>
          <p:cNvPr id="85177" name="Rectangle 398"/>
          <p:cNvSpPr>
            <a:spLocks noChangeArrowheads="1"/>
          </p:cNvSpPr>
          <p:nvPr/>
        </p:nvSpPr>
        <p:spPr bwMode="auto">
          <a:xfrm>
            <a:off x="6149975" y="3546475"/>
            <a:ext cx="88900" cy="92075"/>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178" name="Rectangle 398"/>
          <p:cNvSpPr>
            <a:spLocks noChangeArrowheads="1"/>
          </p:cNvSpPr>
          <p:nvPr/>
        </p:nvSpPr>
        <p:spPr bwMode="auto">
          <a:xfrm>
            <a:off x="7615238" y="4090988"/>
            <a:ext cx="74612" cy="69850"/>
          </a:xfrm>
          <a:prstGeom prst="rect">
            <a:avLst/>
          </a:prstGeom>
          <a:noFill/>
          <a:ln w="9525">
            <a:noFill/>
            <a:miter lim="800000"/>
            <a:headEnd/>
            <a:tailEnd/>
          </a:ln>
        </p:spPr>
        <p:txBody>
          <a:bodyPr wrap="none" anchor="ctr"/>
          <a:lstStyle/>
          <a:p>
            <a:pPr defTabSz="914400">
              <a:lnSpc>
                <a:spcPct val="81000"/>
              </a:lnSpc>
              <a:buClr>
                <a:srgbClr val="000000"/>
              </a:buClr>
              <a:buSzPct val="100000"/>
              <a:buFont typeface="Times New Roman" pitchFamily="18" charset="0"/>
              <a:buNone/>
            </a:pPr>
            <a:endParaRPr lang="en-US">
              <a:solidFill>
                <a:schemeClr val="tx1"/>
              </a:solidFill>
            </a:endParaRPr>
          </a:p>
        </p:txBody>
      </p:sp>
      <p:sp>
        <p:nvSpPr>
          <p:cNvPr id="85179" name="Rectangle 112"/>
          <p:cNvSpPr>
            <a:spLocks noChangeArrowheads="1"/>
          </p:cNvSpPr>
          <p:nvPr/>
        </p:nvSpPr>
        <p:spPr bwMode="auto">
          <a:xfrm>
            <a:off x="522288" y="2481263"/>
            <a:ext cx="1128712" cy="627062"/>
          </a:xfrm>
          <a:prstGeom prst="rect">
            <a:avLst/>
          </a:prstGeom>
          <a:solidFill>
            <a:srgbClr val="CCFFFF"/>
          </a:solidFill>
          <a:ln w="12600">
            <a:solidFill>
              <a:srgbClr val="0000FF"/>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180" name="Rectangle 113"/>
          <p:cNvSpPr>
            <a:spLocks noChangeArrowheads="1"/>
          </p:cNvSpPr>
          <p:nvPr/>
        </p:nvSpPr>
        <p:spPr bwMode="auto">
          <a:xfrm>
            <a:off x="522288" y="2481263"/>
            <a:ext cx="1128712" cy="120650"/>
          </a:xfrm>
          <a:prstGeom prst="rect">
            <a:avLst/>
          </a:prstGeom>
          <a:solidFill>
            <a:srgbClr val="CCFFFF"/>
          </a:solidFill>
          <a:ln w="12600">
            <a:solidFill>
              <a:srgbClr val="0000FF"/>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CC"/>
                </a:solidFill>
              </a:rPr>
              <a:t>Point of Contact</a:t>
            </a:r>
          </a:p>
        </p:txBody>
      </p:sp>
      <p:sp>
        <p:nvSpPr>
          <p:cNvPr id="85181" name="Text Box 114"/>
          <p:cNvSpPr txBox="1">
            <a:spLocks noChangeArrowheads="1"/>
          </p:cNvSpPr>
          <p:nvPr/>
        </p:nvSpPr>
        <p:spPr bwMode="auto">
          <a:xfrm>
            <a:off x="569913" y="2625725"/>
            <a:ext cx="1049337" cy="465138"/>
          </a:xfrm>
          <a:prstGeom prst="rect">
            <a:avLst/>
          </a:prstGeom>
          <a:noFill/>
          <a:ln w="9525">
            <a:noFill/>
            <a:round/>
            <a:headEnd/>
            <a:tailEnd/>
          </a:ln>
        </p:spPr>
        <p:txBody>
          <a:bodyPr lIns="0" tIns="3528" rIns="0" bIns="0">
            <a:spAutoFit/>
          </a:bodyPr>
          <a:lstStyle/>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Street Address, PO Box</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City Name, Postal Code,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County, State, Country</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URI</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Full Name,</a:t>
            </a:r>
          </a:p>
          <a:p>
            <a:pPr>
              <a:lnSpc>
                <a:spcPts val="625"/>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CC"/>
                </a:solidFill>
              </a:rPr>
              <a:t>Email, Telephone Number</a:t>
            </a:r>
          </a:p>
        </p:txBody>
      </p:sp>
      <p:sp>
        <p:nvSpPr>
          <p:cNvPr id="85182" name="Rectangle 152"/>
          <p:cNvSpPr>
            <a:spLocks noChangeArrowheads="1"/>
          </p:cNvSpPr>
          <p:nvPr/>
        </p:nvSpPr>
        <p:spPr bwMode="auto">
          <a:xfrm>
            <a:off x="7759700" y="5986463"/>
            <a:ext cx="893763" cy="371475"/>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5183" name="Rectangle 153"/>
          <p:cNvSpPr>
            <a:spLocks noChangeArrowheads="1"/>
          </p:cNvSpPr>
          <p:nvPr/>
        </p:nvSpPr>
        <p:spPr bwMode="auto">
          <a:xfrm>
            <a:off x="7759700" y="5992813"/>
            <a:ext cx="893763" cy="193675"/>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ts val="738"/>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8000"/>
                </a:solidFill>
              </a:rPr>
              <a:t>Legal Jurisdiction</a:t>
            </a:r>
          </a:p>
        </p:txBody>
      </p:sp>
      <p:sp>
        <p:nvSpPr>
          <p:cNvPr id="85184" name="Text Box 154"/>
          <p:cNvSpPr txBox="1">
            <a:spLocks noChangeArrowheads="1"/>
          </p:cNvSpPr>
          <p:nvPr/>
        </p:nvSpPr>
        <p:spPr bwMode="auto">
          <a:xfrm>
            <a:off x="7778750" y="6211888"/>
            <a:ext cx="903288" cy="93662"/>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8000"/>
                </a:solidFill>
              </a:rPr>
              <a:t>Employment Jurisdiction</a:t>
            </a:r>
          </a:p>
        </p:txBody>
      </p:sp>
      <p:sp>
        <p:nvSpPr>
          <p:cNvPr id="85185" name="Rectangle 468"/>
          <p:cNvSpPr>
            <a:spLocks noChangeArrowheads="1"/>
          </p:cNvSpPr>
          <p:nvPr/>
        </p:nvSpPr>
        <p:spPr bwMode="auto">
          <a:xfrm>
            <a:off x="7620000" y="4267200"/>
            <a:ext cx="76200" cy="85725"/>
          </a:xfrm>
          <a:prstGeom prst="rect">
            <a:avLst/>
          </a:prstGeom>
          <a:noFill/>
          <a:ln w="9525" algn="ctr">
            <a:noFill/>
            <a:round/>
            <a:headEnd/>
            <a:tailEnd/>
          </a:ln>
        </p:spPr>
        <p:txBody>
          <a:bodyPr/>
          <a:lstStyle/>
          <a:p>
            <a:pPr>
              <a:lnSpc>
                <a:spcPct val="81000"/>
              </a:lnSpc>
              <a:buClr>
                <a:srgbClr val="000000"/>
              </a:buClr>
              <a:buSzPct val="100000"/>
              <a:buFont typeface="Times New Roman" pitchFamily="18" charset="0"/>
              <a:buNone/>
            </a:pPr>
            <a:endParaRPr lang="en-US"/>
          </a:p>
        </p:txBody>
      </p:sp>
      <p:cxnSp>
        <p:nvCxnSpPr>
          <p:cNvPr id="85186" name="Elbow Connector 267"/>
          <p:cNvCxnSpPr>
            <a:cxnSpLocks noChangeShapeType="1"/>
            <a:stCxn id="85213" idx="1"/>
            <a:endCxn id="85185" idx="3"/>
          </p:cNvCxnSpPr>
          <p:nvPr/>
        </p:nvCxnSpPr>
        <p:spPr bwMode="auto">
          <a:xfrm rot="10800000">
            <a:off x="7696200" y="4310063"/>
            <a:ext cx="354013" cy="520700"/>
          </a:xfrm>
          <a:prstGeom prst="bentConnector3">
            <a:avLst>
              <a:gd name="adj1" fmla="val 50000"/>
            </a:avLst>
          </a:prstGeom>
          <a:noFill/>
          <a:ln w="9525" algn="ctr">
            <a:solidFill>
              <a:schemeClr val="tx1"/>
            </a:solidFill>
            <a:round/>
            <a:headEnd/>
            <a:tailEnd/>
          </a:ln>
        </p:spPr>
      </p:cxnSp>
      <p:sp>
        <p:nvSpPr>
          <p:cNvPr id="85187" name="Text Box 322"/>
          <p:cNvSpPr txBox="1">
            <a:spLocks noChangeArrowheads="1"/>
          </p:cNvSpPr>
          <p:nvPr/>
        </p:nvSpPr>
        <p:spPr bwMode="auto">
          <a:xfrm flipH="1">
            <a:off x="7732713" y="4329113"/>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88" name="Text Box 322"/>
          <p:cNvSpPr txBox="1">
            <a:spLocks noChangeArrowheads="1"/>
          </p:cNvSpPr>
          <p:nvPr/>
        </p:nvSpPr>
        <p:spPr bwMode="auto">
          <a:xfrm flipH="1">
            <a:off x="7908925" y="4738688"/>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89" name="Text Box 322"/>
          <p:cNvSpPr txBox="1">
            <a:spLocks noChangeArrowheads="1"/>
          </p:cNvSpPr>
          <p:nvPr/>
        </p:nvSpPr>
        <p:spPr bwMode="auto">
          <a:xfrm flipH="1">
            <a:off x="7913688" y="4252913"/>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0" name="Text Box 322"/>
          <p:cNvSpPr txBox="1">
            <a:spLocks noChangeArrowheads="1"/>
          </p:cNvSpPr>
          <p:nvPr/>
        </p:nvSpPr>
        <p:spPr bwMode="auto">
          <a:xfrm flipH="1">
            <a:off x="7708900" y="4148138"/>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1" name="Text Box 322"/>
          <p:cNvSpPr txBox="1">
            <a:spLocks noChangeArrowheads="1"/>
          </p:cNvSpPr>
          <p:nvPr/>
        </p:nvSpPr>
        <p:spPr bwMode="auto">
          <a:xfrm flipH="1">
            <a:off x="7866063" y="5881688"/>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2" name="Text Box 322"/>
          <p:cNvSpPr txBox="1">
            <a:spLocks noChangeArrowheads="1"/>
          </p:cNvSpPr>
          <p:nvPr/>
        </p:nvSpPr>
        <p:spPr bwMode="auto">
          <a:xfrm flipH="1">
            <a:off x="8113713" y="5614988"/>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3" name="Text Box 322"/>
          <p:cNvSpPr txBox="1">
            <a:spLocks noChangeArrowheads="1"/>
          </p:cNvSpPr>
          <p:nvPr/>
        </p:nvSpPr>
        <p:spPr bwMode="auto">
          <a:xfrm flipH="1">
            <a:off x="7904163" y="5495925"/>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4" name="Text Box 322"/>
          <p:cNvSpPr txBox="1">
            <a:spLocks noChangeArrowheads="1"/>
          </p:cNvSpPr>
          <p:nvPr/>
        </p:nvSpPr>
        <p:spPr bwMode="auto">
          <a:xfrm flipH="1">
            <a:off x="7727950" y="5662613"/>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5" name="Text Box 322"/>
          <p:cNvSpPr txBox="1">
            <a:spLocks noChangeArrowheads="1"/>
          </p:cNvSpPr>
          <p:nvPr/>
        </p:nvSpPr>
        <p:spPr bwMode="auto">
          <a:xfrm flipH="1">
            <a:off x="3898900" y="1628775"/>
            <a:ext cx="119063"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6" name="Text Box 322"/>
          <p:cNvSpPr txBox="1">
            <a:spLocks noChangeArrowheads="1"/>
          </p:cNvSpPr>
          <p:nvPr/>
        </p:nvSpPr>
        <p:spPr bwMode="auto">
          <a:xfrm flipH="1">
            <a:off x="3713163" y="1676400"/>
            <a:ext cx="119062" cy="85725"/>
          </a:xfrm>
          <a:prstGeom prst="rect">
            <a:avLst/>
          </a:prstGeom>
          <a:noFill/>
          <a:ln w="9525">
            <a:noFill/>
            <a:miter lim="800000"/>
            <a:headEnd/>
            <a:tailEnd/>
          </a:ln>
        </p:spPr>
        <p:txBody>
          <a:bodyPr lIns="0" tIns="0" rIns="0" bIns="0">
            <a:spAutoFit/>
          </a:bodyPr>
          <a:lstStyle/>
          <a:p>
            <a:pPr algn="ctr" defTabSz="914400">
              <a:lnSpc>
                <a:spcPct val="80000"/>
              </a:lnSpc>
              <a:buClr>
                <a:srgbClr val="000000"/>
              </a:buClr>
              <a:buSzPct val="100000"/>
              <a:buFont typeface="Times New Roman" pitchFamily="18" charset="0"/>
              <a:buNone/>
            </a:pPr>
            <a:r>
              <a:rPr lang="en-US" sz="700" b="1">
                <a:solidFill>
                  <a:schemeClr val="tx1"/>
                </a:solidFill>
              </a:rPr>
              <a:t>be</a:t>
            </a:r>
          </a:p>
        </p:txBody>
      </p:sp>
      <p:sp>
        <p:nvSpPr>
          <p:cNvPr id="85197" name="Text Box 4"/>
          <p:cNvSpPr txBox="1">
            <a:spLocks noChangeArrowheads="1"/>
          </p:cNvSpPr>
          <p:nvPr/>
        </p:nvSpPr>
        <p:spPr bwMode="auto">
          <a:xfrm>
            <a:off x="533400" y="4778375"/>
            <a:ext cx="1017588" cy="706438"/>
          </a:xfrm>
          <a:prstGeom prst="rect">
            <a:avLst/>
          </a:prstGeom>
          <a:noFill/>
          <a:ln w="9360">
            <a:solidFill>
              <a:srgbClr val="000000"/>
            </a:solidFill>
            <a:miter lim="800000"/>
            <a:headEnd/>
            <a:tailEnd/>
          </a:ln>
        </p:spPr>
        <p:txBody>
          <a:bodyPr wrap="none"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Mapped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8000"/>
                </a:solidFill>
              </a:rPr>
              <a:t>    Specialized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6600"/>
                </a:solidFill>
              </a:rPr>
              <a:t>    </a:t>
            </a:r>
            <a:r>
              <a:rPr lang="en-GB" sz="1000" b="1">
                <a:solidFill>
                  <a:srgbClr val="0000CC"/>
                </a:solidFill>
              </a:rPr>
              <a:t>Preference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Line 402"/>
          <p:cNvSpPr>
            <a:spLocks noChangeShapeType="1"/>
          </p:cNvSpPr>
          <p:nvPr/>
        </p:nvSpPr>
        <p:spPr bwMode="auto">
          <a:xfrm rot="-5400000" flipH="1" flipV="1">
            <a:off x="7197725" y="1612900"/>
            <a:ext cx="106363" cy="68263"/>
          </a:xfrm>
          <a:prstGeom prst="line">
            <a:avLst/>
          </a:prstGeom>
          <a:noFill/>
          <a:ln w="9525">
            <a:solidFill>
              <a:srgbClr val="DDDDDD"/>
            </a:solidFill>
            <a:round/>
            <a:headEnd/>
            <a:tailEnd/>
          </a:ln>
        </p:spPr>
        <p:txBody>
          <a:bodyPr/>
          <a:lstStyle/>
          <a:p>
            <a:endParaRPr lang="en-US"/>
          </a:p>
        </p:txBody>
      </p:sp>
      <p:sp>
        <p:nvSpPr>
          <p:cNvPr id="87042" name="Line 401"/>
          <p:cNvSpPr>
            <a:spLocks noChangeShapeType="1"/>
          </p:cNvSpPr>
          <p:nvPr/>
        </p:nvSpPr>
        <p:spPr bwMode="auto">
          <a:xfrm rot="16200000" flipH="1">
            <a:off x="7264400" y="1612900"/>
            <a:ext cx="107950" cy="69850"/>
          </a:xfrm>
          <a:prstGeom prst="line">
            <a:avLst/>
          </a:prstGeom>
          <a:noFill/>
          <a:ln w="9525">
            <a:solidFill>
              <a:srgbClr val="DDDDDD"/>
            </a:solidFill>
            <a:round/>
            <a:headEnd/>
            <a:tailEnd/>
          </a:ln>
        </p:spPr>
        <p:txBody>
          <a:bodyPr/>
          <a:lstStyle/>
          <a:p>
            <a:endParaRPr lang="en-US"/>
          </a:p>
        </p:txBody>
      </p:sp>
      <p:sp>
        <p:nvSpPr>
          <p:cNvPr id="87043" name="Line 292"/>
          <p:cNvSpPr>
            <a:spLocks noChangeShapeType="1"/>
          </p:cNvSpPr>
          <p:nvPr/>
        </p:nvSpPr>
        <p:spPr bwMode="auto">
          <a:xfrm rot="-5400000" flipH="1" flipV="1">
            <a:off x="5549106" y="3080544"/>
            <a:ext cx="106363" cy="66675"/>
          </a:xfrm>
          <a:prstGeom prst="line">
            <a:avLst/>
          </a:prstGeom>
          <a:noFill/>
          <a:ln w="9525">
            <a:solidFill>
              <a:srgbClr val="DDDDDD"/>
            </a:solidFill>
            <a:round/>
            <a:headEnd/>
            <a:tailEnd/>
          </a:ln>
        </p:spPr>
        <p:txBody>
          <a:bodyPr/>
          <a:lstStyle/>
          <a:p>
            <a:endParaRPr lang="en-US"/>
          </a:p>
        </p:txBody>
      </p:sp>
      <p:sp>
        <p:nvSpPr>
          <p:cNvPr id="87044" name="Line 293"/>
          <p:cNvSpPr>
            <a:spLocks noChangeShapeType="1"/>
          </p:cNvSpPr>
          <p:nvPr/>
        </p:nvSpPr>
        <p:spPr bwMode="auto">
          <a:xfrm rot="16200000" flipH="1">
            <a:off x="5617369" y="3080544"/>
            <a:ext cx="106363" cy="66675"/>
          </a:xfrm>
          <a:prstGeom prst="line">
            <a:avLst/>
          </a:prstGeom>
          <a:noFill/>
          <a:ln w="9525">
            <a:solidFill>
              <a:srgbClr val="DDDDDD"/>
            </a:solidFill>
            <a:round/>
            <a:headEnd/>
            <a:tailEnd/>
          </a:ln>
        </p:spPr>
        <p:txBody>
          <a:bodyPr/>
          <a:lstStyle/>
          <a:p>
            <a:endParaRPr lang="en-US"/>
          </a:p>
        </p:txBody>
      </p:sp>
      <p:grpSp>
        <p:nvGrpSpPr>
          <p:cNvPr id="87045" name="Group 30"/>
          <p:cNvGrpSpPr>
            <a:grpSpLocks/>
          </p:cNvGrpSpPr>
          <p:nvPr/>
        </p:nvGrpSpPr>
        <p:grpSpPr bwMode="auto">
          <a:xfrm>
            <a:off x="6688138" y="2503488"/>
            <a:ext cx="106362" cy="133350"/>
            <a:chOff x="4034" y="1589"/>
            <a:chExt cx="67" cy="84"/>
          </a:xfrm>
        </p:grpSpPr>
        <p:sp>
          <p:nvSpPr>
            <p:cNvPr id="87302"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87303"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sp>
        <p:nvSpPr>
          <p:cNvPr id="87046" name="Line 94"/>
          <p:cNvSpPr>
            <a:spLocks noChangeShapeType="1"/>
          </p:cNvSpPr>
          <p:nvPr/>
        </p:nvSpPr>
        <p:spPr bwMode="auto">
          <a:xfrm rot="10800000" flipH="1" flipV="1">
            <a:off x="6691313" y="4198938"/>
            <a:ext cx="106362" cy="66675"/>
          </a:xfrm>
          <a:prstGeom prst="line">
            <a:avLst/>
          </a:prstGeom>
          <a:noFill/>
          <a:ln w="9525">
            <a:solidFill>
              <a:srgbClr val="DDDDDD"/>
            </a:solidFill>
            <a:round/>
            <a:headEnd/>
            <a:tailEnd/>
          </a:ln>
        </p:spPr>
        <p:txBody>
          <a:bodyPr/>
          <a:lstStyle/>
          <a:p>
            <a:endParaRPr lang="en-US"/>
          </a:p>
        </p:txBody>
      </p:sp>
      <p:sp>
        <p:nvSpPr>
          <p:cNvPr id="87047" name="Line 93"/>
          <p:cNvSpPr>
            <a:spLocks noChangeShapeType="1"/>
          </p:cNvSpPr>
          <p:nvPr/>
        </p:nvSpPr>
        <p:spPr bwMode="auto">
          <a:xfrm rot="10800000" flipH="1">
            <a:off x="6691313" y="4132263"/>
            <a:ext cx="106362" cy="66675"/>
          </a:xfrm>
          <a:prstGeom prst="line">
            <a:avLst/>
          </a:prstGeom>
          <a:noFill/>
          <a:ln w="9525">
            <a:solidFill>
              <a:srgbClr val="DDDDDD"/>
            </a:solidFill>
            <a:round/>
            <a:headEnd/>
            <a:tailEnd/>
          </a:ln>
        </p:spPr>
        <p:txBody>
          <a:bodyPr/>
          <a:lstStyle/>
          <a:p>
            <a:endParaRPr lang="en-US"/>
          </a:p>
        </p:txBody>
      </p:sp>
      <p:grpSp>
        <p:nvGrpSpPr>
          <p:cNvPr id="87048" name="Group 30"/>
          <p:cNvGrpSpPr>
            <a:grpSpLocks/>
          </p:cNvGrpSpPr>
          <p:nvPr/>
        </p:nvGrpSpPr>
        <p:grpSpPr bwMode="auto">
          <a:xfrm>
            <a:off x="6696075" y="3340100"/>
            <a:ext cx="106363" cy="133350"/>
            <a:chOff x="4034" y="1589"/>
            <a:chExt cx="67" cy="84"/>
          </a:xfrm>
        </p:grpSpPr>
        <p:sp>
          <p:nvSpPr>
            <p:cNvPr id="87300"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87301"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sp>
        <p:nvSpPr>
          <p:cNvPr id="87049" name="Line 288"/>
          <p:cNvSpPr>
            <a:spLocks noChangeShapeType="1"/>
          </p:cNvSpPr>
          <p:nvPr/>
        </p:nvSpPr>
        <p:spPr bwMode="auto">
          <a:xfrm>
            <a:off x="6907213" y="5640388"/>
            <a:ext cx="0" cy="407987"/>
          </a:xfrm>
          <a:prstGeom prst="line">
            <a:avLst/>
          </a:prstGeom>
          <a:noFill/>
          <a:ln w="9525">
            <a:solidFill>
              <a:schemeClr val="tx1"/>
            </a:solidFill>
            <a:round/>
            <a:headEnd/>
            <a:tailEnd/>
          </a:ln>
        </p:spPr>
        <p:txBody>
          <a:bodyPr/>
          <a:lstStyle/>
          <a:p>
            <a:endParaRPr lang="en-US"/>
          </a:p>
        </p:txBody>
      </p:sp>
      <p:grpSp>
        <p:nvGrpSpPr>
          <p:cNvPr id="87050" name="Group 5"/>
          <p:cNvGrpSpPr>
            <a:grpSpLocks/>
          </p:cNvGrpSpPr>
          <p:nvPr/>
        </p:nvGrpSpPr>
        <p:grpSpPr bwMode="auto">
          <a:xfrm>
            <a:off x="1654175" y="2090738"/>
            <a:ext cx="2806700" cy="3757612"/>
            <a:chOff x="1042" y="1317"/>
            <a:chExt cx="1768" cy="2367"/>
          </a:xfrm>
        </p:grpSpPr>
        <p:cxnSp>
          <p:nvCxnSpPr>
            <p:cNvPr id="87297" name="Elbow Connector 215"/>
            <p:cNvCxnSpPr>
              <a:cxnSpLocks noChangeShapeType="1"/>
            </p:cNvCxnSpPr>
            <p:nvPr/>
          </p:nvCxnSpPr>
          <p:spPr bwMode="auto">
            <a:xfrm rot="5400000" flipH="1">
              <a:off x="763" y="1638"/>
              <a:ext cx="2367" cy="1726"/>
            </a:xfrm>
            <a:prstGeom prst="bentConnector3">
              <a:avLst>
                <a:gd name="adj1" fmla="val -9338"/>
              </a:avLst>
            </a:prstGeom>
            <a:noFill/>
            <a:ln w="9525" algn="ctr">
              <a:solidFill>
                <a:schemeClr val="tx1"/>
              </a:solidFill>
              <a:round/>
              <a:headEnd/>
              <a:tailEnd/>
            </a:ln>
          </p:spPr>
        </p:cxnSp>
        <p:sp>
          <p:nvSpPr>
            <p:cNvPr id="87298" name="Line 249"/>
            <p:cNvSpPr>
              <a:spLocks noChangeShapeType="1"/>
            </p:cNvSpPr>
            <p:nvPr/>
          </p:nvSpPr>
          <p:spPr bwMode="auto">
            <a:xfrm rot="16200000" flipH="1">
              <a:off x="1029" y="1449"/>
              <a:ext cx="67" cy="42"/>
            </a:xfrm>
            <a:prstGeom prst="line">
              <a:avLst/>
            </a:prstGeom>
            <a:noFill/>
            <a:ln w="9525">
              <a:solidFill>
                <a:schemeClr val="tx1"/>
              </a:solidFill>
              <a:round/>
              <a:headEnd/>
              <a:tailEnd/>
            </a:ln>
          </p:spPr>
          <p:txBody>
            <a:bodyPr/>
            <a:lstStyle/>
            <a:p>
              <a:endParaRPr lang="en-US"/>
            </a:p>
          </p:txBody>
        </p:sp>
        <p:sp>
          <p:nvSpPr>
            <p:cNvPr id="87299" name="Line 250"/>
            <p:cNvSpPr>
              <a:spLocks noChangeShapeType="1"/>
            </p:cNvSpPr>
            <p:nvPr/>
          </p:nvSpPr>
          <p:spPr bwMode="auto">
            <a:xfrm rot="-5400000" flipH="1" flipV="1">
              <a:off x="1073" y="1451"/>
              <a:ext cx="67" cy="41"/>
            </a:xfrm>
            <a:prstGeom prst="line">
              <a:avLst/>
            </a:prstGeom>
            <a:noFill/>
            <a:ln w="9525">
              <a:solidFill>
                <a:schemeClr val="tx1"/>
              </a:solidFill>
              <a:round/>
              <a:headEnd/>
              <a:tailEnd/>
            </a:ln>
          </p:spPr>
          <p:txBody>
            <a:bodyPr/>
            <a:lstStyle/>
            <a:p>
              <a:endParaRPr lang="en-US"/>
            </a:p>
          </p:txBody>
        </p:sp>
      </p:grpSp>
      <p:cxnSp>
        <p:nvCxnSpPr>
          <p:cNvPr id="87051" name="Shape 246"/>
          <p:cNvCxnSpPr>
            <a:cxnSpLocks noChangeShapeType="1"/>
          </p:cNvCxnSpPr>
          <p:nvPr/>
        </p:nvCxnSpPr>
        <p:spPr bwMode="auto">
          <a:xfrm rot="10800000" flipH="1" flipV="1">
            <a:off x="1276350" y="2093913"/>
            <a:ext cx="6051550" cy="3556000"/>
          </a:xfrm>
          <a:prstGeom prst="bentConnector4">
            <a:avLst>
              <a:gd name="adj1" fmla="val -15639"/>
              <a:gd name="adj2" fmla="val 123481"/>
            </a:avLst>
          </a:prstGeom>
          <a:noFill/>
          <a:ln w="9525" algn="ctr">
            <a:solidFill>
              <a:schemeClr val="tx1"/>
            </a:solidFill>
            <a:round/>
            <a:headEnd/>
            <a:tailEnd/>
          </a:ln>
        </p:spPr>
      </p:cxnSp>
      <p:sp>
        <p:nvSpPr>
          <p:cNvPr id="87052" name="Rectangle 422"/>
          <p:cNvSpPr>
            <a:spLocks noChangeArrowheads="1"/>
          </p:cNvSpPr>
          <p:nvPr/>
        </p:nvSpPr>
        <p:spPr bwMode="auto">
          <a:xfrm>
            <a:off x="457200" y="122238"/>
            <a:ext cx="8229600" cy="528637"/>
          </a:xfrm>
          <a:prstGeom prst="rect">
            <a:avLst/>
          </a:prstGeom>
          <a:noFill/>
          <a:ln w="9525">
            <a:noFill/>
            <a:miter lim="800000"/>
            <a:headEnd/>
            <a:tailEnd/>
          </a:ln>
        </p:spPr>
        <p:txBody>
          <a:bodyPr anchor="ctr"/>
          <a:lstStyle/>
          <a:p>
            <a:pPr algn="ctr">
              <a:lnSpc>
                <a:spcPct val="81000"/>
              </a:lnSpc>
              <a:buClr>
                <a:srgbClr val="000000"/>
              </a:buClr>
              <a:buSzPct val="100000"/>
              <a:buFont typeface="Times New Roman" pitchFamily="18" charset="0"/>
              <a:buNone/>
            </a:pPr>
            <a:endParaRPr lang="en-US" sz="4400"/>
          </a:p>
        </p:txBody>
      </p:sp>
      <p:sp>
        <p:nvSpPr>
          <p:cNvPr id="87053" name="Text Box 9"/>
          <p:cNvSpPr txBox="1">
            <a:spLocks noChangeArrowheads="1"/>
          </p:cNvSpPr>
          <p:nvPr/>
        </p:nvSpPr>
        <p:spPr bwMode="auto">
          <a:xfrm>
            <a:off x="3554413" y="6064250"/>
            <a:ext cx="815975" cy="103188"/>
          </a:xfrm>
          <a:prstGeom prst="rect">
            <a:avLst/>
          </a:prstGeom>
          <a:noFill/>
          <a:ln w="9525">
            <a:noFill/>
            <a:round/>
            <a:headEnd/>
            <a:tailEnd/>
          </a:ln>
        </p:spPr>
        <p:txBody>
          <a:bodyPr lIns="0" tIns="14112" rIns="0" bIns="0">
            <a:spAutoFit/>
          </a:bodyPr>
          <a:lstStyle/>
          <a:p>
            <a:pPr algn="ctr">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DDDDDD"/>
                </a:solidFill>
              </a:rPr>
              <a:t>be administered by</a:t>
            </a:r>
          </a:p>
        </p:txBody>
      </p:sp>
      <p:cxnSp>
        <p:nvCxnSpPr>
          <p:cNvPr id="87054" name="AutoShape 140"/>
          <p:cNvCxnSpPr>
            <a:cxnSpLocks noChangeShapeType="1"/>
          </p:cNvCxnSpPr>
          <p:nvPr/>
        </p:nvCxnSpPr>
        <p:spPr bwMode="auto">
          <a:xfrm rot="-5400000">
            <a:off x="4510088" y="-977900"/>
            <a:ext cx="96837" cy="5453063"/>
          </a:xfrm>
          <a:prstGeom prst="bentConnector3">
            <a:avLst>
              <a:gd name="adj1" fmla="val 568852"/>
            </a:avLst>
          </a:prstGeom>
          <a:noFill/>
          <a:ln w="9525">
            <a:solidFill>
              <a:schemeClr val="tx1"/>
            </a:solidFill>
            <a:miter lim="800000"/>
            <a:headEnd/>
            <a:tailEnd/>
          </a:ln>
        </p:spPr>
      </p:cxnSp>
      <p:sp>
        <p:nvSpPr>
          <p:cNvPr id="87055" name="Text Box 4"/>
          <p:cNvSpPr txBox="1">
            <a:spLocks noChangeArrowheads="1"/>
          </p:cNvSpPr>
          <p:nvPr/>
        </p:nvSpPr>
        <p:spPr bwMode="auto">
          <a:xfrm>
            <a:off x="7523163" y="5783263"/>
            <a:ext cx="1443037" cy="706437"/>
          </a:xfrm>
          <a:prstGeom prst="rect">
            <a:avLst/>
          </a:prstGeom>
          <a:noFill/>
          <a:ln w="9360">
            <a:solidFill>
              <a:srgbClr val="000000"/>
            </a:solidFill>
            <a:miter lim="800000"/>
            <a:headEnd/>
            <a:tailEnd/>
          </a:ln>
        </p:spPr>
        <p:txBody>
          <a:bodyPr wrap="none" lIns="90000" tIns="57384" rIns="90000" bIns="4680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0000"/>
                </a:solidFill>
              </a:rPr>
              <a:t>Key</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33CC"/>
                </a:solidFill>
              </a:rPr>
              <a:t>    </a:t>
            </a:r>
            <a:r>
              <a:rPr lang="en-GB" sz="1000" b="1">
                <a:solidFill>
                  <a:srgbClr val="FF0000"/>
                </a:solidFill>
              </a:rPr>
              <a:t>Common </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6600CC"/>
                </a:solidFill>
              </a:rPr>
              <a:t>    DoD DMDC</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6600"/>
                </a:solidFill>
              </a:rPr>
              <a:t>    </a:t>
            </a:r>
            <a:r>
              <a:rPr lang="en-GB" sz="1000" b="1">
                <a:solidFill>
                  <a:srgbClr val="0000CC"/>
                </a:solidFill>
              </a:rPr>
              <a:t>Federal ICAM BAE</a:t>
            </a:r>
          </a:p>
        </p:txBody>
      </p:sp>
      <p:grpSp>
        <p:nvGrpSpPr>
          <p:cNvPr id="87056" name="Group 287"/>
          <p:cNvGrpSpPr>
            <a:grpSpLocks/>
          </p:cNvGrpSpPr>
          <p:nvPr/>
        </p:nvGrpSpPr>
        <p:grpSpPr bwMode="auto">
          <a:xfrm>
            <a:off x="6130925" y="6042025"/>
            <a:ext cx="1065213" cy="322263"/>
            <a:chOff x="864" y="2996"/>
            <a:chExt cx="671" cy="203"/>
          </a:xfrm>
        </p:grpSpPr>
        <p:sp>
          <p:nvSpPr>
            <p:cNvPr id="87294" name="Rectangle 126"/>
            <p:cNvSpPr>
              <a:spLocks noChangeArrowheads="1"/>
            </p:cNvSpPr>
            <p:nvPr/>
          </p:nvSpPr>
          <p:spPr bwMode="auto">
            <a:xfrm>
              <a:off x="864" y="2996"/>
              <a:ext cx="671" cy="203"/>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95" name="Rectangle 127"/>
            <p:cNvSpPr>
              <a:spLocks noChangeArrowheads="1"/>
            </p:cNvSpPr>
            <p:nvPr/>
          </p:nvSpPr>
          <p:spPr bwMode="auto">
            <a:xfrm>
              <a:off x="864" y="2996"/>
              <a:ext cx="669"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chemeClr val="tx1"/>
                  </a:solidFill>
                </a:rPr>
                <a:t>Clearance</a:t>
              </a:r>
            </a:p>
          </p:txBody>
        </p:sp>
        <p:sp>
          <p:nvSpPr>
            <p:cNvPr id="87296" name="Text Box 129"/>
            <p:cNvSpPr txBox="1">
              <a:spLocks noChangeArrowheads="1"/>
            </p:cNvSpPr>
            <p:nvPr/>
          </p:nvSpPr>
          <p:spPr bwMode="auto">
            <a:xfrm>
              <a:off x="892" y="3080"/>
              <a:ext cx="581" cy="111"/>
            </a:xfrm>
            <a:prstGeom prst="rect">
              <a:avLst/>
            </a:prstGeom>
            <a:noFill/>
            <a:ln w="9525">
              <a:noFill/>
              <a:round/>
              <a:headEnd/>
              <a:tailEnd/>
            </a:ln>
          </p:spPr>
          <p:txBody>
            <a:bodyPr wrap="none"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personSecurityClearance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FF"/>
                  </a:solidFill>
                </a:rPr>
                <a:t>clearanceDate</a:t>
              </a:r>
            </a:p>
          </p:txBody>
        </p:sp>
      </p:grpSp>
      <p:sp>
        <p:nvSpPr>
          <p:cNvPr id="87057" name="Text Box 141"/>
          <p:cNvSpPr txBox="1">
            <a:spLocks noChangeArrowheads="1"/>
          </p:cNvSpPr>
          <p:nvPr/>
        </p:nvSpPr>
        <p:spPr bwMode="auto">
          <a:xfrm>
            <a:off x="355600" y="2082800"/>
            <a:ext cx="660400" cy="101600"/>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FF"/>
                </a:solidFill>
              </a:rPr>
              <a:t>clearingAgency</a:t>
            </a:r>
          </a:p>
        </p:txBody>
      </p:sp>
      <p:sp>
        <p:nvSpPr>
          <p:cNvPr id="87058" name="Rectangle 2"/>
          <p:cNvSpPr txBox="1">
            <a:spLocks noChangeArrowheads="1"/>
          </p:cNvSpPr>
          <p:nvPr/>
        </p:nvSpPr>
        <p:spPr bwMode="auto">
          <a:xfrm>
            <a:off x="0" y="0"/>
            <a:ext cx="7348538" cy="942975"/>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lIns="0" rIns="0" anchor="ctr"/>
          <a:lstStyle/>
          <a:p>
            <a:pPr>
              <a:lnSpc>
                <a:spcPct val="81000"/>
              </a:lnSpc>
              <a:buClr>
                <a:srgbClr val="000000"/>
              </a:buClr>
              <a:buSzPct val="100000"/>
              <a:buFont typeface="Times New Roman" pitchFamily="18" charset="0"/>
              <a:buNone/>
            </a:pPr>
            <a:r>
              <a:rPr lang="en-US" sz="3600"/>
              <a:t>Federal ICAM BAE &amp; DOD DMDC Mapping Overlay </a:t>
            </a:r>
          </a:p>
        </p:txBody>
      </p:sp>
      <p:graphicFrame>
        <p:nvGraphicFramePr>
          <p:cNvPr id="87305" name="Group 265"/>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Arial" charset="0"/>
                        </a:rPr>
                        <a:t>DRAFT</a:t>
                      </a: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CB868614-0FFF-4A58-B2D0-E6133C81A5C7}"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37</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grpSp>
        <p:nvGrpSpPr>
          <p:cNvPr id="87062" name="Group 268"/>
          <p:cNvGrpSpPr>
            <a:grpSpLocks/>
          </p:cNvGrpSpPr>
          <p:nvPr/>
        </p:nvGrpSpPr>
        <p:grpSpPr bwMode="auto">
          <a:xfrm>
            <a:off x="7413625" y="100013"/>
            <a:ext cx="1360488" cy="1420812"/>
            <a:chOff x="4754" y="1613"/>
            <a:chExt cx="857" cy="895"/>
          </a:xfrm>
        </p:grpSpPr>
        <p:sp>
          <p:nvSpPr>
            <p:cNvPr id="87291" name="Rectangle 152"/>
            <p:cNvSpPr>
              <a:spLocks noChangeArrowheads="1"/>
            </p:cNvSpPr>
            <p:nvPr/>
          </p:nvSpPr>
          <p:spPr bwMode="auto">
            <a:xfrm>
              <a:off x="4754" y="1613"/>
              <a:ext cx="857" cy="895"/>
            </a:xfrm>
            <a:prstGeom prst="rect">
              <a:avLst/>
            </a:prstGeom>
            <a:solidFill>
              <a:srgbClr val="CCFFCC"/>
            </a:solidFill>
            <a:ln w="12600">
              <a:solidFill>
                <a:srgbClr val="008000"/>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92" name="Rectangle 153"/>
            <p:cNvSpPr>
              <a:spLocks noChangeArrowheads="1"/>
            </p:cNvSpPr>
            <p:nvPr/>
          </p:nvSpPr>
          <p:spPr bwMode="auto">
            <a:xfrm>
              <a:off x="4754" y="1613"/>
              <a:ext cx="854" cy="82"/>
            </a:xfrm>
            <a:prstGeom prst="rect">
              <a:avLst/>
            </a:prstGeom>
            <a:solidFill>
              <a:srgbClr val="CCFFCC"/>
            </a:solidFill>
            <a:ln w="12600">
              <a:solidFill>
                <a:srgbClr val="008000"/>
              </a:solidFill>
              <a:miter lim="800000"/>
              <a:headEnd/>
              <a:tailEnd/>
            </a:ln>
          </p:spPr>
          <p:txBody>
            <a:bodyPr wrap="none" lIns="90000" tIns="52973" rIns="90000" bIns="46800" anchor="ctr"/>
            <a:lstStyle/>
            <a:p>
              <a:pPr algn="ct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CAC/PIV Card</a:t>
              </a:r>
            </a:p>
          </p:txBody>
        </p:sp>
        <p:sp>
          <p:nvSpPr>
            <p:cNvPr id="87293" name="Text Box 154"/>
            <p:cNvSpPr txBox="1">
              <a:spLocks noChangeArrowheads="1"/>
            </p:cNvSpPr>
            <p:nvPr/>
          </p:nvSpPr>
          <p:spPr bwMode="auto">
            <a:xfrm>
              <a:off x="4791" y="1717"/>
              <a:ext cx="808" cy="659"/>
            </a:xfrm>
            <a:prstGeom prst="rect">
              <a:avLst/>
            </a:prstGeom>
            <a:noFill/>
            <a:ln w="9525">
              <a:noFill/>
              <a:round/>
              <a:headEnd/>
              <a:tailEnd/>
            </a:ln>
          </p:spPr>
          <p:txBody>
            <a:bodyPr lIns="0" tIns="5292" rIns="0" bIns="0">
              <a:spAutoFit/>
            </a:bodyPr>
            <a:lstStyle/>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u="sng">
                  <a:solidFill>
                    <a:srgbClr val="0000FF"/>
                  </a:solidFill>
                </a:rPr>
                <a:t>chuid</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FF"/>
                  </a:solidFill>
                </a:rPr>
                <a:t>cardIssueDate/cardExpirationDate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FF"/>
                  </a:solidFill>
                </a:rPr>
                <a:t>cardStatus/cardStatusDate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0000FF"/>
                  </a:solidFill>
                </a:rPr>
                <a:t>chuidStatus/chuidStatusDate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issuedID (FASC-N CN)</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IssuingSystemCode (FASC-N SC)</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issuedSeries (FASC-N CS)</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issuedCredentialCode (FASC-N ICI</a:t>
              </a:r>
              <a:r>
                <a:rPr lang="en-GB" sz="600" b="1">
                  <a:solidFill>
                    <a:srgbClr val="0000FF"/>
                  </a:solidFill>
                </a:rPr>
                <a:t>‏</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b="1">
                  <a:solidFill>
                    <a:srgbClr val="FF0000"/>
                  </a:solidFill>
                </a:rPr>
                <a:t>cardAuthenticationCertificate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FF"/>
                  </a:solidFill>
                </a:rPr>
                <a:t>keyManagementCertificate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FF"/>
                  </a:solidFill>
                </a:rPr>
                <a:t>digitalSignatureCertificate</a:t>
              </a:r>
            </a:p>
            <a:p>
              <a:pPr>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600" b="1">
                <a:solidFill>
                  <a:srgbClr val="0000FF"/>
                </a:solidFill>
              </a:endParaRPr>
            </a:p>
          </p:txBody>
        </p:sp>
      </p:grpSp>
      <p:grpSp>
        <p:nvGrpSpPr>
          <p:cNvPr id="87063" name="Group 30"/>
          <p:cNvGrpSpPr>
            <a:grpSpLocks/>
          </p:cNvGrpSpPr>
          <p:nvPr/>
        </p:nvGrpSpPr>
        <p:grpSpPr bwMode="auto">
          <a:xfrm>
            <a:off x="6677025" y="2163763"/>
            <a:ext cx="106363" cy="133350"/>
            <a:chOff x="4034" y="1589"/>
            <a:chExt cx="67" cy="84"/>
          </a:xfrm>
        </p:grpSpPr>
        <p:sp>
          <p:nvSpPr>
            <p:cNvPr id="87289" name="Line 93"/>
            <p:cNvSpPr>
              <a:spLocks noChangeShapeType="1"/>
            </p:cNvSpPr>
            <p:nvPr/>
          </p:nvSpPr>
          <p:spPr bwMode="auto">
            <a:xfrm rot="10800000" flipH="1">
              <a:off x="4034" y="1589"/>
              <a:ext cx="67" cy="42"/>
            </a:xfrm>
            <a:prstGeom prst="line">
              <a:avLst/>
            </a:prstGeom>
            <a:noFill/>
            <a:ln w="9525">
              <a:solidFill>
                <a:srgbClr val="DDDDDD"/>
              </a:solidFill>
              <a:round/>
              <a:headEnd/>
              <a:tailEnd/>
            </a:ln>
          </p:spPr>
          <p:txBody>
            <a:bodyPr/>
            <a:lstStyle/>
            <a:p>
              <a:endParaRPr lang="en-US"/>
            </a:p>
          </p:txBody>
        </p:sp>
        <p:sp>
          <p:nvSpPr>
            <p:cNvPr id="87290" name="Line 94"/>
            <p:cNvSpPr>
              <a:spLocks noChangeShapeType="1"/>
            </p:cNvSpPr>
            <p:nvPr/>
          </p:nvSpPr>
          <p:spPr bwMode="auto">
            <a:xfrm rot="10800000" flipH="1" flipV="1">
              <a:off x="4034" y="1631"/>
              <a:ext cx="67" cy="42"/>
            </a:xfrm>
            <a:prstGeom prst="line">
              <a:avLst/>
            </a:prstGeom>
            <a:noFill/>
            <a:ln w="9525">
              <a:solidFill>
                <a:srgbClr val="DDDDDD"/>
              </a:solidFill>
              <a:round/>
              <a:headEnd/>
              <a:tailEnd/>
            </a:ln>
          </p:spPr>
          <p:txBody>
            <a:bodyPr/>
            <a:lstStyle/>
            <a:p>
              <a:endParaRPr lang="en-US"/>
            </a:p>
          </p:txBody>
        </p:sp>
      </p:grpSp>
      <p:cxnSp>
        <p:nvCxnSpPr>
          <p:cNvPr id="87064" name="Elbow Connector 267"/>
          <p:cNvCxnSpPr>
            <a:cxnSpLocks noChangeShapeType="1"/>
            <a:endCxn id="87185" idx="2"/>
          </p:cNvCxnSpPr>
          <p:nvPr/>
        </p:nvCxnSpPr>
        <p:spPr bwMode="auto">
          <a:xfrm rot="10800000">
            <a:off x="6203950" y="3638550"/>
            <a:ext cx="592138" cy="560388"/>
          </a:xfrm>
          <a:prstGeom prst="bentConnector2">
            <a:avLst/>
          </a:prstGeom>
          <a:noFill/>
          <a:ln w="9525" algn="ctr">
            <a:solidFill>
              <a:schemeClr val="tx1"/>
            </a:solidFill>
            <a:round/>
            <a:headEnd/>
            <a:tailEnd/>
          </a:ln>
        </p:spPr>
      </p:cxnSp>
      <p:grpSp>
        <p:nvGrpSpPr>
          <p:cNvPr id="87065" name="Group 145"/>
          <p:cNvGrpSpPr>
            <a:grpSpLocks/>
          </p:cNvGrpSpPr>
          <p:nvPr/>
        </p:nvGrpSpPr>
        <p:grpSpPr bwMode="auto">
          <a:xfrm>
            <a:off x="4408488" y="3638550"/>
            <a:ext cx="109537" cy="366713"/>
            <a:chOff x="2777" y="2292"/>
            <a:chExt cx="69" cy="231"/>
          </a:xfrm>
        </p:grpSpPr>
        <p:sp>
          <p:nvSpPr>
            <p:cNvPr id="87287" name="Line 162"/>
            <p:cNvSpPr>
              <a:spLocks noChangeShapeType="1"/>
            </p:cNvSpPr>
            <p:nvPr/>
          </p:nvSpPr>
          <p:spPr bwMode="auto">
            <a:xfrm flipV="1">
              <a:off x="2813" y="2292"/>
              <a:ext cx="0" cy="231"/>
            </a:xfrm>
            <a:prstGeom prst="line">
              <a:avLst/>
            </a:prstGeom>
            <a:noFill/>
            <a:ln w="9525">
              <a:solidFill>
                <a:schemeClr val="tx1"/>
              </a:solidFill>
              <a:round/>
              <a:headEnd/>
              <a:tailEnd/>
            </a:ln>
          </p:spPr>
          <p:txBody>
            <a:bodyPr/>
            <a:lstStyle/>
            <a:p>
              <a:endParaRPr lang="en-US"/>
            </a:p>
          </p:txBody>
        </p:sp>
        <p:sp>
          <p:nvSpPr>
            <p:cNvPr id="347" name="Line 403"/>
            <p:cNvSpPr>
              <a:spLocks noChangeShapeType="1"/>
            </p:cNvSpPr>
            <p:nvPr/>
          </p:nvSpPr>
          <p:spPr bwMode="auto">
            <a:xfrm flipH="1">
              <a:off x="2777" y="2481"/>
              <a:ext cx="69" cy="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grpSp>
      <p:grpSp>
        <p:nvGrpSpPr>
          <p:cNvPr id="87066" name="Group 13"/>
          <p:cNvGrpSpPr>
            <a:grpSpLocks/>
          </p:cNvGrpSpPr>
          <p:nvPr/>
        </p:nvGrpSpPr>
        <p:grpSpPr bwMode="auto">
          <a:xfrm>
            <a:off x="3595688" y="5708650"/>
            <a:ext cx="476250" cy="128588"/>
            <a:chOff x="2265" y="3596"/>
            <a:chExt cx="300" cy="81"/>
          </a:xfrm>
        </p:grpSpPr>
        <p:sp>
          <p:nvSpPr>
            <p:cNvPr id="87283" name="Line 14"/>
            <p:cNvSpPr>
              <a:spLocks noChangeShapeType="1"/>
            </p:cNvSpPr>
            <p:nvPr/>
          </p:nvSpPr>
          <p:spPr bwMode="auto">
            <a:xfrm>
              <a:off x="2265" y="3636"/>
              <a:ext cx="300" cy="0"/>
            </a:xfrm>
            <a:prstGeom prst="line">
              <a:avLst/>
            </a:prstGeom>
            <a:noFill/>
            <a:ln w="9525">
              <a:solidFill>
                <a:schemeClr val="tx1"/>
              </a:solidFill>
              <a:round/>
              <a:headEnd/>
              <a:tailEnd/>
            </a:ln>
          </p:spPr>
          <p:txBody>
            <a:bodyPr/>
            <a:lstStyle/>
            <a:p>
              <a:endParaRPr lang="en-US"/>
            </a:p>
          </p:txBody>
        </p:sp>
        <p:grpSp>
          <p:nvGrpSpPr>
            <p:cNvPr id="87284" name="Group 15"/>
            <p:cNvGrpSpPr>
              <a:grpSpLocks/>
            </p:cNvGrpSpPr>
            <p:nvPr/>
          </p:nvGrpSpPr>
          <p:grpSpPr bwMode="auto">
            <a:xfrm>
              <a:off x="2270" y="3596"/>
              <a:ext cx="68" cy="81"/>
              <a:chOff x="2825" y="3596"/>
              <a:chExt cx="68" cy="81"/>
            </a:xfrm>
          </p:grpSpPr>
          <p:sp>
            <p:nvSpPr>
              <p:cNvPr id="87285" name="Line 257"/>
              <p:cNvSpPr>
                <a:spLocks noChangeShapeType="1"/>
              </p:cNvSpPr>
              <p:nvPr/>
            </p:nvSpPr>
            <p:spPr bwMode="auto">
              <a:xfrm flipH="1">
                <a:off x="2826" y="3635"/>
                <a:ext cx="67" cy="42"/>
              </a:xfrm>
              <a:prstGeom prst="line">
                <a:avLst/>
              </a:prstGeom>
              <a:noFill/>
              <a:ln w="9525">
                <a:solidFill>
                  <a:schemeClr val="tx1"/>
                </a:solidFill>
                <a:round/>
                <a:headEnd/>
                <a:tailEnd/>
              </a:ln>
            </p:spPr>
            <p:txBody>
              <a:bodyPr/>
              <a:lstStyle/>
              <a:p>
                <a:endParaRPr lang="en-US"/>
              </a:p>
            </p:txBody>
          </p:sp>
          <p:sp>
            <p:nvSpPr>
              <p:cNvPr id="87286" name="Line 258"/>
              <p:cNvSpPr>
                <a:spLocks noChangeShapeType="1"/>
              </p:cNvSpPr>
              <p:nvPr/>
            </p:nvSpPr>
            <p:spPr bwMode="auto">
              <a:xfrm flipH="1" flipV="1">
                <a:off x="2825" y="3596"/>
                <a:ext cx="67" cy="41"/>
              </a:xfrm>
              <a:prstGeom prst="line">
                <a:avLst/>
              </a:prstGeom>
              <a:noFill/>
              <a:ln w="9525">
                <a:solidFill>
                  <a:schemeClr val="tx1"/>
                </a:solidFill>
                <a:round/>
                <a:headEnd/>
                <a:tailEnd/>
              </a:ln>
            </p:spPr>
            <p:txBody>
              <a:bodyPr/>
              <a:lstStyle/>
              <a:p>
                <a:endParaRPr lang="en-US"/>
              </a:p>
            </p:txBody>
          </p:sp>
        </p:grpSp>
      </p:grpSp>
      <p:grpSp>
        <p:nvGrpSpPr>
          <p:cNvPr id="87067" name="Group 277"/>
          <p:cNvGrpSpPr>
            <a:grpSpLocks/>
          </p:cNvGrpSpPr>
          <p:nvPr/>
        </p:nvGrpSpPr>
        <p:grpSpPr bwMode="auto">
          <a:xfrm>
            <a:off x="3419475" y="5284788"/>
            <a:ext cx="1092200" cy="450850"/>
            <a:chOff x="2158" y="3195"/>
            <a:chExt cx="688" cy="284"/>
          </a:xfrm>
        </p:grpSpPr>
        <p:cxnSp>
          <p:nvCxnSpPr>
            <p:cNvPr id="87277" name="AutoShape 186"/>
            <p:cNvCxnSpPr>
              <a:cxnSpLocks noChangeShapeType="1"/>
            </p:cNvCxnSpPr>
            <p:nvPr/>
          </p:nvCxnSpPr>
          <p:spPr bwMode="auto">
            <a:xfrm rot="-5400000" flipH="1" flipV="1">
              <a:off x="2585" y="3383"/>
              <a:ext cx="49" cy="64"/>
            </a:xfrm>
            <a:prstGeom prst="bentConnector4">
              <a:avLst>
                <a:gd name="adj1" fmla="val -293889"/>
                <a:gd name="adj2" fmla="val 325023"/>
              </a:avLst>
            </a:prstGeom>
            <a:noFill/>
            <a:ln w="9525">
              <a:solidFill>
                <a:srgbClr val="DDDDDD"/>
              </a:solidFill>
              <a:miter lim="800000"/>
              <a:headEnd/>
              <a:tailEnd/>
            </a:ln>
          </p:spPr>
        </p:cxnSp>
        <p:grpSp>
          <p:nvGrpSpPr>
            <p:cNvPr id="87278" name="Group 263"/>
            <p:cNvGrpSpPr>
              <a:grpSpLocks/>
            </p:cNvGrpSpPr>
            <p:nvPr/>
          </p:nvGrpSpPr>
          <p:grpSpPr bwMode="auto">
            <a:xfrm>
              <a:off x="2504" y="3396"/>
              <a:ext cx="67" cy="83"/>
              <a:chOff x="3831154" y="5612341"/>
              <a:chExt cx="106362" cy="131762"/>
            </a:xfrm>
          </p:grpSpPr>
          <p:sp>
            <p:nvSpPr>
              <p:cNvPr id="87281" name="Line 358"/>
              <p:cNvSpPr>
                <a:spLocks noChangeShapeType="1"/>
              </p:cNvSpPr>
              <p:nvPr/>
            </p:nvSpPr>
            <p:spPr bwMode="auto">
              <a:xfrm>
                <a:off x="3831154" y="5679016"/>
                <a:ext cx="106362" cy="65087"/>
              </a:xfrm>
              <a:prstGeom prst="line">
                <a:avLst/>
              </a:prstGeom>
              <a:noFill/>
              <a:ln w="9525">
                <a:solidFill>
                  <a:srgbClr val="DDDDDD"/>
                </a:solidFill>
                <a:round/>
                <a:headEnd/>
                <a:tailEnd/>
              </a:ln>
            </p:spPr>
            <p:txBody>
              <a:bodyPr/>
              <a:lstStyle/>
              <a:p>
                <a:endParaRPr lang="en-US"/>
              </a:p>
            </p:txBody>
          </p:sp>
          <p:sp>
            <p:nvSpPr>
              <p:cNvPr id="87282" name="Line 359"/>
              <p:cNvSpPr>
                <a:spLocks noChangeShapeType="1"/>
              </p:cNvSpPr>
              <p:nvPr/>
            </p:nvSpPr>
            <p:spPr bwMode="auto">
              <a:xfrm flipV="1">
                <a:off x="3831154" y="5612341"/>
                <a:ext cx="106362" cy="66675"/>
              </a:xfrm>
              <a:prstGeom prst="line">
                <a:avLst/>
              </a:prstGeom>
              <a:noFill/>
              <a:ln w="9525">
                <a:solidFill>
                  <a:srgbClr val="DDDDDD"/>
                </a:solidFill>
                <a:round/>
                <a:headEnd/>
                <a:tailEnd/>
              </a:ln>
            </p:spPr>
            <p:txBody>
              <a:bodyPr/>
              <a:lstStyle/>
              <a:p>
                <a:endParaRPr lang="en-US"/>
              </a:p>
            </p:txBody>
          </p:sp>
        </p:grpSp>
        <p:sp>
          <p:nvSpPr>
            <p:cNvPr id="87279" name="Text Box 142"/>
            <p:cNvSpPr txBox="1">
              <a:spLocks noChangeArrowheads="1"/>
            </p:cNvSpPr>
            <p:nvPr/>
          </p:nvSpPr>
          <p:spPr bwMode="auto">
            <a:xfrm>
              <a:off x="2158" y="3261"/>
              <a:ext cx="350" cy="138"/>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600" b="1">
                  <a:solidFill>
                    <a:srgbClr val="DDDDDD"/>
                  </a:solidFill>
                </a:rPr>
                <a:t>be a </a:t>
              </a:r>
            </a:p>
            <a:p>
              <a:pPr algn="ctr">
                <a:lnSpc>
                  <a:spcPct val="80000"/>
                </a:lnSpc>
                <a:buClr>
                  <a:srgbClr val="000000"/>
                </a:buClr>
                <a:buSzPct val="100000"/>
                <a:buFont typeface="Times New Roman" pitchFamily="18" charset="0"/>
                <a:buNone/>
              </a:pPr>
              <a:r>
                <a:rPr lang="en-US" sz="600" b="1">
                  <a:solidFill>
                    <a:srgbClr val="DDDDDD"/>
                  </a:solidFill>
                </a:rPr>
                <a:t>member </a:t>
              </a:r>
            </a:p>
            <a:p>
              <a:pPr algn="ctr">
                <a:lnSpc>
                  <a:spcPct val="80000"/>
                </a:lnSpc>
                <a:buClr>
                  <a:srgbClr val="000000"/>
                </a:buClr>
                <a:buSzPct val="100000"/>
                <a:buFont typeface="Times New Roman" pitchFamily="18" charset="0"/>
                <a:buNone/>
              </a:pPr>
              <a:r>
                <a:rPr lang="en-US" sz="600" b="1">
                  <a:solidFill>
                    <a:srgbClr val="DDDDDD"/>
                  </a:solidFill>
                </a:rPr>
                <a:t>of</a:t>
              </a:r>
            </a:p>
          </p:txBody>
        </p:sp>
        <p:sp>
          <p:nvSpPr>
            <p:cNvPr id="87280" name="Text Box 142"/>
            <p:cNvSpPr txBox="1">
              <a:spLocks noChangeArrowheads="1"/>
            </p:cNvSpPr>
            <p:nvPr/>
          </p:nvSpPr>
          <p:spPr bwMode="auto">
            <a:xfrm>
              <a:off x="2506" y="3195"/>
              <a:ext cx="340" cy="94"/>
            </a:xfrm>
            <a:prstGeom prst="rect">
              <a:avLst/>
            </a:prstGeom>
            <a:noFill/>
            <a:ln w="9525">
              <a:noFill/>
              <a:miter lim="800000"/>
              <a:headEnd/>
              <a:tailEnd/>
            </a:ln>
          </p:spPr>
          <p:txBody>
            <a:bodyPr lIns="0" tIns="0" rIns="0" bIns="0">
              <a:spAutoFit/>
            </a:bodyPr>
            <a:lstStyle/>
            <a:p>
              <a:pPr algn="ctr">
                <a:lnSpc>
                  <a:spcPct val="81000"/>
                </a:lnSpc>
                <a:buClr>
                  <a:srgbClr val="000000"/>
                </a:buClr>
                <a:buSzPct val="100000"/>
                <a:buFont typeface="Times New Roman" pitchFamily="18" charset="0"/>
                <a:buNone/>
              </a:pPr>
              <a:r>
                <a:rPr lang="en-US" sz="600" b="1">
                  <a:solidFill>
                    <a:srgbClr val="DDDDDD"/>
                  </a:solidFill>
                </a:rPr>
                <a:t>composed</a:t>
              </a:r>
            </a:p>
            <a:p>
              <a:pPr algn="ctr">
                <a:lnSpc>
                  <a:spcPct val="81000"/>
                </a:lnSpc>
                <a:buClr>
                  <a:srgbClr val="000000"/>
                </a:buClr>
                <a:buSzPct val="100000"/>
                <a:buFont typeface="Times New Roman" pitchFamily="18" charset="0"/>
                <a:buNone/>
              </a:pPr>
              <a:r>
                <a:rPr lang="en-US" sz="600" b="1">
                  <a:solidFill>
                    <a:srgbClr val="DDDDDD"/>
                  </a:solidFill>
                </a:rPr>
                <a:t> of</a:t>
              </a:r>
            </a:p>
          </p:txBody>
        </p:sp>
      </p:grpSp>
      <p:sp>
        <p:nvSpPr>
          <p:cNvPr id="87068" name="Rectangle 398"/>
          <p:cNvSpPr>
            <a:spLocks noChangeArrowheads="1"/>
          </p:cNvSpPr>
          <p:nvPr/>
        </p:nvSpPr>
        <p:spPr bwMode="auto">
          <a:xfrm>
            <a:off x="2508250" y="355600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069" name="Line 282"/>
          <p:cNvSpPr>
            <a:spLocks noChangeShapeType="1"/>
          </p:cNvSpPr>
          <p:nvPr/>
        </p:nvSpPr>
        <p:spPr bwMode="auto">
          <a:xfrm>
            <a:off x="7540625" y="1525588"/>
            <a:ext cx="0" cy="184150"/>
          </a:xfrm>
          <a:prstGeom prst="line">
            <a:avLst/>
          </a:prstGeom>
          <a:noFill/>
          <a:ln w="9525">
            <a:solidFill>
              <a:schemeClr val="tx1"/>
            </a:solidFill>
            <a:round/>
            <a:headEnd/>
            <a:tailEnd/>
          </a:ln>
        </p:spPr>
        <p:txBody>
          <a:bodyPr/>
          <a:lstStyle/>
          <a:p>
            <a:endParaRPr lang="en-US"/>
          </a:p>
        </p:txBody>
      </p:sp>
      <p:grpSp>
        <p:nvGrpSpPr>
          <p:cNvPr id="87070" name="Group 2"/>
          <p:cNvGrpSpPr>
            <a:grpSpLocks/>
          </p:cNvGrpSpPr>
          <p:nvPr/>
        </p:nvGrpSpPr>
        <p:grpSpPr bwMode="auto">
          <a:xfrm>
            <a:off x="3571875" y="4762500"/>
            <a:ext cx="490538" cy="133350"/>
            <a:chOff x="2250" y="3000"/>
            <a:chExt cx="309" cy="84"/>
          </a:xfrm>
        </p:grpSpPr>
        <p:sp>
          <p:nvSpPr>
            <p:cNvPr id="87275" name="Line 4"/>
            <p:cNvSpPr>
              <a:spLocks noChangeShapeType="1"/>
            </p:cNvSpPr>
            <p:nvPr/>
          </p:nvSpPr>
          <p:spPr bwMode="auto">
            <a:xfrm flipH="1">
              <a:off x="2250" y="3048"/>
              <a:ext cx="309" cy="0"/>
            </a:xfrm>
            <a:prstGeom prst="line">
              <a:avLst/>
            </a:prstGeom>
            <a:noFill/>
            <a:ln w="9525">
              <a:solidFill>
                <a:srgbClr val="DDDDDD"/>
              </a:solidFill>
              <a:round/>
              <a:headEnd/>
              <a:tailEnd/>
            </a:ln>
          </p:spPr>
          <p:txBody>
            <a:bodyPr/>
            <a:lstStyle/>
            <a:p>
              <a:endParaRPr lang="en-US"/>
            </a:p>
          </p:txBody>
        </p:sp>
        <p:cxnSp>
          <p:nvCxnSpPr>
            <p:cNvPr id="87276" name="Straight Connector 221"/>
            <p:cNvCxnSpPr>
              <a:cxnSpLocks noChangeShapeType="1"/>
            </p:cNvCxnSpPr>
            <p:nvPr/>
          </p:nvCxnSpPr>
          <p:spPr bwMode="auto">
            <a:xfrm rot="5400000">
              <a:off x="2263" y="3042"/>
              <a:ext cx="84" cy="0"/>
            </a:xfrm>
            <a:prstGeom prst="line">
              <a:avLst/>
            </a:prstGeom>
            <a:noFill/>
            <a:ln w="9525" algn="ctr">
              <a:solidFill>
                <a:srgbClr val="DDDDDD"/>
              </a:solidFill>
              <a:round/>
              <a:headEnd/>
              <a:tailEnd/>
            </a:ln>
          </p:spPr>
        </p:cxnSp>
      </p:grpSp>
      <p:sp>
        <p:nvSpPr>
          <p:cNvPr id="87071" name="Line 2"/>
          <p:cNvSpPr>
            <a:spLocks noChangeShapeType="1"/>
          </p:cNvSpPr>
          <p:nvPr/>
        </p:nvSpPr>
        <p:spPr bwMode="auto">
          <a:xfrm>
            <a:off x="3943350" y="2098675"/>
            <a:ext cx="1265238" cy="0"/>
          </a:xfrm>
          <a:prstGeom prst="line">
            <a:avLst/>
          </a:prstGeom>
          <a:noFill/>
          <a:ln w="9525">
            <a:solidFill>
              <a:schemeClr val="tx1"/>
            </a:solidFill>
            <a:round/>
            <a:headEnd/>
            <a:tailEnd/>
          </a:ln>
        </p:spPr>
        <p:txBody>
          <a:bodyPr/>
          <a:lstStyle/>
          <a:p>
            <a:endParaRPr lang="en-US"/>
          </a:p>
        </p:txBody>
      </p:sp>
      <p:sp>
        <p:nvSpPr>
          <p:cNvPr id="87072" name="Line 208"/>
          <p:cNvSpPr>
            <a:spLocks noChangeShapeType="1"/>
          </p:cNvSpPr>
          <p:nvPr/>
        </p:nvSpPr>
        <p:spPr bwMode="auto">
          <a:xfrm rot="10800000">
            <a:off x="3948113" y="2028825"/>
            <a:ext cx="106362" cy="66675"/>
          </a:xfrm>
          <a:prstGeom prst="line">
            <a:avLst/>
          </a:prstGeom>
          <a:noFill/>
          <a:ln w="9525">
            <a:solidFill>
              <a:schemeClr val="tx1"/>
            </a:solidFill>
            <a:round/>
            <a:headEnd/>
            <a:tailEnd/>
          </a:ln>
        </p:spPr>
        <p:txBody>
          <a:bodyPr/>
          <a:lstStyle/>
          <a:p>
            <a:endParaRPr lang="en-US"/>
          </a:p>
        </p:txBody>
      </p:sp>
      <p:sp>
        <p:nvSpPr>
          <p:cNvPr id="87073" name="Line 209"/>
          <p:cNvSpPr>
            <a:spLocks noChangeShapeType="1"/>
          </p:cNvSpPr>
          <p:nvPr/>
        </p:nvSpPr>
        <p:spPr bwMode="auto">
          <a:xfrm rot="10800000" flipV="1">
            <a:off x="3948113" y="2095500"/>
            <a:ext cx="106362" cy="66675"/>
          </a:xfrm>
          <a:prstGeom prst="line">
            <a:avLst/>
          </a:prstGeom>
          <a:noFill/>
          <a:ln w="9525">
            <a:solidFill>
              <a:schemeClr val="tx1"/>
            </a:solidFill>
            <a:round/>
            <a:headEnd/>
            <a:tailEnd/>
          </a:ln>
        </p:spPr>
        <p:txBody>
          <a:bodyPr/>
          <a:lstStyle/>
          <a:p>
            <a:endParaRPr lang="en-US"/>
          </a:p>
        </p:txBody>
      </p:sp>
      <p:grpSp>
        <p:nvGrpSpPr>
          <p:cNvPr id="87074" name="Group 8"/>
          <p:cNvGrpSpPr>
            <a:grpSpLocks/>
          </p:cNvGrpSpPr>
          <p:nvPr/>
        </p:nvGrpSpPr>
        <p:grpSpPr bwMode="auto">
          <a:xfrm>
            <a:off x="2390775" y="1960563"/>
            <a:ext cx="585788" cy="141287"/>
            <a:chOff x="1506" y="1235"/>
            <a:chExt cx="369" cy="89"/>
          </a:xfrm>
        </p:grpSpPr>
        <p:sp>
          <p:nvSpPr>
            <p:cNvPr id="87271" name="Line 74"/>
            <p:cNvSpPr>
              <a:spLocks noChangeShapeType="1"/>
            </p:cNvSpPr>
            <p:nvPr/>
          </p:nvSpPr>
          <p:spPr bwMode="auto">
            <a:xfrm flipH="1">
              <a:off x="1506" y="1281"/>
              <a:ext cx="369" cy="0"/>
            </a:xfrm>
            <a:prstGeom prst="line">
              <a:avLst/>
            </a:prstGeom>
            <a:noFill/>
            <a:ln w="9525">
              <a:solidFill>
                <a:schemeClr val="tx1"/>
              </a:solidFill>
              <a:round/>
              <a:headEnd/>
              <a:tailEnd/>
            </a:ln>
          </p:spPr>
          <p:txBody>
            <a:bodyPr/>
            <a:lstStyle/>
            <a:p>
              <a:endParaRPr lang="en-US"/>
            </a:p>
          </p:txBody>
        </p:sp>
        <p:sp>
          <p:nvSpPr>
            <p:cNvPr id="87272" name="Line 93"/>
            <p:cNvSpPr>
              <a:spLocks noChangeShapeType="1"/>
            </p:cNvSpPr>
            <p:nvPr/>
          </p:nvSpPr>
          <p:spPr bwMode="auto">
            <a:xfrm rot="10800000" flipH="1">
              <a:off x="1805" y="1235"/>
              <a:ext cx="67" cy="42"/>
            </a:xfrm>
            <a:prstGeom prst="line">
              <a:avLst/>
            </a:prstGeom>
            <a:noFill/>
            <a:ln w="9525">
              <a:solidFill>
                <a:schemeClr val="tx1"/>
              </a:solidFill>
              <a:round/>
              <a:headEnd/>
              <a:tailEnd/>
            </a:ln>
          </p:spPr>
          <p:txBody>
            <a:bodyPr/>
            <a:lstStyle/>
            <a:p>
              <a:endParaRPr lang="en-US"/>
            </a:p>
          </p:txBody>
        </p:sp>
        <p:sp>
          <p:nvSpPr>
            <p:cNvPr id="87273" name="Line 94"/>
            <p:cNvSpPr>
              <a:spLocks noChangeShapeType="1"/>
            </p:cNvSpPr>
            <p:nvPr/>
          </p:nvSpPr>
          <p:spPr bwMode="auto">
            <a:xfrm rot="10800000" flipH="1" flipV="1">
              <a:off x="1805" y="1282"/>
              <a:ext cx="67" cy="42"/>
            </a:xfrm>
            <a:prstGeom prst="line">
              <a:avLst/>
            </a:prstGeom>
            <a:noFill/>
            <a:ln w="9525">
              <a:solidFill>
                <a:schemeClr val="tx1"/>
              </a:solidFill>
              <a:round/>
              <a:headEnd/>
              <a:tailEnd/>
            </a:ln>
          </p:spPr>
          <p:txBody>
            <a:bodyPr/>
            <a:lstStyle/>
            <a:p>
              <a:endParaRPr lang="en-US"/>
            </a:p>
          </p:txBody>
        </p:sp>
        <p:sp>
          <p:nvSpPr>
            <p:cNvPr id="87274" name="Line 95"/>
            <p:cNvSpPr>
              <a:spLocks noChangeShapeType="1"/>
            </p:cNvSpPr>
            <p:nvPr/>
          </p:nvSpPr>
          <p:spPr bwMode="auto">
            <a:xfrm rot="5400000" flipH="1">
              <a:off x="1743" y="1279"/>
              <a:ext cx="70" cy="0"/>
            </a:xfrm>
            <a:prstGeom prst="line">
              <a:avLst/>
            </a:prstGeom>
            <a:noFill/>
            <a:ln w="9525">
              <a:solidFill>
                <a:schemeClr val="tx1"/>
              </a:solidFill>
              <a:round/>
              <a:headEnd/>
              <a:tailEnd/>
            </a:ln>
          </p:spPr>
          <p:txBody>
            <a:bodyPr/>
            <a:lstStyle/>
            <a:p>
              <a:endParaRPr lang="en-US"/>
            </a:p>
          </p:txBody>
        </p:sp>
      </p:grpSp>
      <p:sp>
        <p:nvSpPr>
          <p:cNvPr id="87075" name="Line 13"/>
          <p:cNvSpPr>
            <a:spLocks noChangeShapeType="1"/>
          </p:cNvSpPr>
          <p:nvPr/>
        </p:nvSpPr>
        <p:spPr bwMode="auto">
          <a:xfrm flipH="1">
            <a:off x="6064250" y="2228850"/>
            <a:ext cx="723900" cy="0"/>
          </a:xfrm>
          <a:prstGeom prst="line">
            <a:avLst/>
          </a:prstGeom>
          <a:noFill/>
          <a:ln w="9525">
            <a:solidFill>
              <a:schemeClr val="tx1"/>
            </a:solidFill>
            <a:round/>
            <a:headEnd/>
            <a:tailEnd/>
          </a:ln>
        </p:spPr>
        <p:txBody>
          <a:bodyPr/>
          <a:lstStyle/>
          <a:p>
            <a:endParaRPr lang="en-US"/>
          </a:p>
        </p:txBody>
      </p:sp>
      <p:sp>
        <p:nvSpPr>
          <p:cNvPr id="87076" name="Line 199"/>
          <p:cNvSpPr>
            <a:spLocks noChangeShapeType="1"/>
          </p:cNvSpPr>
          <p:nvPr/>
        </p:nvSpPr>
        <p:spPr bwMode="auto">
          <a:xfrm>
            <a:off x="5634038" y="1600200"/>
            <a:ext cx="0" cy="200025"/>
          </a:xfrm>
          <a:prstGeom prst="line">
            <a:avLst/>
          </a:prstGeom>
          <a:noFill/>
          <a:ln w="9525">
            <a:solidFill>
              <a:schemeClr val="tx1"/>
            </a:solidFill>
            <a:round/>
            <a:headEnd/>
            <a:tailEnd/>
          </a:ln>
        </p:spPr>
        <p:txBody>
          <a:bodyPr/>
          <a:lstStyle/>
          <a:p>
            <a:endParaRPr lang="en-US"/>
          </a:p>
        </p:txBody>
      </p:sp>
      <p:sp>
        <p:nvSpPr>
          <p:cNvPr id="87077" name="Line 203"/>
          <p:cNvSpPr>
            <a:spLocks noChangeShapeType="1"/>
          </p:cNvSpPr>
          <p:nvPr/>
        </p:nvSpPr>
        <p:spPr bwMode="auto">
          <a:xfrm rot="5400000" flipH="1">
            <a:off x="5544344" y="1620044"/>
            <a:ext cx="107950" cy="65088"/>
          </a:xfrm>
          <a:prstGeom prst="line">
            <a:avLst/>
          </a:prstGeom>
          <a:noFill/>
          <a:ln w="9525">
            <a:solidFill>
              <a:srgbClr val="DDDDDD"/>
            </a:solidFill>
            <a:round/>
            <a:headEnd/>
            <a:tailEnd/>
          </a:ln>
        </p:spPr>
        <p:txBody>
          <a:bodyPr/>
          <a:lstStyle/>
          <a:p>
            <a:endParaRPr lang="en-US"/>
          </a:p>
        </p:txBody>
      </p:sp>
      <p:sp>
        <p:nvSpPr>
          <p:cNvPr id="87078" name="Line 204"/>
          <p:cNvSpPr>
            <a:spLocks noChangeShapeType="1"/>
          </p:cNvSpPr>
          <p:nvPr/>
        </p:nvSpPr>
        <p:spPr bwMode="auto">
          <a:xfrm rot="5400000" flipH="1" flipV="1">
            <a:off x="5616576" y="1620837"/>
            <a:ext cx="107950" cy="66675"/>
          </a:xfrm>
          <a:prstGeom prst="line">
            <a:avLst/>
          </a:prstGeom>
          <a:noFill/>
          <a:ln w="9525">
            <a:solidFill>
              <a:srgbClr val="DDDDDD"/>
            </a:solidFill>
            <a:round/>
            <a:headEnd/>
            <a:tailEnd/>
          </a:ln>
        </p:spPr>
        <p:txBody>
          <a:bodyPr/>
          <a:lstStyle/>
          <a:p>
            <a:endParaRPr lang="en-US"/>
          </a:p>
        </p:txBody>
      </p:sp>
      <p:sp>
        <p:nvSpPr>
          <p:cNvPr id="87079" name="Line 54"/>
          <p:cNvSpPr>
            <a:spLocks noChangeShapeType="1"/>
          </p:cNvSpPr>
          <p:nvPr/>
        </p:nvSpPr>
        <p:spPr bwMode="auto">
          <a:xfrm flipV="1">
            <a:off x="5632450" y="2638425"/>
            <a:ext cx="0" cy="536575"/>
          </a:xfrm>
          <a:prstGeom prst="line">
            <a:avLst/>
          </a:prstGeom>
          <a:noFill/>
          <a:ln w="9525">
            <a:solidFill>
              <a:schemeClr val="tx1"/>
            </a:solidFill>
            <a:round/>
            <a:headEnd/>
            <a:tailEnd/>
          </a:ln>
        </p:spPr>
        <p:txBody>
          <a:bodyPr/>
          <a:lstStyle/>
          <a:p>
            <a:endParaRPr lang="en-US"/>
          </a:p>
        </p:txBody>
      </p:sp>
      <p:cxnSp>
        <p:nvCxnSpPr>
          <p:cNvPr id="87080" name="AutoShape 208"/>
          <p:cNvCxnSpPr>
            <a:cxnSpLocks noChangeShapeType="1"/>
            <a:stCxn id="87186" idx="3"/>
            <a:endCxn id="87191" idx="3"/>
          </p:cNvCxnSpPr>
          <p:nvPr/>
        </p:nvCxnSpPr>
        <p:spPr bwMode="auto">
          <a:xfrm flipV="1">
            <a:off x="7710488" y="2613025"/>
            <a:ext cx="50800" cy="1585913"/>
          </a:xfrm>
          <a:prstGeom prst="bentConnector3">
            <a:avLst>
              <a:gd name="adj1" fmla="val 831292"/>
            </a:avLst>
          </a:prstGeom>
          <a:noFill/>
          <a:ln w="9525">
            <a:solidFill>
              <a:srgbClr val="DDDDDD"/>
            </a:solidFill>
            <a:miter lim="800000"/>
            <a:headEnd/>
            <a:tailEnd/>
          </a:ln>
        </p:spPr>
      </p:cxnSp>
      <p:grpSp>
        <p:nvGrpSpPr>
          <p:cNvPr id="87081" name="Group 48"/>
          <p:cNvGrpSpPr>
            <a:grpSpLocks/>
          </p:cNvGrpSpPr>
          <p:nvPr/>
        </p:nvGrpSpPr>
        <p:grpSpPr bwMode="auto">
          <a:xfrm>
            <a:off x="7767638" y="2203450"/>
            <a:ext cx="112712" cy="3101975"/>
            <a:chOff x="4893" y="1388"/>
            <a:chExt cx="71" cy="1954"/>
          </a:xfrm>
        </p:grpSpPr>
        <p:sp>
          <p:nvSpPr>
            <p:cNvPr id="87268" name="Line 257"/>
            <p:cNvSpPr>
              <a:spLocks noChangeShapeType="1"/>
            </p:cNvSpPr>
            <p:nvPr/>
          </p:nvSpPr>
          <p:spPr bwMode="auto">
            <a:xfrm flipH="1">
              <a:off x="4893" y="1432"/>
              <a:ext cx="67" cy="42"/>
            </a:xfrm>
            <a:prstGeom prst="line">
              <a:avLst/>
            </a:prstGeom>
            <a:noFill/>
            <a:ln w="9525">
              <a:solidFill>
                <a:srgbClr val="DDDDDD"/>
              </a:solidFill>
              <a:round/>
              <a:headEnd/>
              <a:tailEnd/>
            </a:ln>
          </p:spPr>
          <p:txBody>
            <a:bodyPr/>
            <a:lstStyle/>
            <a:p>
              <a:endParaRPr lang="en-US"/>
            </a:p>
          </p:txBody>
        </p:sp>
        <p:sp>
          <p:nvSpPr>
            <p:cNvPr id="87269" name="Line 258"/>
            <p:cNvSpPr>
              <a:spLocks noChangeShapeType="1"/>
            </p:cNvSpPr>
            <p:nvPr/>
          </p:nvSpPr>
          <p:spPr bwMode="auto">
            <a:xfrm flipH="1" flipV="1">
              <a:off x="4897" y="1388"/>
              <a:ext cx="67" cy="41"/>
            </a:xfrm>
            <a:prstGeom prst="line">
              <a:avLst/>
            </a:prstGeom>
            <a:noFill/>
            <a:ln w="9525">
              <a:solidFill>
                <a:srgbClr val="DDDDDD"/>
              </a:solidFill>
              <a:round/>
              <a:headEnd/>
              <a:tailEnd/>
            </a:ln>
          </p:spPr>
          <p:txBody>
            <a:bodyPr/>
            <a:lstStyle/>
            <a:p>
              <a:endParaRPr lang="en-US"/>
            </a:p>
          </p:txBody>
        </p:sp>
        <p:cxnSp>
          <p:nvCxnSpPr>
            <p:cNvPr id="87270" name="AutoShape 29"/>
            <p:cNvCxnSpPr>
              <a:cxnSpLocks noChangeShapeType="1"/>
            </p:cNvCxnSpPr>
            <p:nvPr/>
          </p:nvCxnSpPr>
          <p:spPr bwMode="auto">
            <a:xfrm flipV="1">
              <a:off x="4895" y="1433"/>
              <a:ext cx="3" cy="1909"/>
            </a:xfrm>
            <a:prstGeom prst="bentConnector3">
              <a:avLst>
                <a:gd name="adj1" fmla="val 11133333"/>
              </a:avLst>
            </a:prstGeom>
            <a:noFill/>
            <a:ln w="9525">
              <a:solidFill>
                <a:srgbClr val="DDDDDD"/>
              </a:solidFill>
              <a:miter lim="800000"/>
              <a:headEnd/>
              <a:tailEnd/>
            </a:ln>
          </p:spPr>
        </p:cxnSp>
      </p:grpSp>
      <p:sp>
        <p:nvSpPr>
          <p:cNvPr id="87082" name="Rectangle 398"/>
          <p:cNvSpPr>
            <a:spLocks noChangeArrowheads="1"/>
          </p:cNvSpPr>
          <p:nvPr/>
        </p:nvSpPr>
        <p:spPr bwMode="auto">
          <a:xfrm>
            <a:off x="7681913" y="5259388"/>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083" name="Rectangle 398"/>
          <p:cNvSpPr>
            <a:spLocks noChangeArrowheads="1"/>
          </p:cNvSpPr>
          <p:nvPr/>
        </p:nvSpPr>
        <p:spPr bwMode="auto">
          <a:xfrm>
            <a:off x="6811963" y="5341938"/>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084" name="Rectangle 398"/>
          <p:cNvSpPr>
            <a:spLocks noChangeArrowheads="1"/>
          </p:cNvSpPr>
          <p:nvPr/>
        </p:nvSpPr>
        <p:spPr bwMode="auto">
          <a:xfrm>
            <a:off x="7226300" y="5521325"/>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085" name="Line 379"/>
          <p:cNvSpPr>
            <a:spLocks noChangeShapeType="1"/>
          </p:cNvSpPr>
          <p:nvPr/>
        </p:nvSpPr>
        <p:spPr bwMode="auto">
          <a:xfrm flipV="1">
            <a:off x="6686550" y="5322888"/>
            <a:ext cx="114300" cy="66675"/>
          </a:xfrm>
          <a:prstGeom prst="line">
            <a:avLst/>
          </a:prstGeom>
          <a:noFill/>
          <a:ln w="9525">
            <a:solidFill>
              <a:srgbClr val="DDDDDD"/>
            </a:solidFill>
            <a:round/>
            <a:headEnd/>
            <a:tailEnd/>
          </a:ln>
        </p:spPr>
        <p:txBody>
          <a:bodyPr/>
          <a:lstStyle/>
          <a:p>
            <a:endParaRPr lang="en-US"/>
          </a:p>
        </p:txBody>
      </p:sp>
      <p:sp>
        <p:nvSpPr>
          <p:cNvPr id="87086" name="Line 380"/>
          <p:cNvSpPr>
            <a:spLocks noChangeShapeType="1"/>
          </p:cNvSpPr>
          <p:nvPr/>
        </p:nvSpPr>
        <p:spPr bwMode="auto">
          <a:xfrm>
            <a:off x="6686550" y="5389563"/>
            <a:ext cx="114300" cy="65087"/>
          </a:xfrm>
          <a:prstGeom prst="line">
            <a:avLst/>
          </a:prstGeom>
          <a:noFill/>
          <a:ln w="9525">
            <a:solidFill>
              <a:srgbClr val="DDDDDD"/>
            </a:solidFill>
            <a:round/>
            <a:headEnd/>
            <a:tailEnd/>
          </a:ln>
        </p:spPr>
        <p:txBody>
          <a:bodyPr/>
          <a:lstStyle/>
          <a:p>
            <a:endParaRPr lang="en-US"/>
          </a:p>
        </p:txBody>
      </p:sp>
      <p:cxnSp>
        <p:nvCxnSpPr>
          <p:cNvPr id="87087" name="Straight Connector 222"/>
          <p:cNvCxnSpPr>
            <a:cxnSpLocks noChangeShapeType="1"/>
          </p:cNvCxnSpPr>
          <p:nvPr/>
        </p:nvCxnSpPr>
        <p:spPr bwMode="auto">
          <a:xfrm flipH="1">
            <a:off x="6646863" y="5321300"/>
            <a:ext cx="1587" cy="133350"/>
          </a:xfrm>
          <a:prstGeom prst="line">
            <a:avLst/>
          </a:prstGeom>
          <a:noFill/>
          <a:ln w="9525" algn="ctr">
            <a:solidFill>
              <a:schemeClr val="tx1"/>
            </a:solidFill>
            <a:round/>
            <a:headEnd/>
            <a:tailEnd/>
          </a:ln>
        </p:spPr>
      </p:cxnSp>
      <p:cxnSp>
        <p:nvCxnSpPr>
          <p:cNvPr id="87088" name="AutoShape 232"/>
          <p:cNvCxnSpPr>
            <a:cxnSpLocks noChangeShapeType="1"/>
          </p:cNvCxnSpPr>
          <p:nvPr/>
        </p:nvCxnSpPr>
        <p:spPr bwMode="auto">
          <a:xfrm rot="10800000">
            <a:off x="4722813" y="4919663"/>
            <a:ext cx="2089150" cy="468312"/>
          </a:xfrm>
          <a:prstGeom prst="bentConnector2">
            <a:avLst/>
          </a:prstGeom>
          <a:noFill/>
          <a:ln w="9525">
            <a:solidFill>
              <a:schemeClr val="tx1"/>
            </a:solidFill>
            <a:miter lim="800000"/>
            <a:headEnd/>
            <a:tailEnd/>
          </a:ln>
        </p:spPr>
      </p:cxnSp>
      <p:grpSp>
        <p:nvGrpSpPr>
          <p:cNvPr id="87089" name="Group 58"/>
          <p:cNvGrpSpPr>
            <a:grpSpLocks/>
          </p:cNvGrpSpPr>
          <p:nvPr/>
        </p:nvGrpSpPr>
        <p:grpSpPr bwMode="auto">
          <a:xfrm>
            <a:off x="6805613" y="4903788"/>
            <a:ext cx="1058862" cy="746125"/>
            <a:chOff x="4287" y="3089"/>
            <a:chExt cx="654" cy="470"/>
          </a:xfrm>
        </p:grpSpPr>
        <p:sp>
          <p:nvSpPr>
            <p:cNvPr id="87266" name="Rectangle 277"/>
            <p:cNvSpPr>
              <a:spLocks noChangeArrowheads="1"/>
            </p:cNvSpPr>
            <p:nvPr/>
          </p:nvSpPr>
          <p:spPr bwMode="auto">
            <a:xfrm>
              <a:off x="4287" y="3089"/>
              <a:ext cx="654" cy="470"/>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67" name="Rectangle 278"/>
            <p:cNvSpPr>
              <a:spLocks noChangeArrowheads="1"/>
            </p:cNvSpPr>
            <p:nvPr/>
          </p:nvSpPr>
          <p:spPr bwMode="auto">
            <a:xfrm>
              <a:off x="4287" y="3089"/>
              <a:ext cx="653" cy="114"/>
            </a:xfrm>
            <a:prstGeom prst="rect">
              <a:avLst/>
            </a:prstGeom>
            <a:solidFill>
              <a:srgbClr val="FFFF66">
                <a:alpha val="70195"/>
              </a:srgbClr>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Assignment</a:t>
              </a:r>
              <a:r>
                <a:rPr lang="en-US" sz="700" b="1"/>
                <a:t> </a:t>
              </a:r>
              <a:r>
                <a:rPr lang="en-US" sz="700" b="1">
                  <a:solidFill>
                    <a:schemeClr val="tx1"/>
                  </a:solidFill>
                </a:rPr>
                <a:t>Entitlement</a:t>
              </a:r>
            </a:p>
          </p:txBody>
        </p:sp>
      </p:grpSp>
      <p:sp>
        <p:nvSpPr>
          <p:cNvPr id="87090" name="Line 249"/>
          <p:cNvSpPr>
            <a:spLocks noChangeShapeType="1"/>
          </p:cNvSpPr>
          <p:nvPr/>
        </p:nvSpPr>
        <p:spPr bwMode="auto">
          <a:xfrm rot="16200000" flipH="1">
            <a:off x="7241381" y="5671344"/>
            <a:ext cx="106363" cy="66675"/>
          </a:xfrm>
          <a:prstGeom prst="line">
            <a:avLst/>
          </a:prstGeom>
          <a:noFill/>
          <a:ln w="9525">
            <a:solidFill>
              <a:srgbClr val="DDDDDD"/>
            </a:solidFill>
            <a:round/>
            <a:headEnd/>
            <a:tailEnd/>
          </a:ln>
        </p:spPr>
        <p:txBody>
          <a:bodyPr/>
          <a:lstStyle/>
          <a:p>
            <a:endParaRPr lang="en-US"/>
          </a:p>
        </p:txBody>
      </p:sp>
      <p:sp>
        <p:nvSpPr>
          <p:cNvPr id="87091" name="Line 250"/>
          <p:cNvSpPr>
            <a:spLocks noChangeShapeType="1"/>
          </p:cNvSpPr>
          <p:nvPr/>
        </p:nvSpPr>
        <p:spPr bwMode="auto">
          <a:xfrm rot="-5400000" flipH="1" flipV="1">
            <a:off x="7305676" y="5673725"/>
            <a:ext cx="106362" cy="65087"/>
          </a:xfrm>
          <a:prstGeom prst="line">
            <a:avLst/>
          </a:prstGeom>
          <a:noFill/>
          <a:ln w="9525">
            <a:solidFill>
              <a:srgbClr val="DDDDDD"/>
            </a:solidFill>
            <a:round/>
            <a:headEnd/>
            <a:tailEnd/>
          </a:ln>
        </p:spPr>
        <p:txBody>
          <a:bodyPr/>
          <a:lstStyle/>
          <a:p>
            <a:endParaRPr lang="en-US"/>
          </a:p>
        </p:txBody>
      </p:sp>
      <p:sp>
        <p:nvSpPr>
          <p:cNvPr id="116816" name="Line 298"/>
          <p:cNvSpPr>
            <a:spLocks noChangeShapeType="1"/>
          </p:cNvSpPr>
          <p:nvPr/>
        </p:nvSpPr>
        <p:spPr bwMode="auto">
          <a:xfrm>
            <a:off x="7277100" y="5794375"/>
            <a:ext cx="98425" cy="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grpSp>
        <p:nvGrpSpPr>
          <p:cNvPr id="87093" name="Group 64"/>
          <p:cNvGrpSpPr>
            <a:grpSpLocks/>
          </p:cNvGrpSpPr>
          <p:nvPr/>
        </p:nvGrpSpPr>
        <p:grpSpPr bwMode="auto">
          <a:xfrm>
            <a:off x="4772025" y="5708650"/>
            <a:ext cx="476250" cy="128588"/>
            <a:chOff x="3006" y="3596"/>
            <a:chExt cx="300" cy="81"/>
          </a:xfrm>
        </p:grpSpPr>
        <p:sp>
          <p:nvSpPr>
            <p:cNvPr id="87263" name="Line 65"/>
            <p:cNvSpPr>
              <a:spLocks noChangeShapeType="1"/>
            </p:cNvSpPr>
            <p:nvPr/>
          </p:nvSpPr>
          <p:spPr bwMode="auto">
            <a:xfrm>
              <a:off x="3006" y="3637"/>
              <a:ext cx="300" cy="0"/>
            </a:xfrm>
            <a:prstGeom prst="line">
              <a:avLst/>
            </a:prstGeom>
            <a:noFill/>
            <a:ln w="9525">
              <a:solidFill>
                <a:srgbClr val="DDDDDD"/>
              </a:solidFill>
              <a:round/>
              <a:headEnd/>
              <a:tailEnd/>
            </a:ln>
          </p:spPr>
          <p:txBody>
            <a:bodyPr/>
            <a:lstStyle/>
            <a:p>
              <a:endParaRPr lang="en-US"/>
            </a:p>
          </p:txBody>
        </p:sp>
        <p:sp>
          <p:nvSpPr>
            <p:cNvPr id="87264" name="Line 257"/>
            <p:cNvSpPr>
              <a:spLocks noChangeShapeType="1"/>
            </p:cNvSpPr>
            <p:nvPr/>
          </p:nvSpPr>
          <p:spPr bwMode="auto">
            <a:xfrm rot="10800000" flipH="1">
              <a:off x="3227" y="3596"/>
              <a:ext cx="67" cy="42"/>
            </a:xfrm>
            <a:prstGeom prst="line">
              <a:avLst/>
            </a:prstGeom>
            <a:noFill/>
            <a:ln w="9525">
              <a:solidFill>
                <a:srgbClr val="DDDDDD"/>
              </a:solidFill>
              <a:round/>
              <a:headEnd/>
              <a:tailEnd/>
            </a:ln>
          </p:spPr>
          <p:txBody>
            <a:bodyPr/>
            <a:lstStyle/>
            <a:p>
              <a:endParaRPr lang="en-US"/>
            </a:p>
          </p:txBody>
        </p:sp>
        <p:sp>
          <p:nvSpPr>
            <p:cNvPr id="87265" name="Line 258"/>
            <p:cNvSpPr>
              <a:spLocks noChangeShapeType="1"/>
            </p:cNvSpPr>
            <p:nvPr/>
          </p:nvSpPr>
          <p:spPr bwMode="auto">
            <a:xfrm rot="10800000" flipH="1" flipV="1">
              <a:off x="3227" y="3636"/>
              <a:ext cx="67" cy="41"/>
            </a:xfrm>
            <a:prstGeom prst="line">
              <a:avLst/>
            </a:prstGeom>
            <a:noFill/>
            <a:ln w="9525">
              <a:solidFill>
                <a:srgbClr val="DDDDDD"/>
              </a:solidFill>
              <a:round/>
              <a:headEnd/>
              <a:tailEnd/>
            </a:ln>
          </p:spPr>
          <p:txBody>
            <a:bodyPr/>
            <a:lstStyle/>
            <a:p>
              <a:endParaRPr lang="en-US"/>
            </a:p>
          </p:txBody>
        </p:sp>
      </p:grpSp>
      <p:grpSp>
        <p:nvGrpSpPr>
          <p:cNvPr id="87094" name="Group 105"/>
          <p:cNvGrpSpPr>
            <a:grpSpLocks/>
          </p:cNvGrpSpPr>
          <p:nvPr/>
        </p:nvGrpSpPr>
        <p:grpSpPr bwMode="auto">
          <a:xfrm>
            <a:off x="5222875" y="5611813"/>
            <a:ext cx="1062038" cy="323850"/>
            <a:chOff x="3290" y="3535"/>
            <a:chExt cx="669" cy="204"/>
          </a:xfrm>
        </p:grpSpPr>
        <p:sp>
          <p:nvSpPr>
            <p:cNvPr id="87261" name="Rectangle 253"/>
            <p:cNvSpPr>
              <a:spLocks noChangeArrowheads="1"/>
            </p:cNvSpPr>
            <p:nvPr/>
          </p:nvSpPr>
          <p:spPr bwMode="auto">
            <a:xfrm>
              <a:off x="3290" y="3535"/>
              <a:ext cx="669" cy="204"/>
            </a:xfrm>
            <a:prstGeom prst="rect">
              <a:avLst/>
            </a:prstGeom>
            <a:solidFill>
              <a:srgbClr val="FFFFD1"/>
            </a:solidFill>
            <a:ln w="9525">
              <a:solidFill>
                <a:srgbClr val="DDDDDD"/>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rgbClr val="DDDDDD"/>
                </a:solidFill>
              </a:endParaRPr>
            </a:p>
          </p:txBody>
        </p:sp>
        <p:sp>
          <p:nvSpPr>
            <p:cNvPr id="87262" name="Rectangle 254"/>
            <p:cNvSpPr>
              <a:spLocks noChangeArrowheads="1"/>
            </p:cNvSpPr>
            <p:nvPr/>
          </p:nvSpPr>
          <p:spPr bwMode="auto">
            <a:xfrm>
              <a:off x="3291" y="3535"/>
              <a:ext cx="667" cy="83"/>
            </a:xfrm>
            <a:prstGeom prst="rect">
              <a:avLst/>
            </a:prstGeom>
            <a:solidFill>
              <a:srgbClr val="FFFFD1"/>
            </a:solidFill>
            <a:ln w="9525">
              <a:solidFill>
                <a:srgbClr val="DDDDDD"/>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rgbClr val="DDDDDD"/>
                  </a:solidFill>
                </a:rPr>
                <a:t>Technical Domain</a:t>
              </a:r>
            </a:p>
          </p:txBody>
        </p:sp>
      </p:grpSp>
      <p:sp>
        <p:nvSpPr>
          <p:cNvPr id="87095" name="Rectangle 398"/>
          <p:cNvSpPr>
            <a:spLocks noChangeArrowheads="1"/>
          </p:cNvSpPr>
          <p:nvPr/>
        </p:nvSpPr>
        <p:spPr bwMode="auto">
          <a:xfrm>
            <a:off x="4416425" y="585470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096" name="Line 69"/>
          <p:cNvSpPr>
            <a:spLocks noChangeShapeType="1"/>
          </p:cNvSpPr>
          <p:nvPr/>
        </p:nvSpPr>
        <p:spPr bwMode="auto">
          <a:xfrm>
            <a:off x="4465638" y="4940300"/>
            <a:ext cx="0" cy="660400"/>
          </a:xfrm>
          <a:prstGeom prst="line">
            <a:avLst/>
          </a:prstGeom>
          <a:noFill/>
          <a:ln w="9525">
            <a:solidFill>
              <a:schemeClr val="tx1"/>
            </a:solidFill>
            <a:round/>
            <a:headEnd/>
            <a:tailEnd/>
          </a:ln>
        </p:spPr>
        <p:txBody>
          <a:bodyPr/>
          <a:lstStyle/>
          <a:p>
            <a:endParaRPr lang="en-US"/>
          </a:p>
        </p:txBody>
      </p:sp>
      <p:sp>
        <p:nvSpPr>
          <p:cNvPr id="12" name="Line 249"/>
          <p:cNvSpPr>
            <a:spLocks noChangeShapeType="1"/>
          </p:cNvSpPr>
          <p:nvPr/>
        </p:nvSpPr>
        <p:spPr bwMode="auto">
          <a:xfrm rot="16200000" flipH="1">
            <a:off x="4380707" y="4939506"/>
            <a:ext cx="106362" cy="66675"/>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sp>
        <p:nvSpPr>
          <p:cNvPr id="13" name="Line 250"/>
          <p:cNvSpPr>
            <a:spLocks noChangeShapeType="1"/>
          </p:cNvSpPr>
          <p:nvPr/>
        </p:nvSpPr>
        <p:spPr bwMode="auto">
          <a:xfrm rot="16200000" flipH="1" flipV="1">
            <a:off x="4443412" y="4945063"/>
            <a:ext cx="106363" cy="65088"/>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sp>
        <p:nvSpPr>
          <p:cNvPr id="14" name="Line 298"/>
          <p:cNvSpPr>
            <a:spLocks noChangeShapeType="1"/>
          </p:cNvSpPr>
          <p:nvPr/>
        </p:nvSpPr>
        <p:spPr bwMode="auto">
          <a:xfrm>
            <a:off x="4414838" y="5065713"/>
            <a:ext cx="98425" cy="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grpSp>
        <p:nvGrpSpPr>
          <p:cNvPr id="87100" name="Group 112"/>
          <p:cNvGrpSpPr>
            <a:grpSpLocks/>
          </p:cNvGrpSpPr>
          <p:nvPr/>
        </p:nvGrpSpPr>
        <p:grpSpPr bwMode="auto">
          <a:xfrm>
            <a:off x="4064000" y="5597525"/>
            <a:ext cx="788988" cy="354013"/>
            <a:chOff x="2560" y="3526"/>
            <a:chExt cx="497" cy="223"/>
          </a:xfrm>
        </p:grpSpPr>
        <p:sp>
          <p:nvSpPr>
            <p:cNvPr id="87259" name="Rectangle 269"/>
            <p:cNvSpPr>
              <a:spLocks noChangeArrowheads="1"/>
            </p:cNvSpPr>
            <p:nvPr/>
          </p:nvSpPr>
          <p:spPr bwMode="auto">
            <a:xfrm>
              <a:off x="2560" y="3526"/>
              <a:ext cx="496" cy="223"/>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60" name="Rectangle 270"/>
            <p:cNvSpPr>
              <a:spLocks noChangeArrowheads="1"/>
            </p:cNvSpPr>
            <p:nvPr/>
          </p:nvSpPr>
          <p:spPr bwMode="auto">
            <a:xfrm>
              <a:off x="2560" y="3526"/>
              <a:ext cx="497" cy="82"/>
            </a:xfrm>
            <a:prstGeom prst="rect">
              <a:avLst/>
            </a:prstGeom>
            <a:solidFill>
              <a:srgbClr val="FFFF66">
                <a:alpha val="70195"/>
              </a:srgbClr>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Activity</a:t>
              </a:r>
            </a:p>
          </p:txBody>
        </p:sp>
      </p:grpSp>
      <p:sp>
        <p:nvSpPr>
          <p:cNvPr id="87101" name="Rectangle 398"/>
          <p:cNvSpPr>
            <a:spLocks noChangeArrowheads="1"/>
          </p:cNvSpPr>
          <p:nvPr/>
        </p:nvSpPr>
        <p:spPr bwMode="auto">
          <a:xfrm>
            <a:off x="4678363" y="4843463"/>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02" name="Rectangle 398"/>
          <p:cNvSpPr>
            <a:spLocks noChangeArrowheads="1"/>
          </p:cNvSpPr>
          <p:nvPr/>
        </p:nvSpPr>
        <p:spPr bwMode="auto">
          <a:xfrm>
            <a:off x="6254750" y="3170238"/>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03" name="Rectangle 398"/>
          <p:cNvSpPr>
            <a:spLocks noChangeArrowheads="1"/>
          </p:cNvSpPr>
          <p:nvPr/>
        </p:nvSpPr>
        <p:spPr bwMode="auto">
          <a:xfrm>
            <a:off x="6799263" y="252730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grpSp>
        <p:nvGrpSpPr>
          <p:cNvPr id="87104" name="Group 96"/>
          <p:cNvGrpSpPr>
            <a:grpSpLocks/>
          </p:cNvGrpSpPr>
          <p:nvPr/>
        </p:nvGrpSpPr>
        <p:grpSpPr bwMode="auto">
          <a:xfrm>
            <a:off x="3606800" y="4700588"/>
            <a:ext cx="427038" cy="285750"/>
            <a:chOff x="2272" y="2961"/>
            <a:chExt cx="269" cy="180"/>
          </a:xfrm>
        </p:grpSpPr>
        <p:sp>
          <p:nvSpPr>
            <p:cNvPr id="87257" name="Text Box 323"/>
            <p:cNvSpPr txBox="1">
              <a:spLocks noChangeArrowheads="1"/>
            </p:cNvSpPr>
            <p:nvPr/>
          </p:nvSpPr>
          <p:spPr bwMode="auto">
            <a:xfrm>
              <a:off x="2272" y="3087"/>
              <a:ext cx="65" cy="54"/>
            </a:xfrm>
            <a:prstGeom prst="rect">
              <a:avLst/>
            </a:prstGeom>
            <a:noFill/>
            <a:ln w="9525">
              <a:noFill/>
              <a:miter lim="800000"/>
              <a:headEnd/>
              <a:tailEnd/>
            </a:ln>
          </p:spPr>
          <p:txBody>
            <a:bodyPr wrap="none" lIns="0" tIns="0" rIns="0" bIns="0">
              <a:spAutoFit/>
            </a:bodyPr>
            <a:lstStyle/>
            <a:p>
              <a:pPr algn="ctr">
                <a:lnSpc>
                  <a:spcPct val="80000"/>
                </a:lnSpc>
                <a:buClr>
                  <a:srgbClr val="000000"/>
                </a:buClr>
                <a:buSzPct val="100000"/>
                <a:buFont typeface="Times New Roman" pitchFamily="18" charset="0"/>
                <a:buNone/>
              </a:pPr>
              <a:r>
                <a:rPr lang="en-US" sz="700" b="1">
                  <a:solidFill>
                    <a:srgbClr val="DDDDDD"/>
                  </a:solidFill>
                </a:rPr>
                <a:t>be</a:t>
              </a:r>
            </a:p>
          </p:txBody>
        </p:sp>
        <p:sp>
          <p:nvSpPr>
            <p:cNvPr id="87258" name="Text Box 323"/>
            <p:cNvSpPr txBox="1">
              <a:spLocks noChangeArrowheads="1"/>
            </p:cNvSpPr>
            <p:nvPr/>
          </p:nvSpPr>
          <p:spPr bwMode="auto">
            <a:xfrm>
              <a:off x="2476" y="2961"/>
              <a:ext cx="65" cy="54"/>
            </a:xfrm>
            <a:prstGeom prst="rect">
              <a:avLst/>
            </a:prstGeom>
            <a:noFill/>
            <a:ln w="9525">
              <a:noFill/>
              <a:miter lim="800000"/>
              <a:headEnd/>
              <a:tailEnd/>
            </a:ln>
          </p:spPr>
          <p:txBody>
            <a:bodyPr wrap="none" lIns="0" tIns="0" rIns="0" bIns="0">
              <a:spAutoFit/>
            </a:bodyPr>
            <a:lstStyle/>
            <a:p>
              <a:pPr algn="ctr">
                <a:lnSpc>
                  <a:spcPct val="80000"/>
                </a:lnSpc>
                <a:buClr>
                  <a:srgbClr val="000000"/>
                </a:buClr>
                <a:buSzPct val="100000"/>
                <a:buFont typeface="Times New Roman" pitchFamily="18" charset="0"/>
                <a:buNone/>
              </a:pPr>
              <a:r>
                <a:rPr lang="en-US" sz="700" b="1">
                  <a:solidFill>
                    <a:srgbClr val="DDDDDD"/>
                  </a:solidFill>
                </a:rPr>
                <a:t>be</a:t>
              </a:r>
            </a:p>
          </p:txBody>
        </p:sp>
      </p:grpSp>
      <p:sp>
        <p:nvSpPr>
          <p:cNvPr id="87105" name="Rectangle 398"/>
          <p:cNvSpPr>
            <a:spLocks noChangeArrowheads="1"/>
          </p:cNvSpPr>
          <p:nvPr/>
        </p:nvSpPr>
        <p:spPr bwMode="auto">
          <a:xfrm>
            <a:off x="1676400" y="2195513"/>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06" name="Rectangle 398"/>
          <p:cNvSpPr>
            <a:spLocks noChangeArrowheads="1"/>
          </p:cNvSpPr>
          <p:nvPr/>
        </p:nvSpPr>
        <p:spPr bwMode="auto">
          <a:xfrm>
            <a:off x="1949450" y="2176463"/>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07" name="Rectangle 398"/>
          <p:cNvSpPr>
            <a:spLocks noChangeArrowheads="1"/>
          </p:cNvSpPr>
          <p:nvPr/>
        </p:nvSpPr>
        <p:spPr bwMode="auto">
          <a:xfrm>
            <a:off x="6799263" y="2522538"/>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08" name="Rectangle 398"/>
          <p:cNvSpPr>
            <a:spLocks noChangeArrowheads="1"/>
          </p:cNvSpPr>
          <p:nvPr/>
        </p:nvSpPr>
        <p:spPr bwMode="auto">
          <a:xfrm>
            <a:off x="7686675" y="222885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09" name="Rectangle 181"/>
          <p:cNvSpPr>
            <a:spLocks noChangeArrowheads="1"/>
          </p:cNvSpPr>
          <p:nvPr/>
        </p:nvSpPr>
        <p:spPr bwMode="auto">
          <a:xfrm>
            <a:off x="1422400" y="179705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10" name="Rectangle 398"/>
          <p:cNvSpPr>
            <a:spLocks noChangeArrowheads="1"/>
          </p:cNvSpPr>
          <p:nvPr/>
        </p:nvSpPr>
        <p:spPr bwMode="auto">
          <a:xfrm>
            <a:off x="1270000" y="1862138"/>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grpSp>
        <p:nvGrpSpPr>
          <p:cNvPr id="87111" name="Group 106"/>
          <p:cNvGrpSpPr>
            <a:grpSpLocks/>
          </p:cNvGrpSpPr>
          <p:nvPr/>
        </p:nvGrpSpPr>
        <p:grpSpPr bwMode="auto">
          <a:xfrm>
            <a:off x="1147763" y="1797050"/>
            <a:ext cx="319087" cy="177800"/>
            <a:chOff x="723" y="1132"/>
            <a:chExt cx="201" cy="112"/>
          </a:xfrm>
        </p:grpSpPr>
        <p:cxnSp>
          <p:nvCxnSpPr>
            <p:cNvPr id="87254" name="AutoShape 186"/>
            <p:cNvCxnSpPr>
              <a:cxnSpLocks noChangeShapeType="1"/>
            </p:cNvCxnSpPr>
            <p:nvPr/>
          </p:nvCxnSpPr>
          <p:spPr bwMode="auto">
            <a:xfrm rot="-5400000" flipH="1" flipV="1">
              <a:off x="827" y="1105"/>
              <a:ext cx="70" cy="124"/>
            </a:xfrm>
            <a:prstGeom prst="bentConnector4">
              <a:avLst>
                <a:gd name="adj1" fmla="val -205713"/>
                <a:gd name="adj2" fmla="val 216130"/>
              </a:avLst>
            </a:prstGeom>
            <a:noFill/>
            <a:ln w="9525">
              <a:solidFill>
                <a:schemeClr val="tx1"/>
              </a:solidFill>
              <a:miter lim="800000"/>
              <a:headEnd/>
              <a:tailEnd/>
            </a:ln>
          </p:spPr>
        </p:cxnSp>
        <p:sp>
          <p:nvSpPr>
            <p:cNvPr id="87255" name="Line 358"/>
            <p:cNvSpPr>
              <a:spLocks noChangeShapeType="1"/>
            </p:cNvSpPr>
            <p:nvPr/>
          </p:nvSpPr>
          <p:spPr bwMode="auto">
            <a:xfrm>
              <a:off x="723" y="1203"/>
              <a:ext cx="67" cy="41"/>
            </a:xfrm>
            <a:prstGeom prst="line">
              <a:avLst/>
            </a:prstGeom>
            <a:noFill/>
            <a:ln w="9525">
              <a:solidFill>
                <a:schemeClr val="tx1"/>
              </a:solidFill>
              <a:round/>
              <a:headEnd/>
              <a:tailEnd/>
            </a:ln>
          </p:spPr>
          <p:txBody>
            <a:bodyPr/>
            <a:lstStyle/>
            <a:p>
              <a:endParaRPr lang="en-US"/>
            </a:p>
          </p:txBody>
        </p:sp>
        <p:sp>
          <p:nvSpPr>
            <p:cNvPr id="87256" name="Line 359"/>
            <p:cNvSpPr>
              <a:spLocks noChangeShapeType="1"/>
            </p:cNvSpPr>
            <p:nvPr/>
          </p:nvSpPr>
          <p:spPr bwMode="auto">
            <a:xfrm flipV="1">
              <a:off x="723" y="1161"/>
              <a:ext cx="67" cy="42"/>
            </a:xfrm>
            <a:prstGeom prst="line">
              <a:avLst/>
            </a:prstGeom>
            <a:noFill/>
            <a:ln w="9525">
              <a:solidFill>
                <a:schemeClr val="tx1"/>
              </a:solidFill>
              <a:round/>
              <a:headEnd/>
              <a:tailEnd/>
            </a:ln>
          </p:spPr>
          <p:txBody>
            <a:bodyPr/>
            <a:lstStyle/>
            <a:p>
              <a:endParaRPr lang="en-US"/>
            </a:p>
          </p:txBody>
        </p:sp>
      </p:grpSp>
      <p:sp>
        <p:nvSpPr>
          <p:cNvPr id="87112" name="Text Box 142"/>
          <p:cNvSpPr txBox="1">
            <a:spLocks noChangeArrowheads="1"/>
          </p:cNvSpPr>
          <p:nvPr/>
        </p:nvSpPr>
        <p:spPr bwMode="auto">
          <a:xfrm>
            <a:off x="1504950" y="1652588"/>
            <a:ext cx="250825" cy="85725"/>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700" b="1">
                <a:solidFill>
                  <a:srgbClr val="DDDDDD"/>
                </a:solidFill>
              </a:rPr>
              <a:t>group</a:t>
            </a:r>
          </a:p>
        </p:txBody>
      </p:sp>
      <p:sp>
        <p:nvSpPr>
          <p:cNvPr id="87113" name="Rectangle 398"/>
          <p:cNvSpPr>
            <a:spLocks noChangeArrowheads="1"/>
          </p:cNvSpPr>
          <p:nvPr/>
        </p:nvSpPr>
        <p:spPr bwMode="auto">
          <a:xfrm>
            <a:off x="2978150" y="1989138"/>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14" name="Rectangle 398"/>
          <p:cNvSpPr>
            <a:spLocks noChangeArrowheads="1"/>
          </p:cNvSpPr>
          <p:nvPr/>
        </p:nvSpPr>
        <p:spPr bwMode="auto">
          <a:xfrm>
            <a:off x="1504950" y="2181225"/>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15" name="Rectangle 233"/>
          <p:cNvSpPr>
            <a:spLocks noChangeArrowheads="1"/>
          </p:cNvSpPr>
          <p:nvPr/>
        </p:nvSpPr>
        <p:spPr bwMode="auto">
          <a:xfrm>
            <a:off x="1255713" y="2106613"/>
            <a:ext cx="85725" cy="84137"/>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16" name="Rectangle 398"/>
          <p:cNvSpPr>
            <a:spLocks noChangeArrowheads="1"/>
          </p:cNvSpPr>
          <p:nvPr/>
        </p:nvSpPr>
        <p:spPr bwMode="auto">
          <a:xfrm>
            <a:off x="3140075" y="4289425"/>
            <a:ext cx="88900" cy="92075"/>
          </a:xfrm>
          <a:prstGeom prst="rect">
            <a:avLst/>
          </a:prstGeom>
          <a:solidFill>
            <a:srgbClr val="CCFFCC">
              <a:alpha val="70195"/>
            </a:srgbClr>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grpSp>
        <p:nvGrpSpPr>
          <p:cNvPr id="87117" name="Group 117"/>
          <p:cNvGrpSpPr>
            <a:grpSpLocks/>
          </p:cNvGrpSpPr>
          <p:nvPr/>
        </p:nvGrpSpPr>
        <p:grpSpPr bwMode="auto">
          <a:xfrm>
            <a:off x="2424113" y="3165475"/>
            <a:ext cx="3949700" cy="476250"/>
            <a:chOff x="1527" y="1996"/>
            <a:chExt cx="2488" cy="300"/>
          </a:xfrm>
        </p:grpSpPr>
        <p:sp>
          <p:nvSpPr>
            <p:cNvPr id="87252" name="Rectangle 345"/>
            <p:cNvSpPr>
              <a:spLocks noChangeArrowheads="1"/>
            </p:cNvSpPr>
            <p:nvPr/>
          </p:nvSpPr>
          <p:spPr bwMode="auto">
            <a:xfrm>
              <a:off x="1528" y="1996"/>
              <a:ext cx="2487" cy="300"/>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53" name="Rectangle 346"/>
            <p:cNvSpPr>
              <a:spLocks noChangeArrowheads="1"/>
            </p:cNvSpPr>
            <p:nvPr/>
          </p:nvSpPr>
          <p:spPr bwMode="auto">
            <a:xfrm>
              <a:off x="1527" y="1996"/>
              <a:ext cx="2487" cy="87"/>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Affiliation</a:t>
              </a:r>
            </a:p>
          </p:txBody>
        </p:sp>
      </p:grpSp>
      <p:grpSp>
        <p:nvGrpSpPr>
          <p:cNvPr id="87118" name="Group 120"/>
          <p:cNvGrpSpPr>
            <a:grpSpLocks/>
          </p:cNvGrpSpPr>
          <p:nvPr/>
        </p:nvGrpSpPr>
        <p:grpSpPr bwMode="auto">
          <a:xfrm>
            <a:off x="1993900" y="2268538"/>
            <a:ext cx="431800" cy="1208087"/>
            <a:chOff x="1256" y="1429"/>
            <a:chExt cx="272" cy="761"/>
          </a:xfrm>
        </p:grpSpPr>
        <p:sp>
          <p:nvSpPr>
            <p:cNvPr id="87248" name="Line 93"/>
            <p:cNvSpPr>
              <a:spLocks noChangeShapeType="1"/>
            </p:cNvSpPr>
            <p:nvPr/>
          </p:nvSpPr>
          <p:spPr bwMode="auto">
            <a:xfrm rot="10800000" flipH="1">
              <a:off x="1459" y="2101"/>
              <a:ext cx="67" cy="42"/>
            </a:xfrm>
            <a:prstGeom prst="line">
              <a:avLst/>
            </a:prstGeom>
            <a:noFill/>
            <a:ln w="9525">
              <a:solidFill>
                <a:schemeClr val="tx1"/>
              </a:solidFill>
              <a:round/>
              <a:headEnd/>
              <a:tailEnd/>
            </a:ln>
          </p:spPr>
          <p:txBody>
            <a:bodyPr/>
            <a:lstStyle/>
            <a:p>
              <a:endParaRPr lang="en-US"/>
            </a:p>
          </p:txBody>
        </p:sp>
        <p:sp>
          <p:nvSpPr>
            <p:cNvPr id="87249" name="Line 94"/>
            <p:cNvSpPr>
              <a:spLocks noChangeShapeType="1"/>
            </p:cNvSpPr>
            <p:nvPr/>
          </p:nvSpPr>
          <p:spPr bwMode="auto">
            <a:xfrm rot="10800000" flipH="1" flipV="1">
              <a:off x="1459" y="2148"/>
              <a:ext cx="67" cy="42"/>
            </a:xfrm>
            <a:prstGeom prst="line">
              <a:avLst/>
            </a:prstGeom>
            <a:noFill/>
            <a:ln w="9525">
              <a:solidFill>
                <a:schemeClr val="tx1"/>
              </a:solidFill>
              <a:round/>
              <a:headEnd/>
              <a:tailEnd/>
            </a:ln>
          </p:spPr>
          <p:txBody>
            <a:bodyPr/>
            <a:lstStyle/>
            <a:p>
              <a:endParaRPr lang="en-US"/>
            </a:p>
          </p:txBody>
        </p:sp>
        <p:sp>
          <p:nvSpPr>
            <p:cNvPr id="87250" name="Line 95"/>
            <p:cNvSpPr>
              <a:spLocks noChangeShapeType="1"/>
            </p:cNvSpPr>
            <p:nvPr/>
          </p:nvSpPr>
          <p:spPr bwMode="auto">
            <a:xfrm rot="5400000" flipH="1">
              <a:off x="1397" y="2145"/>
              <a:ext cx="70" cy="0"/>
            </a:xfrm>
            <a:prstGeom prst="line">
              <a:avLst/>
            </a:prstGeom>
            <a:noFill/>
            <a:ln w="9525">
              <a:solidFill>
                <a:schemeClr val="tx1"/>
              </a:solidFill>
              <a:round/>
              <a:headEnd/>
              <a:tailEnd/>
            </a:ln>
          </p:spPr>
          <p:txBody>
            <a:bodyPr/>
            <a:lstStyle/>
            <a:p>
              <a:endParaRPr lang="en-US"/>
            </a:p>
          </p:txBody>
        </p:sp>
        <p:cxnSp>
          <p:nvCxnSpPr>
            <p:cNvPr id="87251" name="Shape 222"/>
            <p:cNvCxnSpPr>
              <a:cxnSpLocks noChangeShapeType="1"/>
              <a:stCxn id="87252" idx="1"/>
            </p:cNvCxnSpPr>
            <p:nvPr/>
          </p:nvCxnSpPr>
          <p:spPr bwMode="auto">
            <a:xfrm rot="10800000">
              <a:off x="1256" y="1429"/>
              <a:ext cx="272" cy="717"/>
            </a:xfrm>
            <a:prstGeom prst="bentConnector2">
              <a:avLst/>
            </a:prstGeom>
            <a:noFill/>
            <a:ln w="9525" algn="ctr">
              <a:solidFill>
                <a:schemeClr val="tx1"/>
              </a:solidFill>
              <a:miter lim="800000"/>
              <a:headEnd/>
              <a:tailEnd/>
            </a:ln>
          </p:spPr>
        </p:cxnSp>
      </p:grpSp>
      <p:sp>
        <p:nvSpPr>
          <p:cNvPr id="87119" name="Rectangle 398"/>
          <p:cNvSpPr>
            <a:spLocks noChangeArrowheads="1"/>
          </p:cNvSpPr>
          <p:nvPr/>
        </p:nvSpPr>
        <p:spPr bwMode="auto">
          <a:xfrm>
            <a:off x="2122488" y="2181225"/>
            <a:ext cx="88900" cy="92075"/>
          </a:xfrm>
          <a:prstGeom prst="rect">
            <a:avLst/>
          </a:prstGeom>
          <a:solidFill>
            <a:srgbClr val="CCFFCC"/>
          </a:solidFill>
          <a:ln w="9525">
            <a:solidFill>
              <a:schemeClr val="folHlink"/>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20" name="Rectangle 398"/>
          <p:cNvSpPr>
            <a:spLocks noChangeArrowheads="1"/>
          </p:cNvSpPr>
          <p:nvPr/>
        </p:nvSpPr>
        <p:spPr bwMode="auto">
          <a:xfrm>
            <a:off x="5202238" y="248920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21" name="Rectangle 398"/>
          <p:cNvSpPr>
            <a:spLocks noChangeArrowheads="1"/>
          </p:cNvSpPr>
          <p:nvPr/>
        </p:nvSpPr>
        <p:spPr bwMode="auto">
          <a:xfrm>
            <a:off x="3849688" y="248920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22" name="Rectangle 398"/>
          <p:cNvSpPr>
            <a:spLocks noChangeArrowheads="1"/>
          </p:cNvSpPr>
          <p:nvPr/>
        </p:nvSpPr>
        <p:spPr bwMode="auto">
          <a:xfrm>
            <a:off x="3859213" y="205105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23" name="Rectangle 398"/>
          <p:cNvSpPr>
            <a:spLocks noChangeArrowheads="1"/>
          </p:cNvSpPr>
          <p:nvPr/>
        </p:nvSpPr>
        <p:spPr bwMode="auto">
          <a:xfrm>
            <a:off x="5197475" y="2051050"/>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grpSp>
        <p:nvGrpSpPr>
          <p:cNvPr id="87124" name="Group 130"/>
          <p:cNvGrpSpPr>
            <a:grpSpLocks/>
          </p:cNvGrpSpPr>
          <p:nvPr/>
        </p:nvGrpSpPr>
        <p:grpSpPr bwMode="auto">
          <a:xfrm>
            <a:off x="2763838" y="4410075"/>
            <a:ext cx="1138237" cy="241300"/>
            <a:chOff x="1741" y="2778"/>
            <a:chExt cx="717" cy="152"/>
          </a:xfrm>
        </p:grpSpPr>
        <p:sp>
          <p:nvSpPr>
            <p:cNvPr id="87246" name="Text Box 324"/>
            <p:cNvSpPr txBox="1">
              <a:spLocks noChangeArrowheads="1"/>
            </p:cNvSpPr>
            <p:nvPr/>
          </p:nvSpPr>
          <p:spPr bwMode="auto">
            <a:xfrm>
              <a:off x="2051" y="2778"/>
              <a:ext cx="407" cy="54"/>
            </a:xfrm>
            <a:prstGeom prst="rect">
              <a:avLst/>
            </a:prstGeom>
            <a:noFill/>
            <a:ln w="9525">
              <a:noFill/>
              <a:miter lim="800000"/>
              <a:headEnd/>
              <a:tailEnd/>
            </a:ln>
          </p:spPr>
          <p:txBody>
            <a:bodyPr wrap="none" lIns="0" tIns="0" rIns="0" bIns="0">
              <a:spAutoFit/>
            </a:bodyPr>
            <a:lstStyle/>
            <a:p>
              <a:pPr algn="ctr">
                <a:lnSpc>
                  <a:spcPct val="80000"/>
                </a:lnSpc>
                <a:buClr>
                  <a:srgbClr val="000000"/>
                </a:buClr>
                <a:buSzPct val="100000"/>
                <a:buFont typeface="Times New Roman" pitchFamily="18" charset="0"/>
                <a:buNone/>
              </a:pPr>
              <a:r>
                <a:rPr lang="en-US" sz="700" b="1">
                  <a:solidFill>
                    <a:srgbClr val="DDDDDD"/>
                  </a:solidFill>
                </a:rPr>
                <a:t>be managed by</a:t>
              </a:r>
            </a:p>
          </p:txBody>
        </p:sp>
        <p:sp>
          <p:nvSpPr>
            <p:cNvPr id="87247" name="Text Box 325"/>
            <p:cNvSpPr txBox="1">
              <a:spLocks noChangeArrowheads="1"/>
            </p:cNvSpPr>
            <p:nvPr/>
          </p:nvSpPr>
          <p:spPr bwMode="auto">
            <a:xfrm>
              <a:off x="1741" y="2876"/>
              <a:ext cx="211" cy="54"/>
            </a:xfrm>
            <a:prstGeom prst="rect">
              <a:avLst/>
            </a:prstGeom>
            <a:noFill/>
            <a:ln w="9525">
              <a:noFill/>
              <a:miter lim="800000"/>
              <a:headEnd/>
              <a:tailEnd/>
            </a:ln>
          </p:spPr>
          <p:txBody>
            <a:bodyPr wrap="none" lIns="0" tIns="0" rIns="0" bIns="0">
              <a:spAutoFit/>
            </a:bodyPr>
            <a:lstStyle/>
            <a:p>
              <a:pPr algn="ctr">
                <a:lnSpc>
                  <a:spcPct val="80000"/>
                </a:lnSpc>
                <a:buClr>
                  <a:srgbClr val="000000"/>
                </a:buClr>
                <a:buSzPct val="100000"/>
                <a:buFont typeface="Times New Roman" pitchFamily="18" charset="0"/>
                <a:buNone/>
              </a:pPr>
              <a:r>
                <a:rPr lang="en-US" sz="700" b="1">
                  <a:solidFill>
                    <a:srgbClr val="DDDDDD"/>
                  </a:solidFill>
                </a:rPr>
                <a:t>manage</a:t>
              </a:r>
            </a:p>
          </p:txBody>
        </p:sp>
      </p:grpSp>
      <p:grpSp>
        <p:nvGrpSpPr>
          <p:cNvPr id="87125" name="Group 92"/>
          <p:cNvGrpSpPr>
            <a:grpSpLocks/>
          </p:cNvGrpSpPr>
          <p:nvPr/>
        </p:nvGrpSpPr>
        <p:grpSpPr bwMode="auto">
          <a:xfrm>
            <a:off x="3106738" y="4376738"/>
            <a:ext cx="139700" cy="300037"/>
            <a:chOff x="1957" y="2757"/>
            <a:chExt cx="88" cy="189"/>
          </a:xfrm>
        </p:grpSpPr>
        <p:sp>
          <p:nvSpPr>
            <p:cNvPr id="87241" name="Line 284"/>
            <p:cNvSpPr>
              <a:spLocks noChangeShapeType="1"/>
            </p:cNvSpPr>
            <p:nvPr/>
          </p:nvSpPr>
          <p:spPr bwMode="auto">
            <a:xfrm rot="5400000" flipH="1">
              <a:off x="1944" y="2770"/>
              <a:ext cx="67" cy="42"/>
            </a:xfrm>
            <a:prstGeom prst="line">
              <a:avLst/>
            </a:prstGeom>
            <a:noFill/>
            <a:ln w="9525">
              <a:solidFill>
                <a:srgbClr val="DDDDDD"/>
              </a:solidFill>
              <a:round/>
              <a:headEnd/>
              <a:tailEnd/>
            </a:ln>
          </p:spPr>
          <p:txBody>
            <a:bodyPr/>
            <a:lstStyle/>
            <a:p>
              <a:endParaRPr lang="en-US"/>
            </a:p>
          </p:txBody>
        </p:sp>
        <p:sp>
          <p:nvSpPr>
            <p:cNvPr id="87242" name="Line 285"/>
            <p:cNvSpPr>
              <a:spLocks noChangeShapeType="1"/>
            </p:cNvSpPr>
            <p:nvPr/>
          </p:nvSpPr>
          <p:spPr bwMode="auto">
            <a:xfrm rot="5400000" flipH="1" flipV="1">
              <a:off x="1991" y="2771"/>
              <a:ext cx="67" cy="41"/>
            </a:xfrm>
            <a:prstGeom prst="line">
              <a:avLst/>
            </a:prstGeom>
            <a:noFill/>
            <a:ln w="9525">
              <a:solidFill>
                <a:srgbClr val="DDDDDD"/>
              </a:solidFill>
              <a:round/>
              <a:headEnd/>
              <a:tailEnd/>
            </a:ln>
          </p:spPr>
          <p:txBody>
            <a:bodyPr/>
            <a:lstStyle/>
            <a:p>
              <a:endParaRPr lang="en-US"/>
            </a:p>
          </p:txBody>
        </p:sp>
        <p:sp>
          <p:nvSpPr>
            <p:cNvPr id="87243" name="Line 287"/>
            <p:cNvSpPr>
              <a:spLocks noChangeShapeType="1"/>
            </p:cNvSpPr>
            <p:nvPr/>
          </p:nvSpPr>
          <p:spPr bwMode="auto">
            <a:xfrm rot="-5400000" flipH="1" flipV="1">
              <a:off x="1946" y="2892"/>
              <a:ext cx="67" cy="42"/>
            </a:xfrm>
            <a:prstGeom prst="line">
              <a:avLst/>
            </a:prstGeom>
            <a:noFill/>
            <a:ln w="9525">
              <a:solidFill>
                <a:srgbClr val="DDDDDD"/>
              </a:solidFill>
              <a:round/>
              <a:headEnd/>
              <a:tailEnd/>
            </a:ln>
          </p:spPr>
          <p:txBody>
            <a:bodyPr/>
            <a:lstStyle/>
            <a:p>
              <a:endParaRPr lang="en-US"/>
            </a:p>
          </p:txBody>
        </p:sp>
        <p:sp>
          <p:nvSpPr>
            <p:cNvPr id="87244" name="Line 288"/>
            <p:cNvSpPr>
              <a:spLocks noChangeShapeType="1"/>
            </p:cNvSpPr>
            <p:nvPr/>
          </p:nvSpPr>
          <p:spPr bwMode="auto">
            <a:xfrm rot="16200000" flipH="1">
              <a:off x="1988" y="2891"/>
              <a:ext cx="67" cy="41"/>
            </a:xfrm>
            <a:prstGeom prst="line">
              <a:avLst/>
            </a:prstGeom>
            <a:noFill/>
            <a:ln w="9525">
              <a:solidFill>
                <a:srgbClr val="DDDDDD"/>
              </a:solidFill>
              <a:round/>
              <a:headEnd/>
              <a:tailEnd/>
            </a:ln>
          </p:spPr>
          <p:txBody>
            <a:bodyPr/>
            <a:lstStyle/>
            <a:p>
              <a:endParaRPr lang="en-US"/>
            </a:p>
          </p:txBody>
        </p:sp>
        <p:cxnSp>
          <p:nvCxnSpPr>
            <p:cNvPr id="87245" name="Elbow Connector 351"/>
            <p:cNvCxnSpPr>
              <a:cxnSpLocks noChangeShapeType="1"/>
            </p:cNvCxnSpPr>
            <p:nvPr/>
          </p:nvCxnSpPr>
          <p:spPr bwMode="auto">
            <a:xfrm rot="-5400000">
              <a:off x="1909" y="2853"/>
              <a:ext cx="185" cy="0"/>
            </a:xfrm>
            <a:prstGeom prst="straightConnector1">
              <a:avLst/>
            </a:prstGeom>
            <a:noFill/>
            <a:ln w="9525" algn="ctr">
              <a:solidFill>
                <a:srgbClr val="DDDDDD"/>
              </a:solidFill>
              <a:round/>
              <a:headEnd/>
              <a:tailEnd/>
            </a:ln>
          </p:spPr>
        </p:cxnSp>
      </p:grpSp>
      <p:grpSp>
        <p:nvGrpSpPr>
          <p:cNvPr id="87126" name="Group 136"/>
          <p:cNvGrpSpPr>
            <a:grpSpLocks/>
          </p:cNvGrpSpPr>
          <p:nvPr/>
        </p:nvGrpSpPr>
        <p:grpSpPr bwMode="auto">
          <a:xfrm>
            <a:off x="2789238" y="4675188"/>
            <a:ext cx="793750" cy="258762"/>
            <a:chOff x="1757" y="2945"/>
            <a:chExt cx="500" cy="163"/>
          </a:xfrm>
        </p:grpSpPr>
        <p:sp>
          <p:nvSpPr>
            <p:cNvPr id="87239" name="Rectangle 237"/>
            <p:cNvSpPr>
              <a:spLocks noChangeArrowheads="1"/>
            </p:cNvSpPr>
            <p:nvPr/>
          </p:nvSpPr>
          <p:spPr bwMode="auto">
            <a:xfrm>
              <a:off x="1757" y="2945"/>
              <a:ext cx="500" cy="163"/>
            </a:xfrm>
            <a:prstGeom prst="rect">
              <a:avLst/>
            </a:prstGeom>
            <a:solidFill>
              <a:srgbClr val="FFFFD1"/>
            </a:solidFill>
            <a:ln w="9525">
              <a:solidFill>
                <a:srgbClr val="DDDDDD"/>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rgbClr val="DDDDDD"/>
                </a:solidFill>
              </a:endParaRPr>
            </a:p>
          </p:txBody>
        </p:sp>
        <p:sp>
          <p:nvSpPr>
            <p:cNvPr id="87240" name="Rectangle 238"/>
            <p:cNvSpPr>
              <a:spLocks noChangeArrowheads="1"/>
            </p:cNvSpPr>
            <p:nvPr/>
          </p:nvSpPr>
          <p:spPr bwMode="auto">
            <a:xfrm>
              <a:off x="1758" y="2945"/>
              <a:ext cx="498" cy="82"/>
            </a:xfrm>
            <a:prstGeom prst="rect">
              <a:avLst/>
            </a:prstGeom>
            <a:solidFill>
              <a:srgbClr val="FFFFD1">
                <a:alpha val="70195"/>
              </a:srgbClr>
            </a:solidFill>
            <a:ln w="9525">
              <a:solidFill>
                <a:srgbClr val="DDDDDD"/>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a:solidFill>
                    <a:srgbClr val="DDDDDD"/>
                  </a:solidFill>
                </a:rPr>
                <a:t>Management</a:t>
              </a:r>
            </a:p>
          </p:txBody>
        </p:sp>
      </p:grpSp>
      <p:grpSp>
        <p:nvGrpSpPr>
          <p:cNvPr id="87127" name="Group 142"/>
          <p:cNvGrpSpPr>
            <a:grpSpLocks/>
          </p:cNvGrpSpPr>
          <p:nvPr/>
        </p:nvGrpSpPr>
        <p:grpSpPr bwMode="auto">
          <a:xfrm>
            <a:off x="4321175" y="3657600"/>
            <a:ext cx="325438" cy="323850"/>
            <a:chOff x="2722" y="2304"/>
            <a:chExt cx="205" cy="204"/>
          </a:xfrm>
        </p:grpSpPr>
        <p:sp>
          <p:nvSpPr>
            <p:cNvPr id="87237" name="Text Box 322"/>
            <p:cNvSpPr txBox="1">
              <a:spLocks noChangeArrowheads="1"/>
            </p:cNvSpPr>
            <p:nvPr/>
          </p:nvSpPr>
          <p:spPr bwMode="auto">
            <a:xfrm flipH="1">
              <a:off x="2722" y="2304"/>
              <a:ext cx="82" cy="54"/>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t>be</a:t>
              </a:r>
            </a:p>
          </p:txBody>
        </p:sp>
        <p:sp>
          <p:nvSpPr>
            <p:cNvPr id="87238" name="Text Box 322"/>
            <p:cNvSpPr txBox="1">
              <a:spLocks noChangeArrowheads="1"/>
            </p:cNvSpPr>
            <p:nvPr/>
          </p:nvSpPr>
          <p:spPr bwMode="auto">
            <a:xfrm flipH="1">
              <a:off x="2852" y="2454"/>
              <a:ext cx="75" cy="54"/>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t>be</a:t>
              </a:r>
            </a:p>
          </p:txBody>
        </p:sp>
      </p:grpSp>
      <p:grpSp>
        <p:nvGrpSpPr>
          <p:cNvPr id="87128" name="Group 116"/>
          <p:cNvGrpSpPr>
            <a:grpSpLocks/>
          </p:cNvGrpSpPr>
          <p:nvPr/>
        </p:nvGrpSpPr>
        <p:grpSpPr bwMode="auto">
          <a:xfrm>
            <a:off x="2446338" y="4002088"/>
            <a:ext cx="3521075" cy="379412"/>
            <a:chOff x="1541" y="2521"/>
            <a:chExt cx="2478" cy="239"/>
          </a:xfrm>
        </p:grpSpPr>
        <p:sp>
          <p:nvSpPr>
            <p:cNvPr id="87235" name="Rectangle 216"/>
            <p:cNvSpPr>
              <a:spLocks noChangeArrowheads="1"/>
            </p:cNvSpPr>
            <p:nvPr/>
          </p:nvSpPr>
          <p:spPr bwMode="auto">
            <a:xfrm>
              <a:off x="1543" y="2521"/>
              <a:ext cx="2476" cy="239"/>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36" name="Rectangle 217"/>
            <p:cNvSpPr>
              <a:spLocks noChangeArrowheads="1"/>
            </p:cNvSpPr>
            <p:nvPr/>
          </p:nvSpPr>
          <p:spPr bwMode="auto">
            <a:xfrm>
              <a:off x="1541" y="2521"/>
              <a:ext cx="2478" cy="79"/>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Position</a:t>
              </a:r>
            </a:p>
          </p:txBody>
        </p:sp>
      </p:grpSp>
      <p:grpSp>
        <p:nvGrpSpPr>
          <p:cNvPr id="87129" name="Group 7"/>
          <p:cNvGrpSpPr>
            <a:grpSpLocks/>
          </p:cNvGrpSpPr>
          <p:nvPr/>
        </p:nvGrpSpPr>
        <p:grpSpPr bwMode="auto">
          <a:xfrm>
            <a:off x="4857750" y="4767263"/>
            <a:ext cx="433388" cy="139700"/>
            <a:chOff x="3060" y="3003"/>
            <a:chExt cx="273" cy="88"/>
          </a:xfrm>
        </p:grpSpPr>
        <p:sp>
          <p:nvSpPr>
            <p:cNvPr id="87230" name="Line 8"/>
            <p:cNvSpPr>
              <a:spLocks noChangeShapeType="1"/>
            </p:cNvSpPr>
            <p:nvPr/>
          </p:nvSpPr>
          <p:spPr bwMode="auto">
            <a:xfrm flipH="1">
              <a:off x="3060" y="3048"/>
              <a:ext cx="273" cy="0"/>
            </a:xfrm>
            <a:prstGeom prst="line">
              <a:avLst/>
            </a:prstGeom>
            <a:noFill/>
            <a:ln w="9525">
              <a:solidFill>
                <a:srgbClr val="DDDDDD"/>
              </a:solidFill>
              <a:round/>
              <a:headEnd/>
              <a:tailEnd/>
            </a:ln>
          </p:spPr>
          <p:txBody>
            <a:bodyPr/>
            <a:lstStyle/>
            <a:p>
              <a:endParaRPr lang="en-US"/>
            </a:p>
          </p:txBody>
        </p:sp>
        <p:grpSp>
          <p:nvGrpSpPr>
            <p:cNvPr id="87231" name="Group 9"/>
            <p:cNvGrpSpPr>
              <a:grpSpLocks/>
            </p:cNvGrpSpPr>
            <p:nvPr/>
          </p:nvGrpSpPr>
          <p:grpSpPr bwMode="auto">
            <a:xfrm>
              <a:off x="3234" y="3003"/>
              <a:ext cx="97" cy="88"/>
              <a:chOff x="3234" y="3003"/>
              <a:chExt cx="97" cy="88"/>
            </a:xfrm>
          </p:grpSpPr>
          <p:sp>
            <p:nvSpPr>
              <p:cNvPr id="87232" name="Line 379"/>
              <p:cNvSpPr>
                <a:spLocks noChangeShapeType="1"/>
              </p:cNvSpPr>
              <p:nvPr/>
            </p:nvSpPr>
            <p:spPr bwMode="auto">
              <a:xfrm flipV="1">
                <a:off x="3259" y="3007"/>
                <a:ext cx="72" cy="42"/>
              </a:xfrm>
              <a:prstGeom prst="line">
                <a:avLst/>
              </a:prstGeom>
              <a:noFill/>
              <a:ln w="9525">
                <a:solidFill>
                  <a:srgbClr val="DDDDDD"/>
                </a:solidFill>
                <a:round/>
                <a:headEnd/>
                <a:tailEnd/>
              </a:ln>
            </p:spPr>
            <p:txBody>
              <a:bodyPr/>
              <a:lstStyle/>
              <a:p>
                <a:endParaRPr lang="en-US"/>
              </a:p>
            </p:txBody>
          </p:sp>
          <p:sp>
            <p:nvSpPr>
              <p:cNvPr id="87233" name="Line 380"/>
              <p:cNvSpPr>
                <a:spLocks noChangeShapeType="1"/>
              </p:cNvSpPr>
              <p:nvPr/>
            </p:nvSpPr>
            <p:spPr bwMode="auto">
              <a:xfrm>
                <a:off x="3259" y="3050"/>
                <a:ext cx="72" cy="41"/>
              </a:xfrm>
              <a:prstGeom prst="line">
                <a:avLst/>
              </a:prstGeom>
              <a:noFill/>
              <a:ln w="9525">
                <a:solidFill>
                  <a:srgbClr val="DDDDDD"/>
                </a:solidFill>
                <a:round/>
                <a:headEnd/>
                <a:tailEnd/>
              </a:ln>
            </p:spPr>
            <p:txBody>
              <a:bodyPr/>
              <a:lstStyle/>
              <a:p>
                <a:endParaRPr lang="en-US"/>
              </a:p>
            </p:txBody>
          </p:sp>
          <p:cxnSp>
            <p:nvCxnSpPr>
              <p:cNvPr id="87234" name="Straight Connector 222"/>
              <p:cNvCxnSpPr>
                <a:cxnSpLocks noChangeShapeType="1"/>
              </p:cNvCxnSpPr>
              <p:nvPr/>
            </p:nvCxnSpPr>
            <p:spPr bwMode="auto">
              <a:xfrm flipH="1">
                <a:off x="3234" y="3003"/>
                <a:ext cx="1" cy="84"/>
              </a:xfrm>
              <a:prstGeom prst="line">
                <a:avLst/>
              </a:prstGeom>
              <a:noFill/>
              <a:ln w="9525" algn="ctr">
                <a:solidFill>
                  <a:srgbClr val="DDDDDD"/>
                </a:solidFill>
                <a:round/>
                <a:headEnd/>
                <a:tailEnd/>
              </a:ln>
            </p:spPr>
          </p:cxnSp>
        </p:grpSp>
      </p:grpSp>
      <p:grpSp>
        <p:nvGrpSpPr>
          <p:cNvPr id="87130" name="Group 155"/>
          <p:cNvGrpSpPr>
            <a:grpSpLocks/>
          </p:cNvGrpSpPr>
          <p:nvPr/>
        </p:nvGrpSpPr>
        <p:grpSpPr bwMode="auto">
          <a:xfrm>
            <a:off x="5281613" y="4506913"/>
            <a:ext cx="854075" cy="744537"/>
            <a:chOff x="3327" y="2839"/>
            <a:chExt cx="538" cy="469"/>
          </a:xfrm>
        </p:grpSpPr>
        <p:sp>
          <p:nvSpPr>
            <p:cNvPr id="87228" name="Rectangle 372"/>
            <p:cNvSpPr>
              <a:spLocks noChangeArrowheads="1"/>
            </p:cNvSpPr>
            <p:nvPr/>
          </p:nvSpPr>
          <p:spPr bwMode="auto">
            <a:xfrm>
              <a:off x="3327" y="2864"/>
              <a:ext cx="538" cy="444"/>
            </a:xfrm>
            <a:prstGeom prst="rect">
              <a:avLst/>
            </a:prstGeom>
            <a:solidFill>
              <a:srgbClr val="FFFFD1"/>
            </a:solidFill>
            <a:ln w="9525">
              <a:solidFill>
                <a:srgbClr val="DDDDDD"/>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rgbClr val="DDDDDD"/>
                </a:solidFill>
              </a:endParaRPr>
            </a:p>
          </p:txBody>
        </p:sp>
        <p:sp>
          <p:nvSpPr>
            <p:cNvPr id="87229" name="Rectangle 373"/>
            <p:cNvSpPr>
              <a:spLocks noChangeArrowheads="1"/>
            </p:cNvSpPr>
            <p:nvPr/>
          </p:nvSpPr>
          <p:spPr bwMode="auto">
            <a:xfrm>
              <a:off x="3327" y="2839"/>
              <a:ext cx="538" cy="130"/>
            </a:xfrm>
            <a:prstGeom prst="rect">
              <a:avLst/>
            </a:prstGeom>
            <a:solidFill>
              <a:srgbClr val="FFFFD1"/>
            </a:solidFill>
            <a:ln w="9525">
              <a:solidFill>
                <a:srgbClr val="DDDDDD"/>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rgbClr val="DDDDDD"/>
                  </a:solidFill>
                </a:rPr>
                <a:t>Assignment</a:t>
              </a:r>
            </a:p>
            <a:p>
              <a:pPr algn="ctr">
                <a:lnSpc>
                  <a:spcPct val="81000"/>
                </a:lnSpc>
                <a:buClr>
                  <a:srgbClr val="000000"/>
                </a:buClr>
                <a:buSzPct val="100000"/>
                <a:buFont typeface="Times New Roman" pitchFamily="18" charset="0"/>
                <a:buNone/>
              </a:pPr>
              <a:r>
                <a:rPr lang="en-US" sz="700" b="1">
                  <a:solidFill>
                    <a:srgbClr val="DDDDDD"/>
                  </a:solidFill>
                </a:rPr>
                <a:t> Condition</a:t>
              </a:r>
            </a:p>
          </p:txBody>
        </p:sp>
      </p:grpSp>
      <p:grpSp>
        <p:nvGrpSpPr>
          <p:cNvPr id="87131" name="Group 140"/>
          <p:cNvGrpSpPr>
            <a:grpSpLocks/>
          </p:cNvGrpSpPr>
          <p:nvPr/>
        </p:nvGrpSpPr>
        <p:grpSpPr bwMode="auto">
          <a:xfrm>
            <a:off x="2540000" y="5611813"/>
            <a:ext cx="1063625" cy="323850"/>
            <a:chOff x="1600" y="3535"/>
            <a:chExt cx="670" cy="204"/>
          </a:xfrm>
        </p:grpSpPr>
        <p:sp>
          <p:nvSpPr>
            <p:cNvPr id="87226" name="Rectangle 253"/>
            <p:cNvSpPr>
              <a:spLocks noChangeArrowheads="1"/>
            </p:cNvSpPr>
            <p:nvPr/>
          </p:nvSpPr>
          <p:spPr bwMode="auto">
            <a:xfrm>
              <a:off x="1601" y="3535"/>
              <a:ext cx="669" cy="204"/>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27" name="Rectangle 254"/>
            <p:cNvSpPr>
              <a:spLocks noChangeArrowheads="1"/>
            </p:cNvSpPr>
            <p:nvPr/>
          </p:nvSpPr>
          <p:spPr bwMode="auto">
            <a:xfrm>
              <a:off x="1600" y="3535"/>
              <a:ext cx="669" cy="83"/>
            </a:xfrm>
            <a:prstGeom prst="rect">
              <a:avLst/>
            </a:prstGeom>
            <a:solidFill>
              <a:srgbClr val="FFFF66">
                <a:alpha val="70195"/>
              </a:srgbClr>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Operational Domain</a:t>
              </a:r>
            </a:p>
          </p:txBody>
        </p:sp>
      </p:grpSp>
      <p:sp>
        <p:nvSpPr>
          <p:cNvPr id="87132" name="Rectangle 386"/>
          <p:cNvSpPr>
            <a:spLocks noChangeArrowheads="1"/>
          </p:cNvSpPr>
          <p:nvPr/>
        </p:nvSpPr>
        <p:spPr bwMode="auto">
          <a:xfrm>
            <a:off x="4413250" y="3551238"/>
            <a:ext cx="98425" cy="90487"/>
          </a:xfrm>
          <a:prstGeom prst="rect">
            <a:avLst/>
          </a:prstGeom>
          <a:no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33" name="Rectangle 398"/>
          <p:cNvSpPr>
            <a:spLocks noChangeArrowheads="1"/>
          </p:cNvSpPr>
          <p:nvPr/>
        </p:nvSpPr>
        <p:spPr bwMode="auto">
          <a:xfrm>
            <a:off x="3856038" y="2049463"/>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34" name="Rectangle 398"/>
          <p:cNvSpPr>
            <a:spLocks noChangeArrowheads="1"/>
          </p:cNvSpPr>
          <p:nvPr/>
        </p:nvSpPr>
        <p:spPr bwMode="auto">
          <a:xfrm>
            <a:off x="3859213" y="2493963"/>
            <a:ext cx="88900" cy="92075"/>
          </a:xfrm>
          <a:prstGeom prst="rect">
            <a:avLst/>
          </a:prstGeom>
          <a:solidFill>
            <a:srgbClr val="CCFFCC"/>
          </a:solid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35" name="Rectangle 124"/>
          <p:cNvSpPr>
            <a:spLocks noChangeArrowheads="1"/>
          </p:cNvSpPr>
          <p:nvPr/>
        </p:nvSpPr>
        <p:spPr bwMode="auto">
          <a:xfrm>
            <a:off x="5194300" y="2008188"/>
            <a:ext cx="96838" cy="90487"/>
          </a:xfrm>
          <a:prstGeom prst="rect">
            <a:avLst/>
          </a:prstGeom>
          <a:no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grpSp>
        <p:nvGrpSpPr>
          <p:cNvPr id="87136" name="Group 173"/>
          <p:cNvGrpSpPr>
            <a:grpSpLocks/>
          </p:cNvGrpSpPr>
          <p:nvPr/>
        </p:nvGrpSpPr>
        <p:grpSpPr bwMode="auto">
          <a:xfrm>
            <a:off x="5197475" y="1789113"/>
            <a:ext cx="873125" cy="1058862"/>
            <a:chOff x="3274" y="1127"/>
            <a:chExt cx="550" cy="667"/>
          </a:xfrm>
        </p:grpSpPr>
        <p:sp>
          <p:nvSpPr>
            <p:cNvPr id="87224" name="Rectangle 173"/>
            <p:cNvSpPr>
              <a:spLocks noChangeArrowheads="1"/>
            </p:cNvSpPr>
            <p:nvPr/>
          </p:nvSpPr>
          <p:spPr bwMode="auto">
            <a:xfrm>
              <a:off x="3274" y="1127"/>
              <a:ext cx="550" cy="667"/>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25" name="Rectangle 174"/>
            <p:cNvSpPr>
              <a:spLocks noChangeArrowheads="1"/>
            </p:cNvSpPr>
            <p:nvPr/>
          </p:nvSpPr>
          <p:spPr bwMode="auto">
            <a:xfrm>
              <a:off x="3274" y="1127"/>
              <a:ext cx="549" cy="83"/>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Person</a:t>
              </a:r>
            </a:p>
          </p:txBody>
        </p:sp>
      </p:grpSp>
      <p:grpSp>
        <p:nvGrpSpPr>
          <p:cNvPr id="87137" name="Group 179"/>
          <p:cNvGrpSpPr>
            <a:grpSpLocks/>
          </p:cNvGrpSpPr>
          <p:nvPr/>
        </p:nvGrpSpPr>
        <p:grpSpPr bwMode="auto">
          <a:xfrm>
            <a:off x="1252538" y="1797050"/>
            <a:ext cx="1157287" cy="481013"/>
            <a:chOff x="789" y="1132"/>
            <a:chExt cx="729" cy="303"/>
          </a:xfrm>
        </p:grpSpPr>
        <p:sp>
          <p:nvSpPr>
            <p:cNvPr id="87222" name="Rectangle 50"/>
            <p:cNvSpPr>
              <a:spLocks noChangeArrowheads="1"/>
            </p:cNvSpPr>
            <p:nvPr/>
          </p:nvSpPr>
          <p:spPr bwMode="auto">
            <a:xfrm>
              <a:off x="789" y="1132"/>
              <a:ext cx="729" cy="303"/>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23" name="Rectangle 51"/>
            <p:cNvSpPr>
              <a:spLocks noChangeArrowheads="1"/>
            </p:cNvSpPr>
            <p:nvPr/>
          </p:nvSpPr>
          <p:spPr bwMode="auto">
            <a:xfrm>
              <a:off x="789" y="1132"/>
              <a:ext cx="729" cy="83"/>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Organization</a:t>
              </a:r>
            </a:p>
          </p:txBody>
        </p:sp>
      </p:grpSp>
      <p:grpSp>
        <p:nvGrpSpPr>
          <p:cNvPr id="87138" name="Group 183"/>
          <p:cNvGrpSpPr>
            <a:grpSpLocks/>
          </p:cNvGrpSpPr>
          <p:nvPr/>
        </p:nvGrpSpPr>
        <p:grpSpPr bwMode="auto">
          <a:xfrm>
            <a:off x="4240213" y="2355850"/>
            <a:ext cx="660400" cy="361950"/>
            <a:chOff x="2671" y="1484"/>
            <a:chExt cx="416" cy="228"/>
          </a:xfrm>
        </p:grpSpPr>
        <p:sp>
          <p:nvSpPr>
            <p:cNvPr id="87220" name="Rectangle 176"/>
            <p:cNvSpPr>
              <a:spLocks noChangeArrowheads="1"/>
            </p:cNvSpPr>
            <p:nvPr/>
          </p:nvSpPr>
          <p:spPr bwMode="auto">
            <a:xfrm>
              <a:off x="2671" y="1484"/>
              <a:ext cx="416" cy="228"/>
            </a:xfrm>
            <a:prstGeom prst="rect">
              <a:avLst/>
            </a:prstGeom>
            <a:solidFill>
              <a:srgbClr val="FFFFD1"/>
            </a:solidFill>
            <a:ln w="9525">
              <a:solidFill>
                <a:srgbClr val="DDDDDD"/>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rgbClr val="DDDDDD"/>
                </a:solidFill>
              </a:endParaRPr>
            </a:p>
          </p:txBody>
        </p:sp>
        <p:sp>
          <p:nvSpPr>
            <p:cNvPr id="87221" name="Rectangle 177"/>
            <p:cNvSpPr>
              <a:spLocks noChangeArrowheads="1"/>
            </p:cNvSpPr>
            <p:nvPr/>
          </p:nvSpPr>
          <p:spPr bwMode="auto">
            <a:xfrm>
              <a:off x="2671" y="1484"/>
              <a:ext cx="414" cy="83"/>
            </a:xfrm>
            <a:prstGeom prst="rect">
              <a:avLst/>
            </a:prstGeom>
            <a:solidFill>
              <a:srgbClr val="FFFFD1"/>
            </a:solidFill>
            <a:ln w="9525">
              <a:solidFill>
                <a:srgbClr val="DDDDDD"/>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rgbClr val="DDDDDD"/>
                  </a:solidFill>
                </a:rPr>
                <a:t>Skill</a:t>
              </a:r>
            </a:p>
          </p:txBody>
        </p:sp>
      </p:grpSp>
      <p:grpSp>
        <p:nvGrpSpPr>
          <p:cNvPr id="87139" name="Group 186"/>
          <p:cNvGrpSpPr>
            <a:grpSpLocks/>
          </p:cNvGrpSpPr>
          <p:nvPr/>
        </p:nvGrpSpPr>
        <p:grpSpPr bwMode="auto">
          <a:xfrm>
            <a:off x="4900613" y="2465388"/>
            <a:ext cx="300037" cy="133350"/>
            <a:chOff x="3087" y="1553"/>
            <a:chExt cx="189" cy="84"/>
          </a:xfrm>
        </p:grpSpPr>
        <p:sp>
          <p:nvSpPr>
            <p:cNvPr id="87217" name="Line 208"/>
            <p:cNvSpPr>
              <a:spLocks noChangeShapeType="1"/>
            </p:cNvSpPr>
            <p:nvPr/>
          </p:nvSpPr>
          <p:spPr bwMode="auto">
            <a:xfrm rot="10800000">
              <a:off x="3088" y="1553"/>
              <a:ext cx="67" cy="42"/>
            </a:xfrm>
            <a:prstGeom prst="line">
              <a:avLst/>
            </a:prstGeom>
            <a:noFill/>
            <a:ln w="9525">
              <a:solidFill>
                <a:srgbClr val="DDDDDD"/>
              </a:solidFill>
              <a:round/>
              <a:headEnd/>
              <a:tailEnd/>
            </a:ln>
          </p:spPr>
          <p:txBody>
            <a:bodyPr/>
            <a:lstStyle/>
            <a:p>
              <a:endParaRPr lang="en-US"/>
            </a:p>
          </p:txBody>
        </p:sp>
        <p:sp>
          <p:nvSpPr>
            <p:cNvPr id="87218" name="Line 209"/>
            <p:cNvSpPr>
              <a:spLocks noChangeShapeType="1"/>
            </p:cNvSpPr>
            <p:nvPr/>
          </p:nvSpPr>
          <p:spPr bwMode="auto">
            <a:xfrm rot="10800000" flipV="1">
              <a:off x="3088" y="1595"/>
              <a:ext cx="67" cy="42"/>
            </a:xfrm>
            <a:prstGeom prst="line">
              <a:avLst/>
            </a:prstGeom>
            <a:noFill/>
            <a:ln w="9525">
              <a:solidFill>
                <a:srgbClr val="DDDDDD"/>
              </a:solidFill>
              <a:round/>
              <a:headEnd/>
              <a:tailEnd/>
            </a:ln>
          </p:spPr>
          <p:txBody>
            <a:bodyPr/>
            <a:lstStyle/>
            <a:p>
              <a:endParaRPr lang="en-US"/>
            </a:p>
          </p:txBody>
        </p:sp>
        <p:sp>
          <p:nvSpPr>
            <p:cNvPr id="87219" name="Line 198"/>
            <p:cNvSpPr>
              <a:spLocks noChangeShapeType="1"/>
            </p:cNvSpPr>
            <p:nvPr/>
          </p:nvSpPr>
          <p:spPr bwMode="auto">
            <a:xfrm>
              <a:off x="3087" y="1596"/>
              <a:ext cx="189" cy="0"/>
            </a:xfrm>
            <a:prstGeom prst="line">
              <a:avLst/>
            </a:prstGeom>
            <a:noFill/>
            <a:ln w="9525">
              <a:solidFill>
                <a:srgbClr val="DDDDDD"/>
              </a:solidFill>
              <a:round/>
              <a:headEnd/>
              <a:tailEnd/>
            </a:ln>
          </p:spPr>
          <p:txBody>
            <a:bodyPr/>
            <a:lstStyle/>
            <a:p>
              <a:endParaRPr lang="en-US"/>
            </a:p>
          </p:txBody>
        </p:sp>
      </p:grpSp>
      <p:sp>
        <p:nvSpPr>
          <p:cNvPr id="87140" name="Text Box 91"/>
          <p:cNvSpPr txBox="1">
            <a:spLocks noChangeArrowheads="1"/>
          </p:cNvSpPr>
          <p:nvPr/>
        </p:nvSpPr>
        <p:spPr bwMode="auto">
          <a:xfrm>
            <a:off x="2608263" y="2120900"/>
            <a:ext cx="347662" cy="257175"/>
          </a:xfrm>
          <a:prstGeom prst="rect">
            <a:avLst/>
          </a:prstGeom>
          <a:noFill/>
          <a:ln w="9525">
            <a:noFill/>
            <a:miter lim="800000"/>
            <a:headEnd/>
            <a:tailEnd/>
          </a:ln>
        </p:spPr>
        <p:txBody>
          <a:bodyPr wrap="none" lIns="0" tIns="0" rIns="0" bIns="0">
            <a:spAutoFit/>
          </a:bodyPr>
          <a:lstStyle/>
          <a:p>
            <a:pPr algn="ctr">
              <a:lnSpc>
                <a:spcPct val="80000"/>
              </a:lnSpc>
              <a:buClr>
                <a:srgbClr val="000000"/>
              </a:buClr>
              <a:buSzPct val="100000"/>
              <a:buFont typeface="Times New Roman" pitchFamily="18" charset="0"/>
              <a:buNone/>
            </a:pPr>
            <a:r>
              <a:rPr lang="en-US" sz="700" b="1"/>
              <a:t>be</a:t>
            </a:r>
          </a:p>
          <a:p>
            <a:pPr algn="ctr">
              <a:lnSpc>
                <a:spcPct val="80000"/>
              </a:lnSpc>
              <a:buClr>
                <a:srgbClr val="000000"/>
              </a:buClr>
              <a:buSzPct val="100000"/>
              <a:buFont typeface="Times New Roman" pitchFamily="18" charset="0"/>
              <a:buNone/>
            </a:pPr>
            <a:r>
              <a:rPr lang="en-US" sz="700" b="1"/>
              <a:t>certified</a:t>
            </a:r>
          </a:p>
          <a:p>
            <a:pPr algn="ctr">
              <a:lnSpc>
                <a:spcPct val="80000"/>
              </a:lnSpc>
              <a:buClr>
                <a:srgbClr val="000000"/>
              </a:buClr>
              <a:buSzPct val="100000"/>
              <a:buFont typeface="Times New Roman" pitchFamily="18" charset="0"/>
              <a:buNone/>
            </a:pPr>
            <a:r>
              <a:rPr lang="en-US" sz="700" b="1"/>
              <a:t>by</a:t>
            </a:r>
          </a:p>
        </p:txBody>
      </p:sp>
      <p:grpSp>
        <p:nvGrpSpPr>
          <p:cNvPr id="87141" name="Group 192"/>
          <p:cNvGrpSpPr>
            <a:grpSpLocks/>
          </p:cNvGrpSpPr>
          <p:nvPr/>
        </p:nvGrpSpPr>
        <p:grpSpPr bwMode="auto">
          <a:xfrm>
            <a:off x="2976563" y="1797050"/>
            <a:ext cx="971550" cy="993775"/>
            <a:chOff x="1875" y="1132"/>
            <a:chExt cx="612" cy="626"/>
          </a:xfrm>
        </p:grpSpPr>
        <p:sp>
          <p:nvSpPr>
            <p:cNvPr id="87215" name="Rectangle 169"/>
            <p:cNvSpPr>
              <a:spLocks noChangeArrowheads="1"/>
            </p:cNvSpPr>
            <p:nvPr/>
          </p:nvSpPr>
          <p:spPr bwMode="auto">
            <a:xfrm>
              <a:off x="1875" y="1136"/>
              <a:ext cx="612" cy="622"/>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16" name="Rectangle 170"/>
            <p:cNvSpPr>
              <a:spLocks noChangeArrowheads="1"/>
            </p:cNvSpPr>
            <p:nvPr/>
          </p:nvSpPr>
          <p:spPr bwMode="auto">
            <a:xfrm>
              <a:off x="1875" y="1132"/>
              <a:ext cx="610" cy="83"/>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Skill Certificate</a:t>
              </a:r>
            </a:p>
          </p:txBody>
        </p:sp>
      </p:grpSp>
      <p:grpSp>
        <p:nvGrpSpPr>
          <p:cNvPr id="87142" name="Group 194"/>
          <p:cNvGrpSpPr>
            <a:grpSpLocks/>
          </p:cNvGrpSpPr>
          <p:nvPr/>
        </p:nvGrpSpPr>
        <p:grpSpPr bwMode="auto">
          <a:xfrm>
            <a:off x="3943350" y="2474913"/>
            <a:ext cx="300038" cy="133350"/>
            <a:chOff x="2484" y="1559"/>
            <a:chExt cx="189" cy="84"/>
          </a:xfrm>
        </p:grpSpPr>
        <p:sp>
          <p:nvSpPr>
            <p:cNvPr id="87212" name="Line 208"/>
            <p:cNvSpPr>
              <a:spLocks noChangeShapeType="1"/>
            </p:cNvSpPr>
            <p:nvPr/>
          </p:nvSpPr>
          <p:spPr bwMode="auto">
            <a:xfrm rot="10800000">
              <a:off x="2488" y="1559"/>
              <a:ext cx="67" cy="42"/>
            </a:xfrm>
            <a:prstGeom prst="line">
              <a:avLst/>
            </a:prstGeom>
            <a:noFill/>
            <a:ln w="9525">
              <a:solidFill>
                <a:srgbClr val="DDDDDD"/>
              </a:solidFill>
              <a:round/>
              <a:headEnd/>
              <a:tailEnd/>
            </a:ln>
          </p:spPr>
          <p:txBody>
            <a:bodyPr/>
            <a:lstStyle/>
            <a:p>
              <a:endParaRPr lang="en-US"/>
            </a:p>
          </p:txBody>
        </p:sp>
        <p:sp>
          <p:nvSpPr>
            <p:cNvPr id="87213" name="Line 209"/>
            <p:cNvSpPr>
              <a:spLocks noChangeShapeType="1"/>
            </p:cNvSpPr>
            <p:nvPr/>
          </p:nvSpPr>
          <p:spPr bwMode="auto">
            <a:xfrm rot="10800000" flipV="1">
              <a:off x="2488" y="1601"/>
              <a:ext cx="67" cy="42"/>
            </a:xfrm>
            <a:prstGeom prst="line">
              <a:avLst/>
            </a:prstGeom>
            <a:noFill/>
            <a:ln w="9525">
              <a:solidFill>
                <a:srgbClr val="DDDDDD"/>
              </a:solidFill>
              <a:round/>
              <a:headEnd/>
              <a:tailEnd/>
            </a:ln>
          </p:spPr>
          <p:txBody>
            <a:bodyPr/>
            <a:lstStyle/>
            <a:p>
              <a:endParaRPr lang="en-US"/>
            </a:p>
          </p:txBody>
        </p:sp>
        <p:sp>
          <p:nvSpPr>
            <p:cNvPr id="87214" name="Line 200"/>
            <p:cNvSpPr>
              <a:spLocks noChangeShapeType="1"/>
            </p:cNvSpPr>
            <p:nvPr/>
          </p:nvSpPr>
          <p:spPr bwMode="auto">
            <a:xfrm>
              <a:off x="2484" y="1602"/>
              <a:ext cx="189" cy="0"/>
            </a:xfrm>
            <a:prstGeom prst="line">
              <a:avLst/>
            </a:prstGeom>
            <a:noFill/>
            <a:ln w="9525">
              <a:solidFill>
                <a:srgbClr val="DDDDDD"/>
              </a:solidFill>
              <a:round/>
              <a:headEnd/>
              <a:tailEnd/>
            </a:ln>
          </p:spPr>
          <p:txBody>
            <a:bodyPr/>
            <a:lstStyle/>
            <a:p>
              <a:endParaRPr lang="en-US"/>
            </a:p>
          </p:txBody>
        </p:sp>
      </p:grpSp>
      <p:sp>
        <p:nvSpPr>
          <p:cNvPr id="87143" name="Line 95"/>
          <p:cNvSpPr>
            <a:spLocks noChangeShapeType="1"/>
          </p:cNvSpPr>
          <p:nvPr/>
        </p:nvSpPr>
        <p:spPr bwMode="auto">
          <a:xfrm rot="5400000" flipH="1">
            <a:off x="6592887" y="3403601"/>
            <a:ext cx="111125" cy="0"/>
          </a:xfrm>
          <a:prstGeom prst="line">
            <a:avLst/>
          </a:prstGeom>
          <a:noFill/>
          <a:ln w="9525">
            <a:solidFill>
              <a:schemeClr val="tx1"/>
            </a:solidFill>
            <a:round/>
            <a:headEnd/>
            <a:tailEnd/>
          </a:ln>
        </p:spPr>
        <p:txBody>
          <a:bodyPr/>
          <a:lstStyle/>
          <a:p>
            <a:endParaRPr lang="en-US"/>
          </a:p>
        </p:txBody>
      </p:sp>
      <p:sp>
        <p:nvSpPr>
          <p:cNvPr id="87144" name="Line 47"/>
          <p:cNvSpPr>
            <a:spLocks noChangeShapeType="1"/>
          </p:cNvSpPr>
          <p:nvPr/>
        </p:nvSpPr>
        <p:spPr bwMode="auto">
          <a:xfrm flipH="1">
            <a:off x="6375400" y="3408363"/>
            <a:ext cx="425450" cy="0"/>
          </a:xfrm>
          <a:prstGeom prst="line">
            <a:avLst/>
          </a:prstGeom>
          <a:noFill/>
          <a:ln w="9525">
            <a:solidFill>
              <a:schemeClr val="tx1"/>
            </a:solidFill>
            <a:round/>
            <a:headEnd/>
            <a:tailEnd/>
          </a:ln>
        </p:spPr>
        <p:txBody>
          <a:bodyPr/>
          <a:lstStyle/>
          <a:p>
            <a:endParaRPr lang="en-US"/>
          </a:p>
        </p:txBody>
      </p:sp>
      <p:grpSp>
        <p:nvGrpSpPr>
          <p:cNvPr id="87145" name="Group 212"/>
          <p:cNvGrpSpPr>
            <a:grpSpLocks/>
          </p:cNvGrpSpPr>
          <p:nvPr/>
        </p:nvGrpSpPr>
        <p:grpSpPr bwMode="auto">
          <a:xfrm>
            <a:off x="6796088" y="2959100"/>
            <a:ext cx="900112" cy="719138"/>
            <a:chOff x="4281" y="1864"/>
            <a:chExt cx="498" cy="453"/>
          </a:xfrm>
        </p:grpSpPr>
        <p:sp>
          <p:nvSpPr>
            <p:cNvPr id="87210" name="Rectangle 372"/>
            <p:cNvSpPr>
              <a:spLocks noChangeArrowheads="1"/>
            </p:cNvSpPr>
            <p:nvPr/>
          </p:nvSpPr>
          <p:spPr bwMode="auto">
            <a:xfrm>
              <a:off x="4281" y="1864"/>
              <a:ext cx="498" cy="453"/>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rgbClr val="DDDDDD"/>
                </a:solidFill>
              </a:endParaRPr>
            </a:p>
          </p:txBody>
        </p:sp>
        <p:sp>
          <p:nvSpPr>
            <p:cNvPr id="87211" name="Rectangle 373"/>
            <p:cNvSpPr>
              <a:spLocks noChangeArrowheads="1"/>
            </p:cNvSpPr>
            <p:nvPr/>
          </p:nvSpPr>
          <p:spPr bwMode="auto">
            <a:xfrm>
              <a:off x="4281" y="1864"/>
              <a:ext cx="498" cy="130"/>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Affiliation</a:t>
              </a:r>
            </a:p>
            <a:p>
              <a:pPr algn="ctr">
                <a:lnSpc>
                  <a:spcPct val="81000"/>
                </a:lnSpc>
                <a:buClr>
                  <a:srgbClr val="000000"/>
                </a:buClr>
                <a:buSzPct val="100000"/>
                <a:buFont typeface="Times New Roman" pitchFamily="18" charset="0"/>
                <a:buNone/>
              </a:pPr>
              <a:r>
                <a:rPr lang="en-US" sz="700" b="1">
                  <a:solidFill>
                    <a:schemeClr val="tx1"/>
                  </a:solidFill>
                </a:rPr>
                <a:t>Condition</a:t>
              </a:r>
            </a:p>
          </p:txBody>
        </p:sp>
      </p:grpSp>
      <p:sp>
        <p:nvSpPr>
          <p:cNvPr id="87146" name="Text Box 343"/>
          <p:cNvSpPr txBox="1">
            <a:spLocks noChangeArrowheads="1"/>
          </p:cNvSpPr>
          <p:nvPr/>
        </p:nvSpPr>
        <p:spPr bwMode="auto">
          <a:xfrm>
            <a:off x="6905625" y="1412875"/>
            <a:ext cx="280988" cy="257175"/>
          </a:xfrm>
          <a:prstGeom prst="rect">
            <a:avLst/>
          </a:prstGeom>
          <a:noFill/>
          <a:ln w="9525">
            <a:noFill/>
            <a:miter lim="800000"/>
            <a:headEnd/>
            <a:tailEnd/>
          </a:ln>
        </p:spPr>
        <p:txBody>
          <a:bodyPr wrap="none" lIns="0" tIns="0" rIns="0" bIns="0">
            <a:spAutoFit/>
          </a:bodyPr>
          <a:lstStyle/>
          <a:p>
            <a:pPr algn="ctr">
              <a:lnSpc>
                <a:spcPct val="80000"/>
              </a:lnSpc>
              <a:buClr>
                <a:srgbClr val="000000"/>
              </a:buClr>
              <a:buSzPct val="100000"/>
              <a:buFont typeface="Times New Roman" pitchFamily="18" charset="0"/>
              <a:buNone/>
            </a:pPr>
            <a:r>
              <a:rPr lang="en-US" sz="700" b="1"/>
              <a:t>be</a:t>
            </a:r>
          </a:p>
          <a:p>
            <a:pPr algn="ctr">
              <a:lnSpc>
                <a:spcPct val="80000"/>
              </a:lnSpc>
              <a:buClr>
                <a:srgbClr val="000000"/>
              </a:buClr>
              <a:buSzPct val="100000"/>
              <a:buFont typeface="Times New Roman" pitchFamily="18" charset="0"/>
              <a:buNone/>
            </a:pPr>
            <a:r>
              <a:rPr lang="en-US" sz="700" b="1"/>
              <a:t>issued</a:t>
            </a:r>
          </a:p>
          <a:p>
            <a:pPr algn="ctr">
              <a:lnSpc>
                <a:spcPct val="80000"/>
              </a:lnSpc>
              <a:buClr>
                <a:srgbClr val="000000"/>
              </a:buClr>
              <a:buSzPct val="100000"/>
              <a:buFont typeface="Times New Roman" pitchFamily="18" charset="0"/>
              <a:buNone/>
            </a:pPr>
            <a:r>
              <a:rPr lang="en-US" sz="700" b="1"/>
              <a:t>by</a:t>
            </a:r>
          </a:p>
        </p:txBody>
      </p:sp>
      <p:grpSp>
        <p:nvGrpSpPr>
          <p:cNvPr id="87147" name="Group 217"/>
          <p:cNvGrpSpPr>
            <a:grpSpLocks/>
          </p:cNvGrpSpPr>
          <p:nvPr/>
        </p:nvGrpSpPr>
        <p:grpSpPr bwMode="auto">
          <a:xfrm>
            <a:off x="6796088" y="1700213"/>
            <a:ext cx="973137" cy="1022350"/>
            <a:chOff x="4281" y="1071"/>
            <a:chExt cx="613" cy="644"/>
          </a:xfrm>
        </p:grpSpPr>
        <p:sp>
          <p:nvSpPr>
            <p:cNvPr id="87208" name="Rectangle 336"/>
            <p:cNvSpPr>
              <a:spLocks noChangeArrowheads="1"/>
            </p:cNvSpPr>
            <p:nvPr/>
          </p:nvSpPr>
          <p:spPr bwMode="auto">
            <a:xfrm>
              <a:off x="4281" y="1071"/>
              <a:ext cx="613" cy="644"/>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09" name="Rectangle 337"/>
            <p:cNvSpPr>
              <a:spLocks noChangeArrowheads="1"/>
            </p:cNvSpPr>
            <p:nvPr/>
          </p:nvSpPr>
          <p:spPr bwMode="auto">
            <a:xfrm>
              <a:off x="4283" y="1071"/>
              <a:ext cx="611" cy="83"/>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Identity</a:t>
              </a:r>
              <a:r>
                <a:rPr lang="en-US" sz="700" b="1"/>
                <a:t> </a:t>
              </a:r>
              <a:r>
                <a:rPr lang="en-US" sz="700" b="1">
                  <a:solidFill>
                    <a:schemeClr val="tx1"/>
                  </a:solidFill>
                </a:rPr>
                <a:t>Credential</a:t>
              </a:r>
            </a:p>
          </p:txBody>
        </p:sp>
      </p:grpSp>
      <p:cxnSp>
        <p:nvCxnSpPr>
          <p:cNvPr id="87148" name="Elbow Connector 390"/>
          <p:cNvCxnSpPr>
            <a:cxnSpLocks noChangeShapeType="1"/>
          </p:cNvCxnSpPr>
          <p:nvPr/>
        </p:nvCxnSpPr>
        <p:spPr bwMode="auto">
          <a:xfrm rot="-5400000">
            <a:off x="6250782" y="2621756"/>
            <a:ext cx="596900" cy="500063"/>
          </a:xfrm>
          <a:prstGeom prst="bentConnector2">
            <a:avLst/>
          </a:prstGeom>
          <a:noFill/>
          <a:ln w="9525" algn="ctr">
            <a:solidFill>
              <a:schemeClr val="tx1"/>
            </a:solidFill>
            <a:miter lim="800000"/>
            <a:headEnd/>
            <a:tailEnd/>
          </a:ln>
        </p:spPr>
      </p:cxnSp>
      <p:sp>
        <p:nvSpPr>
          <p:cNvPr id="116851" name="Line 403"/>
          <p:cNvSpPr>
            <a:spLocks noChangeShapeType="1"/>
          </p:cNvSpPr>
          <p:nvPr/>
        </p:nvSpPr>
        <p:spPr bwMode="auto">
          <a:xfrm flipH="1">
            <a:off x="7227888" y="1560513"/>
            <a:ext cx="1143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grpSp>
        <p:nvGrpSpPr>
          <p:cNvPr id="87150" name="Group 231"/>
          <p:cNvGrpSpPr>
            <a:grpSpLocks/>
          </p:cNvGrpSpPr>
          <p:nvPr/>
        </p:nvGrpSpPr>
        <p:grpSpPr bwMode="auto">
          <a:xfrm>
            <a:off x="6003925" y="1981200"/>
            <a:ext cx="854075" cy="615950"/>
            <a:chOff x="3782" y="1248"/>
            <a:chExt cx="538" cy="388"/>
          </a:xfrm>
        </p:grpSpPr>
        <p:sp>
          <p:nvSpPr>
            <p:cNvPr id="87206" name="Text Box 228"/>
            <p:cNvSpPr txBox="1">
              <a:spLocks noChangeArrowheads="1"/>
            </p:cNvSpPr>
            <p:nvPr/>
          </p:nvSpPr>
          <p:spPr bwMode="auto">
            <a:xfrm>
              <a:off x="4004" y="1248"/>
              <a:ext cx="316" cy="125"/>
            </a:xfrm>
            <a:prstGeom prst="rect">
              <a:avLst/>
            </a:prstGeom>
            <a:noFill/>
            <a:ln w="9525">
              <a:noFill/>
              <a:miter lim="800000"/>
              <a:headEnd/>
              <a:tailEnd/>
            </a:ln>
          </p:spPr>
          <p:txBody>
            <a:bodyPr wrap="none">
              <a:spAutoFit/>
            </a:bodyPr>
            <a:lstStyle/>
            <a:p>
              <a:r>
                <a:rPr lang="en-US" sz="700" b="1"/>
                <a:t>identify</a:t>
              </a:r>
            </a:p>
          </p:txBody>
        </p:sp>
        <p:sp>
          <p:nvSpPr>
            <p:cNvPr id="87207" name="Text Box 229"/>
            <p:cNvSpPr txBox="1">
              <a:spLocks noChangeArrowheads="1"/>
            </p:cNvSpPr>
            <p:nvPr/>
          </p:nvSpPr>
          <p:spPr bwMode="auto">
            <a:xfrm>
              <a:off x="3782" y="1377"/>
              <a:ext cx="366" cy="259"/>
            </a:xfrm>
            <a:prstGeom prst="rect">
              <a:avLst/>
            </a:prstGeom>
            <a:noFill/>
            <a:ln w="9525">
              <a:noFill/>
              <a:miter lim="800000"/>
              <a:headEnd/>
              <a:tailEnd/>
            </a:ln>
          </p:spPr>
          <p:txBody>
            <a:bodyPr wrap="none">
              <a:spAutoFit/>
            </a:bodyPr>
            <a:lstStyle/>
            <a:p>
              <a:pPr algn="ctr"/>
              <a:r>
                <a:rPr lang="en-US" sz="700" b="1"/>
                <a:t>be</a:t>
              </a:r>
            </a:p>
            <a:p>
              <a:pPr algn="ctr"/>
              <a:r>
                <a:rPr lang="en-US" sz="700" b="1"/>
                <a:t>identified</a:t>
              </a:r>
            </a:p>
            <a:p>
              <a:pPr algn="ctr"/>
              <a:r>
                <a:rPr lang="en-US" sz="700" b="1"/>
                <a:t>by</a:t>
              </a:r>
            </a:p>
          </p:txBody>
        </p:sp>
      </p:grpSp>
      <p:sp>
        <p:nvSpPr>
          <p:cNvPr id="87151" name="Text Box 263"/>
          <p:cNvSpPr txBox="1">
            <a:spLocks noChangeArrowheads="1"/>
          </p:cNvSpPr>
          <p:nvPr/>
        </p:nvSpPr>
        <p:spPr bwMode="auto">
          <a:xfrm>
            <a:off x="5254625" y="5799138"/>
            <a:ext cx="963613"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technical domain identifier</a:t>
            </a:r>
          </a:p>
        </p:txBody>
      </p:sp>
      <p:sp>
        <p:nvSpPr>
          <p:cNvPr id="87152" name="Text Box 239"/>
          <p:cNvSpPr txBox="1">
            <a:spLocks noChangeArrowheads="1"/>
          </p:cNvSpPr>
          <p:nvPr/>
        </p:nvSpPr>
        <p:spPr bwMode="auto">
          <a:xfrm>
            <a:off x="2835275" y="4833938"/>
            <a:ext cx="6127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a:solidFill>
                  <a:srgbClr val="DDDDDD"/>
                </a:solidFill>
              </a:rPr>
              <a:t>level</a:t>
            </a:r>
            <a:endParaRPr lang="en-US" u="sng">
              <a:solidFill>
                <a:srgbClr val="DDDDDD"/>
              </a:solidFill>
            </a:endParaRPr>
          </a:p>
        </p:txBody>
      </p:sp>
      <p:sp>
        <p:nvSpPr>
          <p:cNvPr id="87153" name="Text Box 271"/>
          <p:cNvSpPr txBox="1">
            <a:spLocks noChangeArrowheads="1"/>
          </p:cNvSpPr>
          <p:nvPr/>
        </p:nvSpPr>
        <p:spPr bwMode="auto">
          <a:xfrm>
            <a:off x="4110038" y="5749925"/>
            <a:ext cx="611187" cy="74613"/>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0000FF"/>
                </a:solidFill>
              </a:rPr>
              <a:t>esfCode</a:t>
            </a:r>
            <a:endParaRPr lang="en-US" u="sng">
              <a:solidFill>
                <a:srgbClr val="0000FF"/>
              </a:solidFill>
            </a:endParaRPr>
          </a:p>
        </p:txBody>
      </p:sp>
      <p:sp>
        <p:nvSpPr>
          <p:cNvPr id="87154" name="Text Box 218"/>
          <p:cNvSpPr txBox="1">
            <a:spLocks noChangeArrowheads="1"/>
          </p:cNvSpPr>
          <p:nvPr/>
        </p:nvSpPr>
        <p:spPr bwMode="auto">
          <a:xfrm>
            <a:off x="4757738" y="4146550"/>
            <a:ext cx="679450" cy="184150"/>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a:solidFill>
                  <a:srgbClr val="DDDDDD"/>
                </a:solidFill>
              </a:rPr>
              <a:t>occupation</a:t>
            </a:r>
          </a:p>
          <a:p>
            <a:pPr>
              <a:buClr>
                <a:srgbClr val="000000"/>
              </a:buClr>
              <a:buSzPct val="100000"/>
              <a:buFont typeface="Times New Roman" pitchFamily="18" charset="0"/>
              <a:buNone/>
            </a:pPr>
            <a:endParaRPr lang="en-US" sz="600">
              <a:solidFill>
                <a:srgbClr val="DDDDDD"/>
              </a:solidFill>
            </a:endParaRPr>
          </a:p>
        </p:txBody>
      </p:sp>
      <p:sp>
        <p:nvSpPr>
          <p:cNvPr id="87155" name="Text Box 374"/>
          <p:cNvSpPr txBox="1">
            <a:spLocks noChangeArrowheads="1"/>
          </p:cNvSpPr>
          <p:nvPr/>
        </p:nvSpPr>
        <p:spPr bwMode="auto">
          <a:xfrm>
            <a:off x="5294313" y="4751388"/>
            <a:ext cx="803275" cy="460375"/>
          </a:xfrm>
          <a:prstGeom prst="rect">
            <a:avLst/>
          </a:prstGeom>
          <a:noFill/>
          <a:ln w="9525">
            <a:noFill/>
            <a:miter lim="800000"/>
            <a:headEnd/>
            <a:tailEnd/>
          </a:ln>
        </p:spPr>
        <p:txBody>
          <a:bodyPr wrap="none" lIns="0" tIns="0" rIns="0" bIns="0">
            <a:spAutoFit/>
          </a:bodyPr>
          <a:lstStyle/>
          <a:p>
            <a:pPr>
              <a:buClr>
                <a:srgbClr val="000000"/>
              </a:buClr>
              <a:buSzPct val="100000"/>
              <a:buFont typeface="Times New Roman" pitchFamily="18" charset="0"/>
              <a:buNone/>
            </a:pPr>
            <a:r>
              <a:rPr lang="en-US" sz="600" u="sng">
                <a:solidFill>
                  <a:srgbClr val="DDDDDD"/>
                </a:solidFill>
              </a:rPr>
              <a:t>assign cond type</a:t>
            </a:r>
          </a:p>
          <a:p>
            <a:pPr>
              <a:buClr>
                <a:srgbClr val="000000"/>
              </a:buClr>
              <a:buSzPct val="100000"/>
              <a:buFont typeface="Times New Roman" pitchFamily="18" charset="0"/>
              <a:buNone/>
            </a:pPr>
            <a:r>
              <a:rPr lang="en-US" sz="600">
                <a:solidFill>
                  <a:srgbClr val="DDDDDD"/>
                </a:solidFill>
              </a:rPr>
              <a:t>assign cond start date</a:t>
            </a:r>
          </a:p>
          <a:p>
            <a:pPr>
              <a:buClr>
                <a:srgbClr val="000000"/>
              </a:buClr>
              <a:buSzPct val="100000"/>
              <a:buFont typeface="Times New Roman" pitchFamily="18" charset="0"/>
              <a:buNone/>
            </a:pPr>
            <a:r>
              <a:rPr lang="en-US" sz="600">
                <a:solidFill>
                  <a:srgbClr val="DDDDDD"/>
                </a:solidFill>
              </a:rPr>
              <a:t>assign cond end date</a:t>
            </a:r>
          </a:p>
          <a:p>
            <a:pPr>
              <a:buClr>
                <a:srgbClr val="000000"/>
              </a:buClr>
              <a:buSzPct val="100000"/>
              <a:buFont typeface="Times New Roman" pitchFamily="18" charset="0"/>
              <a:buNone/>
            </a:pPr>
            <a:r>
              <a:rPr lang="en-US" sz="600">
                <a:solidFill>
                  <a:srgbClr val="DDDDDD"/>
                </a:solidFill>
              </a:rPr>
              <a:t>assign cond status</a:t>
            </a:r>
          </a:p>
          <a:p>
            <a:pPr>
              <a:buClr>
                <a:srgbClr val="000000"/>
              </a:buClr>
              <a:buSzPct val="100000"/>
              <a:buFont typeface="Times New Roman" pitchFamily="18" charset="0"/>
              <a:buNone/>
            </a:pPr>
            <a:r>
              <a:rPr lang="en-US" sz="600">
                <a:solidFill>
                  <a:srgbClr val="DDDDDD"/>
                </a:solidFill>
              </a:rPr>
              <a:t>assign cond status date</a:t>
            </a:r>
          </a:p>
        </p:txBody>
      </p:sp>
      <p:sp>
        <p:nvSpPr>
          <p:cNvPr id="87156" name="Text Box 263"/>
          <p:cNvSpPr txBox="1">
            <a:spLocks noChangeArrowheads="1"/>
          </p:cNvSpPr>
          <p:nvPr/>
        </p:nvSpPr>
        <p:spPr bwMode="auto">
          <a:xfrm>
            <a:off x="2573338" y="5778500"/>
            <a:ext cx="996950" cy="74613"/>
          </a:xfrm>
          <a:prstGeom prst="rect">
            <a:avLst/>
          </a:prstGeom>
          <a:noFill/>
          <a:ln w="9525">
            <a:noFill/>
            <a:miter lim="800000"/>
            <a:headEnd/>
            <a:tailEnd/>
          </a:ln>
        </p:spPr>
        <p:txBody>
          <a:bodyPr lIns="0" tIns="0" rIns="0" bIns="0">
            <a:spAutoFit/>
          </a:bodyPr>
          <a:lstStyle/>
          <a:p>
            <a:pPr>
              <a:lnSpc>
                <a:spcPct val="81000"/>
              </a:lnSpc>
              <a:buClr>
                <a:srgbClr val="000000"/>
              </a:buClr>
              <a:buSzPct val="100000"/>
            </a:pPr>
            <a:r>
              <a:rPr lang="en-GB" sz="600" b="1" u="sng">
                <a:solidFill>
                  <a:srgbClr val="0000FF"/>
                </a:solidFill>
              </a:rPr>
              <a:t>nippSectorCode</a:t>
            </a:r>
            <a:endParaRPr lang="en-US" sz="600" b="1" u="sng">
              <a:solidFill>
                <a:srgbClr val="0000FF"/>
              </a:solidFill>
            </a:endParaRPr>
          </a:p>
        </p:txBody>
      </p:sp>
      <p:sp>
        <p:nvSpPr>
          <p:cNvPr id="87157" name="Text Box 135"/>
          <p:cNvSpPr txBox="1">
            <a:spLocks noChangeArrowheads="1"/>
          </p:cNvSpPr>
          <p:nvPr/>
        </p:nvSpPr>
        <p:spPr bwMode="auto">
          <a:xfrm>
            <a:off x="4286250" y="2506663"/>
            <a:ext cx="530225" cy="184150"/>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u="sng">
                <a:solidFill>
                  <a:srgbClr val="DDDDDD"/>
                </a:solidFill>
              </a:rPr>
              <a:t>skill identifier</a:t>
            </a:r>
          </a:p>
          <a:p>
            <a:pPr>
              <a:buClr>
                <a:srgbClr val="000000"/>
              </a:buClr>
              <a:buSzPct val="100000"/>
              <a:buFont typeface="Times New Roman" pitchFamily="18" charset="0"/>
              <a:buNone/>
            </a:pPr>
            <a:r>
              <a:rPr lang="en-US" sz="600">
                <a:solidFill>
                  <a:srgbClr val="DDDDDD"/>
                </a:solidFill>
              </a:rPr>
              <a:t>skill level</a:t>
            </a:r>
            <a:endParaRPr lang="en-US" u="sng">
              <a:solidFill>
                <a:srgbClr val="DDDDDD"/>
              </a:solidFill>
            </a:endParaRPr>
          </a:p>
        </p:txBody>
      </p:sp>
      <p:sp>
        <p:nvSpPr>
          <p:cNvPr id="87158" name="Text Box 41"/>
          <p:cNvSpPr txBox="1">
            <a:spLocks noChangeArrowheads="1"/>
          </p:cNvSpPr>
          <p:nvPr/>
        </p:nvSpPr>
        <p:spPr bwMode="auto">
          <a:xfrm>
            <a:off x="3019425" y="1954213"/>
            <a:ext cx="896938" cy="7858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u="sng">
                <a:solidFill>
                  <a:srgbClr val="DDDDDD"/>
                </a:solidFill>
              </a:rPr>
              <a:t>certificate unique identifier</a:t>
            </a:r>
          </a:p>
          <a:p>
            <a:pPr>
              <a:lnSpc>
                <a:spcPct val="93000"/>
              </a:lnSpc>
              <a:buClr>
                <a:srgbClr val="000000"/>
              </a:buClr>
              <a:buSzPct val="100000"/>
              <a:buFont typeface="Times New Roman" pitchFamily="18" charset="0"/>
              <a:buNone/>
            </a:pPr>
            <a:r>
              <a:rPr lang="en-GB" sz="600" b="1">
                <a:solidFill>
                  <a:srgbClr val="0000FF"/>
                </a:solidFill>
              </a:rPr>
              <a:t>certificationType</a:t>
            </a:r>
          </a:p>
          <a:p>
            <a:pPr>
              <a:lnSpc>
                <a:spcPct val="93000"/>
              </a:lnSpc>
              <a:buClr>
                <a:srgbClr val="000000"/>
              </a:buClr>
              <a:buSzPct val="100000"/>
              <a:buFont typeface="Times New Roman" pitchFamily="18" charset="0"/>
              <a:buNone/>
            </a:pPr>
            <a:r>
              <a:rPr lang="en-GB" sz="600" b="1">
                <a:solidFill>
                  <a:srgbClr val="0000FF"/>
                </a:solidFill>
              </a:rPr>
              <a:t>certificationName</a:t>
            </a:r>
          </a:p>
          <a:p>
            <a:pPr>
              <a:lnSpc>
                <a:spcPct val="93000"/>
              </a:lnSpc>
              <a:buClr>
                <a:srgbClr val="000000"/>
              </a:buClr>
              <a:buSzPct val="100000"/>
              <a:buFont typeface="Times New Roman" pitchFamily="18" charset="0"/>
              <a:buNone/>
            </a:pPr>
            <a:r>
              <a:rPr lang="en-GB" sz="600" b="1">
                <a:solidFill>
                  <a:srgbClr val="0000FF"/>
                </a:solidFill>
              </a:rPr>
              <a:t>certificationDate</a:t>
            </a:r>
            <a:r>
              <a:rPr lang="en-US" sz="600"/>
              <a:t> </a:t>
            </a:r>
            <a:r>
              <a:rPr lang="en-US" sz="600">
                <a:solidFill>
                  <a:srgbClr val="DDDDDD"/>
                </a:solidFill>
              </a:rPr>
              <a:t>certificate expire date</a:t>
            </a:r>
          </a:p>
          <a:p>
            <a:pPr>
              <a:buClr>
                <a:srgbClr val="000000"/>
              </a:buClr>
              <a:buSzPct val="100000"/>
              <a:buFont typeface="Times New Roman" pitchFamily="18" charset="0"/>
              <a:buNone/>
            </a:pPr>
            <a:r>
              <a:rPr lang="en-US" sz="600">
                <a:solidFill>
                  <a:srgbClr val="DDDDDD"/>
                </a:solidFill>
              </a:rPr>
              <a:t>certificate status</a:t>
            </a:r>
          </a:p>
          <a:p>
            <a:pPr>
              <a:buClr>
                <a:srgbClr val="000000"/>
              </a:buClr>
              <a:buSzPct val="100000"/>
            </a:pPr>
            <a:r>
              <a:rPr lang="en-US" sz="600">
                <a:solidFill>
                  <a:srgbClr val="DDDDDD"/>
                </a:solidFill>
              </a:rPr>
              <a:t>certificate status date</a:t>
            </a:r>
          </a:p>
          <a:p>
            <a:pPr>
              <a:buClr>
                <a:srgbClr val="000000"/>
              </a:buClr>
              <a:buSzPct val="100000"/>
            </a:pPr>
            <a:r>
              <a:rPr lang="en-US" sz="600">
                <a:solidFill>
                  <a:srgbClr val="DDDDDD"/>
                </a:solidFill>
              </a:rPr>
              <a:t>certificate LOA</a:t>
            </a:r>
          </a:p>
          <a:p>
            <a:pPr>
              <a:buClr>
                <a:srgbClr val="000000"/>
              </a:buClr>
              <a:buSzPct val="100000"/>
            </a:pPr>
            <a:r>
              <a:rPr lang="en-US" sz="600">
                <a:solidFill>
                  <a:srgbClr val="DDDDDD"/>
                </a:solidFill>
              </a:rPr>
              <a:t>certification level</a:t>
            </a:r>
          </a:p>
        </p:txBody>
      </p:sp>
      <p:sp>
        <p:nvSpPr>
          <p:cNvPr id="87159" name="Text Box 374"/>
          <p:cNvSpPr txBox="1">
            <a:spLocks noChangeArrowheads="1"/>
          </p:cNvSpPr>
          <p:nvPr/>
        </p:nvSpPr>
        <p:spPr bwMode="auto">
          <a:xfrm>
            <a:off x="6819900" y="3317875"/>
            <a:ext cx="722313" cy="368300"/>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a:solidFill>
                  <a:srgbClr val="DDDDDD"/>
                </a:solidFill>
              </a:rPr>
              <a:t>affil cond start date</a:t>
            </a:r>
          </a:p>
          <a:p>
            <a:pPr>
              <a:buClr>
                <a:srgbClr val="000000"/>
              </a:buClr>
              <a:buSzPct val="100000"/>
              <a:buFont typeface="Times New Roman" pitchFamily="18" charset="0"/>
              <a:buNone/>
            </a:pPr>
            <a:r>
              <a:rPr lang="en-US" sz="600">
                <a:solidFill>
                  <a:srgbClr val="DDDDDD"/>
                </a:solidFill>
              </a:rPr>
              <a:t>affil cond end date</a:t>
            </a:r>
          </a:p>
          <a:p>
            <a:pPr>
              <a:buClr>
                <a:srgbClr val="000000"/>
              </a:buClr>
              <a:buSzPct val="100000"/>
              <a:buFont typeface="Times New Roman" pitchFamily="18" charset="0"/>
              <a:buNone/>
            </a:pPr>
            <a:r>
              <a:rPr lang="en-US" sz="600">
                <a:solidFill>
                  <a:srgbClr val="DDDDDD"/>
                </a:solidFill>
              </a:rPr>
              <a:t>affil cond status</a:t>
            </a:r>
          </a:p>
          <a:p>
            <a:pPr>
              <a:buClr>
                <a:srgbClr val="000000"/>
              </a:buClr>
              <a:buSzPct val="100000"/>
              <a:buFont typeface="Times New Roman" pitchFamily="18" charset="0"/>
              <a:buNone/>
            </a:pPr>
            <a:r>
              <a:rPr lang="en-US" sz="600">
                <a:solidFill>
                  <a:srgbClr val="DDDDDD"/>
                </a:solidFill>
              </a:rPr>
              <a:t>affil cond status date</a:t>
            </a:r>
            <a:endParaRPr lang="en-US">
              <a:solidFill>
                <a:srgbClr val="DDDDDD"/>
              </a:solidFill>
            </a:endParaRPr>
          </a:p>
        </p:txBody>
      </p:sp>
      <p:sp>
        <p:nvSpPr>
          <p:cNvPr id="87160" name="Text Box 338"/>
          <p:cNvSpPr txBox="1">
            <a:spLocks noChangeArrowheads="1"/>
          </p:cNvSpPr>
          <p:nvPr/>
        </p:nvSpPr>
        <p:spPr bwMode="auto">
          <a:xfrm>
            <a:off x="6829425" y="1854200"/>
            <a:ext cx="935038" cy="825500"/>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u="sng">
                <a:solidFill>
                  <a:srgbClr val="DDDDDD"/>
                </a:solidFill>
              </a:rPr>
              <a:t>credential unique identifier</a:t>
            </a:r>
          </a:p>
          <a:p>
            <a:pPr>
              <a:spcBef>
                <a:spcPts val="100"/>
              </a:spcBef>
              <a:buClr>
                <a:srgbClr val="000000"/>
              </a:buClr>
              <a:buSzPct val="100000"/>
              <a:buFont typeface="Times New Roman" pitchFamily="18" charset="0"/>
              <a:buNone/>
            </a:pPr>
            <a:r>
              <a:rPr lang="en-US" sz="600">
                <a:solidFill>
                  <a:srgbClr val="DDDDDD"/>
                </a:solidFill>
              </a:rPr>
              <a:t>credential secret</a:t>
            </a:r>
          </a:p>
          <a:p>
            <a:pPr>
              <a:spcBef>
                <a:spcPts val="100"/>
              </a:spcBef>
              <a:buClr>
                <a:srgbClr val="000000"/>
              </a:buClr>
              <a:buSzPct val="100000"/>
              <a:buFont typeface="Times New Roman" pitchFamily="18" charset="0"/>
              <a:buNone/>
            </a:pPr>
            <a:r>
              <a:rPr lang="en-US" sz="600">
                <a:solidFill>
                  <a:srgbClr val="DDDDDD"/>
                </a:solidFill>
              </a:rPr>
              <a:t>credential name</a:t>
            </a:r>
          </a:p>
          <a:p>
            <a:pPr>
              <a:spcBef>
                <a:spcPts val="100"/>
              </a:spcBef>
              <a:buClr>
                <a:srgbClr val="000000"/>
              </a:buClr>
              <a:buSzPct val="100000"/>
              <a:buFont typeface="Times New Roman" pitchFamily="18" charset="0"/>
              <a:buNone/>
            </a:pPr>
            <a:r>
              <a:rPr lang="en-US" sz="600">
                <a:solidFill>
                  <a:srgbClr val="DDDDDD"/>
                </a:solidFill>
              </a:rPr>
              <a:t>credential issue date</a:t>
            </a:r>
          </a:p>
          <a:p>
            <a:pPr>
              <a:spcBef>
                <a:spcPts val="100"/>
              </a:spcBef>
              <a:buClr>
                <a:srgbClr val="000000"/>
              </a:buClr>
              <a:buSzPct val="100000"/>
              <a:buFont typeface="Times New Roman" pitchFamily="18" charset="0"/>
              <a:buNone/>
            </a:pPr>
            <a:r>
              <a:rPr lang="en-US" sz="600">
                <a:solidFill>
                  <a:srgbClr val="DDDDDD"/>
                </a:solidFill>
              </a:rPr>
              <a:t>credential expire date</a:t>
            </a:r>
          </a:p>
          <a:p>
            <a:pPr>
              <a:spcBef>
                <a:spcPts val="100"/>
              </a:spcBef>
              <a:buClr>
                <a:srgbClr val="000000"/>
              </a:buClr>
              <a:buSzPct val="100000"/>
              <a:buFont typeface="Times New Roman" pitchFamily="18" charset="0"/>
              <a:buNone/>
            </a:pPr>
            <a:r>
              <a:rPr lang="en-US" sz="600">
                <a:solidFill>
                  <a:srgbClr val="DDDDDD"/>
                </a:solidFill>
              </a:rPr>
              <a:t>credential status</a:t>
            </a:r>
          </a:p>
          <a:p>
            <a:pPr>
              <a:spcBef>
                <a:spcPts val="100"/>
              </a:spcBef>
              <a:buClr>
                <a:srgbClr val="000000"/>
              </a:buClr>
              <a:buSzPct val="100000"/>
              <a:buFont typeface="Times New Roman" pitchFamily="18" charset="0"/>
              <a:buNone/>
            </a:pPr>
            <a:r>
              <a:rPr lang="en-US" sz="600">
                <a:solidFill>
                  <a:srgbClr val="DDDDDD"/>
                </a:solidFill>
              </a:rPr>
              <a:t>credential status date</a:t>
            </a:r>
          </a:p>
          <a:p>
            <a:pPr>
              <a:spcBef>
                <a:spcPts val="100"/>
              </a:spcBef>
              <a:buClr>
                <a:srgbClr val="000000"/>
              </a:buClr>
              <a:buSzPct val="100000"/>
              <a:buFont typeface="Times New Roman" pitchFamily="18" charset="0"/>
              <a:buNone/>
            </a:pPr>
            <a:r>
              <a:rPr lang="en-US" sz="600">
                <a:solidFill>
                  <a:srgbClr val="DDDDDD"/>
                </a:solidFill>
              </a:rPr>
              <a:t>credential LOA</a:t>
            </a:r>
          </a:p>
        </p:txBody>
      </p:sp>
      <p:sp>
        <p:nvSpPr>
          <p:cNvPr id="87161" name="Text Box 347"/>
          <p:cNvSpPr txBox="1">
            <a:spLocks noChangeArrowheads="1"/>
          </p:cNvSpPr>
          <p:nvPr/>
        </p:nvSpPr>
        <p:spPr bwMode="auto">
          <a:xfrm>
            <a:off x="2482850" y="3373438"/>
            <a:ext cx="1211263" cy="171450"/>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b="1" u="sng">
                <a:solidFill>
                  <a:srgbClr val="FF0000"/>
                </a:solidFill>
              </a:rPr>
              <a:t>employeeNumber</a:t>
            </a:r>
            <a:r>
              <a:rPr lang="en-GB" sz="600" b="1">
                <a:solidFill>
                  <a:srgbClr val="FF0000"/>
                </a:solidFill>
              </a:rPr>
              <a:t> (FASC-N PI)</a:t>
            </a:r>
          </a:p>
          <a:p>
            <a:pPr>
              <a:lnSpc>
                <a:spcPct val="93000"/>
              </a:lnSpc>
              <a:buClr>
                <a:srgbClr val="000000"/>
              </a:buClr>
              <a:buSzPct val="100000"/>
              <a:buFont typeface="Times New Roman" pitchFamily="18" charset="0"/>
              <a:buNone/>
            </a:pPr>
            <a:r>
              <a:rPr lang="en-GB" sz="600" b="1">
                <a:solidFill>
                  <a:srgbClr val="6600CC"/>
                </a:solidFill>
              </a:rPr>
              <a:t>Enterprise Display Name</a:t>
            </a:r>
          </a:p>
        </p:txBody>
      </p:sp>
      <p:sp>
        <p:nvSpPr>
          <p:cNvPr id="87162" name="Text Box 279"/>
          <p:cNvSpPr txBox="1">
            <a:spLocks noChangeArrowheads="1"/>
          </p:cNvSpPr>
          <p:nvPr/>
        </p:nvSpPr>
        <p:spPr bwMode="auto">
          <a:xfrm>
            <a:off x="6848475" y="5083175"/>
            <a:ext cx="992188" cy="554038"/>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u="sng">
                <a:solidFill>
                  <a:srgbClr val="DDDDDD"/>
                </a:solidFill>
              </a:rPr>
              <a:t>assign entitle identifier</a:t>
            </a:r>
          </a:p>
          <a:p>
            <a:pPr>
              <a:buClr>
                <a:srgbClr val="000000"/>
              </a:buClr>
              <a:buSzPct val="100000"/>
            </a:pPr>
            <a:r>
              <a:rPr lang="en-US" sz="600">
                <a:solidFill>
                  <a:srgbClr val="DDDDDD"/>
                </a:solidFill>
              </a:rPr>
              <a:t>assign entitle permission</a:t>
            </a:r>
          </a:p>
          <a:p>
            <a:pPr>
              <a:buClr>
                <a:srgbClr val="000000"/>
              </a:buClr>
              <a:buSzPct val="100000"/>
            </a:pPr>
            <a:r>
              <a:rPr lang="en-US" sz="600">
                <a:solidFill>
                  <a:srgbClr val="DDDDDD"/>
                </a:solidFill>
              </a:rPr>
              <a:t>assign entitle start date</a:t>
            </a:r>
          </a:p>
          <a:p>
            <a:pPr>
              <a:buClr>
                <a:srgbClr val="000000"/>
              </a:buClr>
              <a:buSzPct val="100000"/>
            </a:pPr>
            <a:r>
              <a:rPr lang="en-US" sz="600">
                <a:solidFill>
                  <a:srgbClr val="DDDDDD"/>
                </a:solidFill>
              </a:rPr>
              <a:t>assign entitle end date</a:t>
            </a:r>
          </a:p>
          <a:p>
            <a:pPr>
              <a:buClr>
                <a:srgbClr val="000000"/>
              </a:buClr>
              <a:buSzPct val="100000"/>
            </a:pPr>
            <a:r>
              <a:rPr lang="en-US" sz="600">
                <a:solidFill>
                  <a:srgbClr val="DDDDDD"/>
                </a:solidFill>
              </a:rPr>
              <a:t>assign entitle status</a:t>
            </a:r>
          </a:p>
          <a:p>
            <a:pPr>
              <a:buClr>
                <a:srgbClr val="000000"/>
              </a:buClr>
              <a:buSzPct val="100000"/>
            </a:pPr>
            <a:r>
              <a:rPr lang="en-US" sz="600">
                <a:solidFill>
                  <a:srgbClr val="DDDDDD"/>
                </a:solidFill>
              </a:rPr>
              <a:t>assign entitle status date</a:t>
            </a:r>
          </a:p>
        </p:txBody>
      </p:sp>
      <p:grpSp>
        <p:nvGrpSpPr>
          <p:cNvPr id="87163" name="Group 144"/>
          <p:cNvGrpSpPr>
            <a:grpSpLocks/>
          </p:cNvGrpSpPr>
          <p:nvPr/>
        </p:nvGrpSpPr>
        <p:grpSpPr bwMode="auto">
          <a:xfrm>
            <a:off x="4062413" y="4675188"/>
            <a:ext cx="795337" cy="258762"/>
            <a:chOff x="2559" y="2945"/>
            <a:chExt cx="501" cy="163"/>
          </a:xfrm>
        </p:grpSpPr>
        <p:sp>
          <p:nvSpPr>
            <p:cNvPr id="87204" name="Rectangle 245"/>
            <p:cNvSpPr>
              <a:spLocks noChangeArrowheads="1"/>
            </p:cNvSpPr>
            <p:nvPr/>
          </p:nvSpPr>
          <p:spPr bwMode="auto">
            <a:xfrm>
              <a:off x="2559" y="2945"/>
              <a:ext cx="500" cy="163"/>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205" name="Rectangle 246"/>
            <p:cNvSpPr>
              <a:spLocks noChangeArrowheads="1"/>
            </p:cNvSpPr>
            <p:nvPr/>
          </p:nvSpPr>
          <p:spPr bwMode="auto">
            <a:xfrm>
              <a:off x="2559" y="2945"/>
              <a:ext cx="501" cy="82"/>
            </a:xfrm>
            <a:prstGeom prst="rect">
              <a:avLst/>
            </a:prstGeom>
            <a:solidFill>
              <a:srgbClr val="FFFF66">
                <a:alpha val="70195"/>
              </a:srgbClr>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Assignment</a:t>
              </a:r>
            </a:p>
          </p:txBody>
        </p:sp>
      </p:grpSp>
      <p:grpSp>
        <p:nvGrpSpPr>
          <p:cNvPr id="87164" name="Group 209"/>
          <p:cNvGrpSpPr>
            <a:grpSpLocks/>
          </p:cNvGrpSpPr>
          <p:nvPr/>
        </p:nvGrpSpPr>
        <p:grpSpPr bwMode="auto">
          <a:xfrm>
            <a:off x="4400550" y="4381500"/>
            <a:ext cx="130175" cy="293688"/>
            <a:chOff x="2772" y="2760"/>
            <a:chExt cx="82" cy="185"/>
          </a:xfrm>
        </p:grpSpPr>
        <p:grpSp>
          <p:nvGrpSpPr>
            <p:cNvPr id="87199" name="Group 210"/>
            <p:cNvGrpSpPr>
              <a:grpSpLocks/>
            </p:cNvGrpSpPr>
            <p:nvPr/>
          </p:nvGrpSpPr>
          <p:grpSpPr bwMode="auto">
            <a:xfrm>
              <a:off x="2772" y="2862"/>
              <a:ext cx="82" cy="83"/>
              <a:chOff x="3324" y="2862"/>
              <a:chExt cx="82" cy="83"/>
            </a:xfrm>
          </p:grpSpPr>
          <p:sp>
            <p:nvSpPr>
              <p:cNvPr id="116821" name="Line 292"/>
              <p:cNvSpPr>
                <a:spLocks noChangeShapeType="1"/>
              </p:cNvSpPr>
              <p:nvPr/>
            </p:nvSpPr>
            <p:spPr bwMode="auto">
              <a:xfrm rot="16200000" flipH="1" flipV="1">
                <a:off x="3319" y="2883"/>
                <a:ext cx="67" cy="42"/>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sp>
            <p:nvSpPr>
              <p:cNvPr id="116822" name="Line 293"/>
              <p:cNvSpPr>
                <a:spLocks noChangeShapeType="1"/>
              </p:cNvSpPr>
              <p:nvPr/>
            </p:nvSpPr>
            <p:spPr bwMode="auto">
              <a:xfrm rot="16200000" flipH="1">
                <a:off x="3352" y="2891"/>
                <a:ext cx="67" cy="41"/>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sp>
            <p:nvSpPr>
              <p:cNvPr id="116813" name="Line 298"/>
              <p:cNvSpPr>
                <a:spLocks noChangeShapeType="1"/>
              </p:cNvSpPr>
              <p:nvPr/>
            </p:nvSpPr>
            <p:spPr bwMode="auto">
              <a:xfrm>
                <a:off x="3333" y="2862"/>
                <a:ext cx="63" cy="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bg1">
                      <a:lumMod val="85000"/>
                    </a:schemeClr>
                  </a:solidFill>
                  <a:latin typeface="+mn-lt"/>
                </a:endParaRPr>
              </a:p>
            </p:txBody>
          </p:sp>
        </p:grpSp>
        <p:sp>
          <p:nvSpPr>
            <p:cNvPr id="87200" name="Line 214"/>
            <p:cNvSpPr>
              <a:spLocks noChangeShapeType="1"/>
            </p:cNvSpPr>
            <p:nvPr/>
          </p:nvSpPr>
          <p:spPr bwMode="auto">
            <a:xfrm flipV="1">
              <a:off x="2813" y="2760"/>
              <a:ext cx="0" cy="184"/>
            </a:xfrm>
            <a:prstGeom prst="line">
              <a:avLst/>
            </a:prstGeom>
            <a:noFill/>
            <a:ln w="9525">
              <a:solidFill>
                <a:schemeClr val="tx1"/>
              </a:solidFill>
              <a:round/>
              <a:headEnd/>
              <a:tailEnd/>
            </a:ln>
          </p:spPr>
          <p:txBody>
            <a:bodyPr/>
            <a:lstStyle/>
            <a:p>
              <a:endParaRPr lang="en-US"/>
            </a:p>
          </p:txBody>
        </p:sp>
      </p:grpSp>
      <p:sp>
        <p:nvSpPr>
          <p:cNvPr id="87165" name="Text Box 322"/>
          <p:cNvSpPr txBox="1">
            <a:spLocks noChangeArrowheads="1"/>
          </p:cNvSpPr>
          <p:nvPr/>
        </p:nvSpPr>
        <p:spPr bwMode="auto">
          <a:xfrm flipH="1">
            <a:off x="6765925" y="5691188"/>
            <a:ext cx="115888"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t>be</a:t>
            </a:r>
          </a:p>
        </p:txBody>
      </p:sp>
      <p:sp>
        <p:nvSpPr>
          <p:cNvPr id="87166" name="Text Box 322"/>
          <p:cNvSpPr txBox="1">
            <a:spLocks noChangeArrowheads="1"/>
          </p:cNvSpPr>
          <p:nvPr/>
        </p:nvSpPr>
        <p:spPr bwMode="auto">
          <a:xfrm flipH="1">
            <a:off x="7564438" y="1524000"/>
            <a:ext cx="115887"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t>be</a:t>
            </a:r>
          </a:p>
        </p:txBody>
      </p:sp>
      <p:sp>
        <p:nvSpPr>
          <p:cNvPr id="87167" name="Text Box 322"/>
          <p:cNvSpPr txBox="1">
            <a:spLocks noChangeArrowheads="1"/>
          </p:cNvSpPr>
          <p:nvPr/>
        </p:nvSpPr>
        <p:spPr bwMode="auto">
          <a:xfrm flipH="1">
            <a:off x="7423150" y="1600200"/>
            <a:ext cx="115888"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t>be</a:t>
            </a:r>
          </a:p>
        </p:txBody>
      </p:sp>
      <p:sp>
        <p:nvSpPr>
          <p:cNvPr id="87168" name="Text Box 322"/>
          <p:cNvSpPr txBox="1">
            <a:spLocks noChangeArrowheads="1"/>
          </p:cNvSpPr>
          <p:nvPr/>
        </p:nvSpPr>
        <p:spPr bwMode="auto">
          <a:xfrm flipH="1">
            <a:off x="6945313" y="5926138"/>
            <a:ext cx="115887" cy="85725"/>
          </a:xfrm>
          <a:prstGeom prst="rect">
            <a:avLst/>
          </a:prstGeom>
          <a:noFill/>
          <a:ln w="9525">
            <a:noFill/>
            <a:miter lim="800000"/>
            <a:headEnd/>
            <a:tailEnd/>
          </a:ln>
        </p:spPr>
        <p:txBody>
          <a:bodyPr lIns="0" tIns="0" rIns="0" bIns="0">
            <a:spAutoFit/>
          </a:bodyPr>
          <a:lstStyle/>
          <a:p>
            <a:pPr algn="ctr">
              <a:lnSpc>
                <a:spcPct val="80000"/>
              </a:lnSpc>
              <a:buClr>
                <a:srgbClr val="000000"/>
              </a:buClr>
              <a:buSzPct val="100000"/>
              <a:buFont typeface="Times New Roman" pitchFamily="18" charset="0"/>
              <a:buNone/>
            </a:pPr>
            <a:r>
              <a:rPr lang="en-US" sz="700" b="1"/>
              <a:t>be</a:t>
            </a:r>
          </a:p>
        </p:txBody>
      </p:sp>
      <p:sp>
        <p:nvSpPr>
          <p:cNvPr id="87169" name="Text Box 35"/>
          <p:cNvSpPr txBox="1">
            <a:spLocks noChangeArrowheads="1"/>
          </p:cNvSpPr>
          <p:nvPr/>
        </p:nvSpPr>
        <p:spPr bwMode="auto">
          <a:xfrm>
            <a:off x="5221288" y="1958975"/>
            <a:ext cx="831850" cy="869950"/>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b="1">
                <a:solidFill>
                  <a:srgbClr val="0000FF"/>
                </a:solidFill>
              </a:rPr>
              <a:t>photo</a:t>
            </a:r>
          </a:p>
          <a:p>
            <a:pPr>
              <a:lnSpc>
                <a:spcPct val="93000"/>
              </a:lnSpc>
              <a:buClr>
                <a:srgbClr val="000000"/>
              </a:buClr>
              <a:buSzPct val="100000"/>
              <a:buFont typeface="Times New Roman" pitchFamily="18" charset="0"/>
              <a:buNone/>
            </a:pPr>
            <a:r>
              <a:rPr lang="en-GB" sz="600" b="1">
                <a:solidFill>
                  <a:srgbClr val="FF0000"/>
                </a:solidFill>
              </a:rPr>
              <a:t>fingerprintImage</a:t>
            </a:r>
          </a:p>
          <a:p>
            <a:pPr>
              <a:lnSpc>
                <a:spcPct val="93000"/>
              </a:lnSpc>
              <a:buClr>
                <a:srgbClr val="000000"/>
              </a:buClr>
              <a:buSzPct val="100000"/>
              <a:buFont typeface="Times New Roman" pitchFamily="18" charset="0"/>
              <a:buNone/>
            </a:pPr>
            <a:r>
              <a:rPr lang="en-GB" sz="600" b="1">
                <a:solidFill>
                  <a:srgbClr val="FF0000"/>
                </a:solidFill>
              </a:rPr>
              <a:t>personGivenName</a:t>
            </a:r>
          </a:p>
          <a:p>
            <a:pPr>
              <a:lnSpc>
                <a:spcPct val="93000"/>
              </a:lnSpc>
              <a:buClr>
                <a:srgbClr val="000000"/>
              </a:buClr>
              <a:buSzPct val="100000"/>
              <a:buFont typeface="Times New Roman" pitchFamily="18" charset="0"/>
              <a:buNone/>
            </a:pPr>
            <a:r>
              <a:rPr lang="en-GB" sz="600" b="1">
                <a:solidFill>
                  <a:srgbClr val="0000FF"/>
                </a:solidFill>
              </a:rPr>
              <a:t>personMiddleName</a:t>
            </a:r>
          </a:p>
          <a:p>
            <a:pPr>
              <a:lnSpc>
                <a:spcPct val="93000"/>
              </a:lnSpc>
              <a:buClr>
                <a:srgbClr val="000000"/>
              </a:buClr>
              <a:buSzPct val="100000"/>
              <a:buFont typeface="Times New Roman" pitchFamily="18" charset="0"/>
              <a:buNone/>
            </a:pPr>
            <a:r>
              <a:rPr lang="en-GB" sz="600" b="1">
                <a:solidFill>
                  <a:srgbClr val="FF0000"/>
                </a:solidFill>
              </a:rPr>
              <a:t>personSurname</a:t>
            </a:r>
          </a:p>
          <a:p>
            <a:pPr>
              <a:lnSpc>
                <a:spcPct val="93000"/>
              </a:lnSpc>
              <a:buClr>
                <a:srgbClr val="000000"/>
              </a:buClr>
              <a:buSzPct val="100000"/>
              <a:buFont typeface="Times New Roman" pitchFamily="18" charset="0"/>
              <a:buNone/>
            </a:pPr>
            <a:r>
              <a:rPr lang="en-GB" sz="600" b="1">
                <a:solidFill>
                  <a:srgbClr val="0000FF"/>
                </a:solidFill>
              </a:rPr>
              <a:t>personNameSuffixText</a:t>
            </a:r>
          </a:p>
          <a:p>
            <a:pPr>
              <a:lnSpc>
                <a:spcPct val="93000"/>
              </a:lnSpc>
              <a:buClr>
                <a:srgbClr val="000000"/>
              </a:buClr>
              <a:buSzPct val="100000"/>
              <a:buFont typeface="Times New Roman" pitchFamily="18" charset="0"/>
              <a:buNone/>
            </a:pPr>
            <a:r>
              <a:rPr lang="en-GB" sz="600" b="1">
                <a:solidFill>
                  <a:srgbClr val="0000FF"/>
                </a:solidFill>
              </a:rPr>
              <a:t>personSexCode</a:t>
            </a:r>
          </a:p>
          <a:p>
            <a:pPr>
              <a:lnSpc>
                <a:spcPct val="93000"/>
              </a:lnSpc>
              <a:buClr>
                <a:srgbClr val="000000"/>
              </a:buClr>
              <a:buSzPct val="100000"/>
              <a:buFont typeface="Times New Roman" pitchFamily="18" charset="0"/>
              <a:buNone/>
            </a:pPr>
            <a:r>
              <a:rPr lang="en-US" sz="600" b="1">
                <a:solidFill>
                  <a:srgbClr val="6600CC"/>
                </a:solidFill>
              </a:rPr>
              <a:t>SSN (PN_ID)</a:t>
            </a:r>
          </a:p>
          <a:p>
            <a:r>
              <a:rPr lang="en-GB" sz="600" b="1">
                <a:solidFill>
                  <a:srgbClr val="6600CC"/>
                </a:solidFill>
              </a:rPr>
              <a:t>Person Birth Date</a:t>
            </a:r>
            <a:r>
              <a:rPr lang="en-GB" sz="600">
                <a:solidFill>
                  <a:srgbClr val="DDDDDD"/>
                </a:solidFill>
              </a:rPr>
              <a:t> birthplace</a:t>
            </a:r>
          </a:p>
        </p:txBody>
      </p:sp>
      <p:sp>
        <p:nvSpPr>
          <p:cNvPr id="87170" name="Text Box 218"/>
          <p:cNvSpPr txBox="1">
            <a:spLocks noChangeArrowheads="1"/>
          </p:cNvSpPr>
          <p:nvPr/>
        </p:nvSpPr>
        <p:spPr bwMode="auto">
          <a:xfrm>
            <a:off x="2509838" y="4157663"/>
            <a:ext cx="920750" cy="166687"/>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a:solidFill>
                  <a:srgbClr val="FF0000"/>
                </a:solidFill>
              </a:rPr>
              <a:t>employeeRankText</a:t>
            </a:r>
          </a:p>
          <a:p>
            <a:pPr fontAlgn="ctr"/>
            <a:r>
              <a:rPr lang="en-US" sz="600" b="1">
                <a:solidFill>
                  <a:srgbClr val="6600CC"/>
                </a:solidFill>
              </a:rPr>
              <a:t>Pay Plan, Pay Grade</a:t>
            </a:r>
            <a:endParaRPr lang="en-US" sz="600">
              <a:solidFill>
                <a:srgbClr val="6600CC"/>
              </a:solidFill>
            </a:endParaRPr>
          </a:p>
        </p:txBody>
      </p:sp>
      <p:sp>
        <p:nvSpPr>
          <p:cNvPr id="87171" name="Text Box 52"/>
          <p:cNvSpPr txBox="1">
            <a:spLocks noChangeArrowheads="1"/>
          </p:cNvSpPr>
          <p:nvPr/>
        </p:nvSpPr>
        <p:spPr bwMode="auto">
          <a:xfrm>
            <a:off x="1273175" y="1963738"/>
            <a:ext cx="1079500" cy="257175"/>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b="1" u="sng">
                <a:solidFill>
                  <a:srgbClr val="FF0000"/>
                </a:solidFill>
              </a:rPr>
              <a:t>organizationIdentifier</a:t>
            </a:r>
            <a:r>
              <a:rPr lang="en-GB" sz="600" b="1">
                <a:solidFill>
                  <a:srgbClr val="FF0000"/>
                </a:solidFill>
              </a:rPr>
              <a:t> (F-OI)</a:t>
            </a:r>
          </a:p>
          <a:p>
            <a:pPr>
              <a:lnSpc>
                <a:spcPct val="93000"/>
              </a:lnSpc>
              <a:buClr>
                <a:srgbClr val="000000"/>
              </a:buClr>
              <a:buSzPct val="100000"/>
              <a:buFont typeface="Times New Roman" pitchFamily="18" charset="0"/>
              <a:buNone/>
            </a:pPr>
            <a:r>
              <a:rPr lang="en-GB" sz="600" b="1">
                <a:solidFill>
                  <a:srgbClr val="FF0000"/>
                </a:solidFill>
              </a:rPr>
              <a:t>organizationCategory (F-OC)</a:t>
            </a:r>
            <a:r>
              <a:rPr lang="en-US" sz="600"/>
              <a:t> </a:t>
            </a:r>
            <a:r>
              <a:rPr lang="en-US" sz="600">
                <a:solidFill>
                  <a:srgbClr val="DDDDDD"/>
                </a:solidFill>
              </a:rPr>
              <a:t>organization name</a:t>
            </a:r>
          </a:p>
        </p:txBody>
      </p:sp>
      <p:sp>
        <p:nvSpPr>
          <p:cNvPr id="87172" name="Text Box 347"/>
          <p:cNvSpPr txBox="1">
            <a:spLocks noChangeArrowheads="1"/>
          </p:cNvSpPr>
          <p:nvPr/>
        </p:nvSpPr>
        <p:spPr bwMode="auto">
          <a:xfrm>
            <a:off x="4113213" y="3368675"/>
            <a:ext cx="2220912" cy="85725"/>
          </a:xfrm>
          <a:prstGeom prst="rect">
            <a:avLst/>
          </a:prstGeom>
          <a:noFill/>
          <a:ln w="9525">
            <a:noFill/>
            <a:miter lim="800000"/>
            <a:headEnd/>
            <a:tailEnd/>
          </a:ln>
        </p:spPr>
        <p:txBody>
          <a:bodyPr lIns="0" tIns="0" rIns="0" bIns="0">
            <a:spAutoFit/>
          </a:bodyPr>
          <a:lstStyle/>
          <a:p>
            <a:pPr>
              <a:lnSpc>
                <a:spcPct val="93000"/>
              </a:lnSpc>
              <a:buClr>
                <a:srgbClr val="000000"/>
              </a:buClr>
              <a:buSzPct val="100000"/>
              <a:buFont typeface="Times New Roman" pitchFamily="18" charset="0"/>
              <a:buNone/>
            </a:pPr>
            <a:r>
              <a:rPr lang="en-GB" sz="600" u="sng">
                <a:solidFill>
                  <a:srgbClr val="FF0000"/>
                </a:solidFill>
              </a:rPr>
              <a:t>personOrganizationAssociationCategory</a:t>
            </a:r>
            <a:r>
              <a:rPr lang="en-GB" sz="600">
                <a:solidFill>
                  <a:srgbClr val="FF0000"/>
                </a:solidFill>
              </a:rPr>
              <a:t> </a:t>
            </a:r>
            <a:r>
              <a:rPr lang="en-GB" sz="600" b="1">
                <a:solidFill>
                  <a:srgbClr val="FF0000"/>
                </a:solidFill>
              </a:rPr>
              <a:t>(FASC-N POA)</a:t>
            </a:r>
          </a:p>
        </p:txBody>
      </p:sp>
      <p:sp>
        <p:nvSpPr>
          <p:cNvPr id="87173" name="Text Box 247"/>
          <p:cNvSpPr txBox="1">
            <a:spLocks noChangeArrowheads="1"/>
          </p:cNvSpPr>
          <p:nvPr/>
        </p:nvSpPr>
        <p:spPr bwMode="auto">
          <a:xfrm>
            <a:off x="4086225" y="4833938"/>
            <a:ext cx="6127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FF0000"/>
                </a:solidFill>
              </a:rPr>
              <a:t>designatedRole</a:t>
            </a:r>
            <a:endParaRPr lang="en-US" sz="600" b="1" u="sng">
              <a:solidFill>
                <a:srgbClr val="FF0000"/>
              </a:solidFill>
            </a:endParaRPr>
          </a:p>
        </p:txBody>
      </p:sp>
      <p:sp>
        <p:nvSpPr>
          <p:cNvPr id="87174" name="Text Box 149"/>
          <p:cNvSpPr txBox="1">
            <a:spLocks noChangeArrowheads="1"/>
          </p:cNvSpPr>
          <p:nvPr/>
        </p:nvSpPr>
        <p:spPr bwMode="auto">
          <a:xfrm>
            <a:off x="2430463" y="1778000"/>
            <a:ext cx="401637"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FF"/>
                </a:solidFill>
              </a:rPr>
              <a:t>certifying</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0000FF"/>
                </a:solidFill>
              </a:rPr>
              <a:t>authority</a:t>
            </a:r>
          </a:p>
        </p:txBody>
      </p:sp>
      <p:sp>
        <p:nvSpPr>
          <p:cNvPr id="87175" name="Text Box 150"/>
          <p:cNvSpPr txBox="1">
            <a:spLocks noChangeArrowheads="1"/>
          </p:cNvSpPr>
          <p:nvPr/>
        </p:nvSpPr>
        <p:spPr bwMode="auto">
          <a:xfrm>
            <a:off x="1833563" y="1577975"/>
            <a:ext cx="850900" cy="180975"/>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issuingAgencyCode</a:t>
            </a:r>
          </a:p>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(FASC-N AC)</a:t>
            </a:r>
          </a:p>
        </p:txBody>
      </p:sp>
      <p:sp>
        <p:nvSpPr>
          <p:cNvPr id="87176" name="Text Box 151"/>
          <p:cNvSpPr txBox="1">
            <a:spLocks noChangeArrowheads="1"/>
          </p:cNvSpPr>
          <p:nvPr/>
        </p:nvSpPr>
        <p:spPr bwMode="auto">
          <a:xfrm>
            <a:off x="5162550" y="1630363"/>
            <a:ext cx="395288" cy="101600"/>
          </a:xfrm>
          <a:prstGeom prst="rect">
            <a:avLst/>
          </a:prstGeom>
          <a:noFill/>
          <a:ln w="9525">
            <a:noFill/>
            <a:round/>
            <a:headEnd/>
            <a:tailEnd/>
          </a:ln>
        </p:spPr>
        <p:txBody>
          <a:bodyPr wrap="none" lIns="0" tIns="22050" rIns="0" bIns="0">
            <a:spAutoFit/>
          </a:bodyPr>
          <a:lstStyle/>
          <a:p>
            <a:pPr algn="ctr">
              <a:lnSpc>
                <a:spcPct val="7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b="1">
                <a:solidFill>
                  <a:srgbClr val="FF0000"/>
                </a:solidFill>
              </a:rPr>
              <a:t>usCitizen</a:t>
            </a:r>
          </a:p>
        </p:txBody>
      </p:sp>
      <p:sp>
        <p:nvSpPr>
          <p:cNvPr id="87177" name="Rectangle 196"/>
          <p:cNvSpPr>
            <a:spLocks noChangeArrowheads="1"/>
          </p:cNvSpPr>
          <p:nvPr/>
        </p:nvSpPr>
        <p:spPr bwMode="auto">
          <a:xfrm>
            <a:off x="5040313" y="1322388"/>
            <a:ext cx="1216025" cy="276225"/>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78" name="Rectangle 197"/>
          <p:cNvSpPr>
            <a:spLocks noChangeArrowheads="1"/>
          </p:cNvSpPr>
          <p:nvPr/>
        </p:nvSpPr>
        <p:spPr bwMode="auto">
          <a:xfrm>
            <a:off x="5040313" y="1314450"/>
            <a:ext cx="1212850" cy="107950"/>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Citizenship</a:t>
            </a:r>
          </a:p>
        </p:txBody>
      </p:sp>
      <p:sp>
        <p:nvSpPr>
          <p:cNvPr id="87179" name="Text Box 198"/>
          <p:cNvSpPr txBox="1">
            <a:spLocks noChangeArrowheads="1"/>
          </p:cNvSpPr>
          <p:nvPr/>
        </p:nvSpPr>
        <p:spPr bwMode="auto">
          <a:xfrm>
            <a:off x="5056188" y="1462088"/>
            <a:ext cx="1235075" cy="74612"/>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GB" sz="600" b="1" u="sng">
                <a:solidFill>
                  <a:srgbClr val="FF0000"/>
                </a:solidFill>
              </a:rPr>
              <a:t>personCitizenshipFIPS10-4Code</a:t>
            </a:r>
            <a:endParaRPr lang="en-US" sz="600" b="1" u="sng">
              <a:solidFill>
                <a:srgbClr val="FF0000"/>
              </a:solidFill>
            </a:endParaRPr>
          </a:p>
        </p:txBody>
      </p:sp>
      <p:sp>
        <p:nvSpPr>
          <p:cNvPr id="87180" name="Text Box 40"/>
          <p:cNvSpPr txBox="1">
            <a:spLocks noChangeArrowheads="1"/>
          </p:cNvSpPr>
          <p:nvPr/>
        </p:nvSpPr>
        <p:spPr bwMode="auto">
          <a:xfrm>
            <a:off x="7572375" y="2292350"/>
            <a:ext cx="749300" cy="350838"/>
          </a:xfrm>
          <a:prstGeom prst="rect">
            <a:avLst/>
          </a:prstGeom>
          <a:noFill/>
          <a:ln w="9525">
            <a:noFill/>
            <a:miter lim="800000"/>
            <a:headEnd/>
            <a:tailEnd/>
          </a:ln>
        </p:spPr>
        <p:txBody>
          <a:bodyPr>
            <a:spAutoFit/>
          </a:bodyPr>
          <a:lstStyle/>
          <a:p>
            <a:pPr algn="ctr">
              <a:lnSpc>
                <a:spcPct val="80000"/>
              </a:lnSpc>
              <a:buClr>
                <a:srgbClr val="000000"/>
              </a:buClr>
              <a:buSzPct val="100000"/>
            </a:pPr>
            <a:r>
              <a:rPr lang="en-US" sz="700" b="1">
                <a:solidFill>
                  <a:srgbClr val="DDDDDD"/>
                </a:solidFill>
              </a:rPr>
              <a:t>be</a:t>
            </a:r>
          </a:p>
          <a:p>
            <a:pPr algn="ctr">
              <a:lnSpc>
                <a:spcPct val="80000"/>
              </a:lnSpc>
              <a:buClr>
                <a:srgbClr val="000000"/>
              </a:buClr>
              <a:buSzPct val="100000"/>
            </a:pPr>
            <a:r>
              <a:rPr lang="en-US" sz="700" b="1">
                <a:solidFill>
                  <a:srgbClr val="DDDDDD"/>
                </a:solidFill>
              </a:rPr>
              <a:t>needed</a:t>
            </a:r>
          </a:p>
          <a:p>
            <a:pPr algn="ctr">
              <a:lnSpc>
                <a:spcPct val="80000"/>
              </a:lnSpc>
              <a:buClr>
                <a:srgbClr val="000000"/>
              </a:buClr>
              <a:buSzPct val="100000"/>
            </a:pPr>
            <a:r>
              <a:rPr lang="en-US" sz="700" b="1">
                <a:solidFill>
                  <a:srgbClr val="DDDDDD"/>
                </a:solidFill>
              </a:rPr>
              <a:t>by</a:t>
            </a:r>
          </a:p>
        </p:txBody>
      </p:sp>
      <p:sp>
        <p:nvSpPr>
          <p:cNvPr id="87181" name="Text Box 40"/>
          <p:cNvSpPr txBox="1">
            <a:spLocks noChangeArrowheads="1"/>
          </p:cNvSpPr>
          <p:nvPr/>
        </p:nvSpPr>
        <p:spPr bwMode="auto">
          <a:xfrm>
            <a:off x="7580313" y="1943100"/>
            <a:ext cx="749300" cy="350838"/>
          </a:xfrm>
          <a:prstGeom prst="rect">
            <a:avLst/>
          </a:prstGeom>
          <a:noFill/>
          <a:ln w="9525">
            <a:noFill/>
            <a:miter lim="800000"/>
            <a:headEnd/>
            <a:tailEnd/>
          </a:ln>
        </p:spPr>
        <p:txBody>
          <a:bodyPr>
            <a:spAutoFit/>
          </a:bodyPr>
          <a:lstStyle/>
          <a:p>
            <a:pPr algn="ctr">
              <a:lnSpc>
                <a:spcPct val="80000"/>
              </a:lnSpc>
              <a:buClr>
                <a:srgbClr val="000000"/>
              </a:buClr>
              <a:buSzPct val="100000"/>
            </a:pPr>
            <a:r>
              <a:rPr lang="en-US" sz="700" b="1">
                <a:solidFill>
                  <a:srgbClr val="DDDDDD"/>
                </a:solidFill>
              </a:rPr>
              <a:t>be</a:t>
            </a:r>
          </a:p>
          <a:p>
            <a:pPr algn="ctr">
              <a:lnSpc>
                <a:spcPct val="80000"/>
              </a:lnSpc>
              <a:buClr>
                <a:srgbClr val="000000"/>
              </a:buClr>
              <a:buSzPct val="100000"/>
            </a:pPr>
            <a:r>
              <a:rPr lang="en-US" sz="700" b="1">
                <a:solidFill>
                  <a:srgbClr val="DDDDDD"/>
                </a:solidFill>
              </a:rPr>
              <a:t>needed</a:t>
            </a:r>
          </a:p>
          <a:p>
            <a:pPr algn="ctr">
              <a:lnSpc>
                <a:spcPct val="80000"/>
              </a:lnSpc>
              <a:buClr>
                <a:srgbClr val="000000"/>
              </a:buClr>
              <a:buSzPct val="100000"/>
            </a:pPr>
            <a:r>
              <a:rPr lang="en-US" sz="700" b="1">
                <a:solidFill>
                  <a:srgbClr val="DDDDDD"/>
                </a:solidFill>
              </a:rPr>
              <a:t>by</a:t>
            </a:r>
          </a:p>
        </p:txBody>
      </p:sp>
      <p:sp>
        <p:nvSpPr>
          <p:cNvPr id="87182" name="Text Box 39"/>
          <p:cNvSpPr txBox="1">
            <a:spLocks noChangeArrowheads="1"/>
          </p:cNvSpPr>
          <p:nvPr/>
        </p:nvSpPr>
        <p:spPr bwMode="auto">
          <a:xfrm>
            <a:off x="7808913" y="5264150"/>
            <a:ext cx="390525" cy="198438"/>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87183" name="Text Box 39"/>
          <p:cNvSpPr txBox="1">
            <a:spLocks noChangeArrowheads="1"/>
          </p:cNvSpPr>
          <p:nvPr/>
        </p:nvSpPr>
        <p:spPr bwMode="auto">
          <a:xfrm>
            <a:off x="7729538" y="4167188"/>
            <a:ext cx="390525" cy="198437"/>
          </a:xfrm>
          <a:prstGeom prst="rect">
            <a:avLst/>
          </a:prstGeom>
          <a:noFill/>
          <a:ln w="9525">
            <a:noFill/>
            <a:miter lim="800000"/>
            <a:headEnd/>
            <a:tailEnd/>
          </a:ln>
        </p:spPr>
        <p:txBody>
          <a:bodyPr wrap="none">
            <a:spAutoFit/>
          </a:bodyPr>
          <a:lstStyle/>
          <a:p>
            <a:r>
              <a:rPr lang="en-US" sz="700" b="1">
                <a:solidFill>
                  <a:srgbClr val="DDDDDD"/>
                </a:solidFill>
              </a:rPr>
              <a:t>need</a:t>
            </a:r>
          </a:p>
        </p:txBody>
      </p:sp>
      <p:sp>
        <p:nvSpPr>
          <p:cNvPr id="87184" name="Line 95"/>
          <p:cNvSpPr>
            <a:spLocks noChangeShapeType="1"/>
          </p:cNvSpPr>
          <p:nvPr/>
        </p:nvSpPr>
        <p:spPr bwMode="auto">
          <a:xfrm rot="5400000" flipH="1">
            <a:off x="6592887" y="4194176"/>
            <a:ext cx="111125" cy="0"/>
          </a:xfrm>
          <a:prstGeom prst="line">
            <a:avLst/>
          </a:prstGeom>
          <a:noFill/>
          <a:ln w="9525">
            <a:solidFill>
              <a:schemeClr val="tx1"/>
            </a:solidFill>
            <a:round/>
            <a:headEnd/>
            <a:tailEnd/>
          </a:ln>
        </p:spPr>
        <p:txBody>
          <a:bodyPr/>
          <a:lstStyle/>
          <a:p>
            <a:endParaRPr lang="en-US"/>
          </a:p>
        </p:txBody>
      </p:sp>
      <p:sp>
        <p:nvSpPr>
          <p:cNvPr id="87185" name="Rectangle 398"/>
          <p:cNvSpPr>
            <a:spLocks noChangeArrowheads="1"/>
          </p:cNvSpPr>
          <p:nvPr/>
        </p:nvSpPr>
        <p:spPr bwMode="auto">
          <a:xfrm>
            <a:off x="6159500" y="3546475"/>
            <a:ext cx="88900" cy="92075"/>
          </a:xfrm>
          <a:prstGeom prst="rect">
            <a:avLst/>
          </a:prstGeom>
          <a:no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86" name="Rectangle 277"/>
          <p:cNvSpPr>
            <a:spLocks noChangeArrowheads="1"/>
          </p:cNvSpPr>
          <p:nvPr/>
        </p:nvSpPr>
        <p:spPr bwMode="auto">
          <a:xfrm>
            <a:off x="6796088" y="3810000"/>
            <a:ext cx="914400" cy="776288"/>
          </a:xfrm>
          <a:prstGeom prst="rect">
            <a:avLst/>
          </a:prstGeom>
          <a:solidFill>
            <a:srgbClr val="FFFF66"/>
          </a:solidFill>
          <a:ln w="9525">
            <a:solidFill>
              <a:schemeClr val="tx1"/>
            </a:solidFill>
            <a:miter lim="800000"/>
            <a:headEnd/>
            <a:tailEnd/>
          </a:ln>
        </p:spPr>
        <p:txBody>
          <a:bodyPr wrap="none" anchor="ctr"/>
          <a:lstStyle/>
          <a:p>
            <a:pPr>
              <a:lnSpc>
                <a:spcPct val="81000"/>
              </a:lnSpc>
              <a:buClr>
                <a:srgbClr val="000000"/>
              </a:buClr>
              <a:buSzPct val="100000"/>
              <a:buFont typeface="Times New Roman" pitchFamily="18" charset="0"/>
              <a:buNone/>
            </a:pPr>
            <a:endParaRPr lang="en-US">
              <a:solidFill>
                <a:srgbClr val="DDDDDD"/>
              </a:solidFill>
            </a:endParaRPr>
          </a:p>
        </p:txBody>
      </p:sp>
      <p:sp>
        <p:nvSpPr>
          <p:cNvPr id="87187" name="Rectangle 278"/>
          <p:cNvSpPr>
            <a:spLocks noChangeArrowheads="1"/>
          </p:cNvSpPr>
          <p:nvPr/>
        </p:nvSpPr>
        <p:spPr bwMode="auto">
          <a:xfrm>
            <a:off x="6796088" y="3811588"/>
            <a:ext cx="914400" cy="198437"/>
          </a:xfrm>
          <a:prstGeom prst="rect">
            <a:avLst/>
          </a:prstGeom>
          <a:solidFill>
            <a:srgbClr val="FFFF66"/>
          </a:solidFill>
          <a:ln w="9525">
            <a:solidFill>
              <a:schemeClr val="tx1"/>
            </a:solidFill>
            <a:miter lim="800000"/>
            <a:headEnd/>
            <a:tailEnd/>
          </a:ln>
        </p:spPr>
        <p:txBody>
          <a:bodyPr wrap="none" anchor="ctr"/>
          <a:lstStyle/>
          <a:p>
            <a:pPr algn="ctr">
              <a:lnSpc>
                <a:spcPct val="81000"/>
              </a:lnSpc>
              <a:buClr>
                <a:srgbClr val="000000"/>
              </a:buClr>
              <a:buSzPct val="100000"/>
              <a:buFont typeface="Times New Roman" pitchFamily="18" charset="0"/>
              <a:buNone/>
            </a:pPr>
            <a:r>
              <a:rPr lang="en-US" sz="700" b="1">
                <a:solidFill>
                  <a:schemeClr val="tx1"/>
                </a:solidFill>
              </a:rPr>
              <a:t>Affiliation</a:t>
            </a:r>
          </a:p>
          <a:p>
            <a:pPr algn="ctr">
              <a:lnSpc>
                <a:spcPct val="81000"/>
              </a:lnSpc>
              <a:buClr>
                <a:srgbClr val="000000"/>
              </a:buClr>
              <a:buSzPct val="100000"/>
              <a:buFont typeface="Times New Roman" pitchFamily="18" charset="0"/>
              <a:buNone/>
            </a:pPr>
            <a:r>
              <a:rPr lang="en-US" sz="700" b="1">
                <a:solidFill>
                  <a:schemeClr val="tx1"/>
                </a:solidFill>
              </a:rPr>
              <a:t>Entitlement</a:t>
            </a:r>
          </a:p>
        </p:txBody>
      </p:sp>
      <p:sp>
        <p:nvSpPr>
          <p:cNvPr id="87188" name="Text Box 279"/>
          <p:cNvSpPr txBox="1">
            <a:spLocks noChangeArrowheads="1"/>
          </p:cNvSpPr>
          <p:nvPr/>
        </p:nvSpPr>
        <p:spPr bwMode="auto">
          <a:xfrm>
            <a:off x="6807200" y="4016375"/>
            <a:ext cx="874713" cy="554038"/>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pPr>
            <a:r>
              <a:rPr lang="en-US" sz="600" u="sng">
                <a:solidFill>
                  <a:srgbClr val="DDDDDD"/>
                </a:solidFill>
              </a:rPr>
              <a:t>affil entitle identifier</a:t>
            </a:r>
          </a:p>
          <a:p>
            <a:r>
              <a:rPr lang="en-US" sz="600" b="1">
                <a:solidFill>
                  <a:srgbClr val="6600CC"/>
                </a:solidFill>
                <a:cs typeface="Times New Roman" pitchFamily="18" charset="0"/>
              </a:rPr>
              <a:t>Clearance Eligibility</a:t>
            </a:r>
            <a:r>
              <a:rPr lang="en-US" sz="600" b="1" u="sng">
                <a:solidFill>
                  <a:srgbClr val="FF0000"/>
                </a:solidFill>
                <a:cs typeface="Times New Roman" pitchFamily="18" charset="0"/>
              </a:rPr>
              <a:t> </a:t>
            </a:r>
            <a:r>
              <a:rPr lang="en-US" sz="600">
                <a:solidFill>
                  <a:srgbClr val="DDDDDD"/>
                </a:solidFill>
              </a:rPr>
              <a:t>entitle start date</a:t>
            </a:r>
          </a:p>
          <a:p>
            <a:pPr>
              <a:buClr>
                <a:srgbClr val="000000"/>
              </a:buClr>
              <a:buSzPct val="100000"/>
            </a:pPr>
            <a:r>
              <a:rPr lang="en-US" sz="600">
                <a:solidFill>
                  <a:srgbClr val="DDDDDD"/>
                </a:solidFill>
              </a:rPr>
              <a:t>affil entitle end date</a:t>
            </a:r>
          </a:p>
          <a:p>
            <a:pPr>
              <a:buClr>
                <a:srgbClr val="000000"/>
              </a:buClr>
              <a:buSzPct val="100000"/>
            </a:pPr>
            <a:r>
              <a:rPr lang="en-US" sz="600">
                <a:solidFill>
                  <a:srgbClr val="DDDDDD"/>
                </a:solidFill>
              </a:rPr>
              <a:t>affil entitle status</a:t>
            </a:r>
          </a:p>
          <a:p>
            <a:pPr>
              <a:buClr>
                <a:srgbClr val="000000"/>
              </a:buClr>
              <a:buSzPct val="100000"/>
            </a:pPr>
            <a:r>
              <a:rPr lang="en-US" sz="600">
                <a:solidFill>
                  <a:srgbClr val="DDDDDD"/>
                </a:solidFill>
              </a:rPr>
              <a:t>affil entitle status date</a:t>
            </a:r>
          </a:p>
        </p:txBody>
      </p:sp>
      <p:sp>
        <p:nvSpPr>
          <p:cNvPr id="87189" name="Line 257"/>
          <p:cNvSpPr>
            <a:spLocks noChangeShapeType="1"/>
          </p:cNvSpPr>
          <p:nvPr/>
        </p:nvSpPr>
        <p:spPr bwMode="auto">
          <a:xfrm flipH="1">
            <a:off x="7772400" y="2613025"/>
            <a:ext cx="106363" cy="66675"/>
          </a:xfrm>
          <a:prstGeom prst="line">
            <a:avLst/>
          </a:prstGeom>
          <a:noFill/>
          <a:ln w="9525">
            <a:solidFill>
              <a:srgbClr val="DDDDDD"/>
            </a:solidFill>
            <a:round/>
            <a:headEnd/>
            <a:tailEnd/>
          </a:ln>
        </p:spPr>
        <p:txBody>
          <a:bodyPr/>
          <a:lstStyle/>
          <a:p>
            <a:endParaRPr lang="en-US"/>
          </a:p>
        </p:txBody>
      </p:sp>
      <p:sp>
        <p:nvSpPr>
          <p:cNvPr id="87190" name="Line 258"/>
          <p:cNvSpPr>
            <a:spLocks noChangeShapeType="1"/>
          </p:cNvSpPr>
          <p:nvPr/>
        </p:nvSpPr>
        <p:spPr bwMode="auto">
          <a:xfrm flipH="1" flipV="1">
            <a:off x="7770813" y="2546350"/>
            <a:ext cx="106362" cy="65088"/>
          </a:xfrm>
          <a:prstGeom prst="line">
            <a:avLst/>
          </a:prstGeom>
          <a:noFill/>
          <a:ln w="9525">
            <a:solidFill>
              <a:srgbClr val="DDDDDD"/>
            </a:solidFill>
            <a:round/>
            <a:headEnd/>
            <a:tailEnd/>
          </a:ln>
        </p:spPr>
        <p:txBody>
          <a:bodyPr/>
          <a:lstStyle/>
          <a:p>
            <a:endParaRPr lang="en-US"/>
          </a:p>
        </p:txBody>
      </p:sp>
      <p:sp>
        <p:nvSpPr>
          <p:cNvPr id="87191" name="Rectangle 398"/>
          <p:cNvSpPr>
            <a:spLocks noChangeArrowheads="1"/>
          </p:cNvSpPr>
          <p:nvPr/>
        </p:nvSpPr>
        <p:spPr bwMode="auto">
          <a:xfrm>
            <a:off x="7672388" y="2566988"/>
            <a:ext cx="88900" cy="92075"/>
          </a:xfrm>
          <a:prstGeom prst="rect">
            <a:avLst/>
          </a:prstGeom>
          <a:noFill/>
          <a:ln w="9525">
            <a:noFill/>
            <a:miter lim="800000"/>
            <a:headEnd/>
            <a:tailEnd/>
          </a:ln>
        </p:spPr>
        <p:txBody>
          <a:bodyPr wrap="none" anchor="ctr"/>
          <a:lstStyle/>
          <a:p>
            <a:pPr>
              <a:lnSpc>
                <a:spcPct val="81000"/>
              </a:lnSpc>
              <a:buClr>
                <a:srgbClr val="000000"/>
              </a:buClr>
              <a:buSzPct val="100000"/>
              <a:buFont typeface="Times New Roman" pitchFamily="18" charset="0"/>
              <a:buNone/>
            </a:pPr>
            <a:endParaRPr lang="en-US"/>
          </a:p>
        </p:txBody>
      </p:sp>
      <p:sp>
        <p:nvSpPr>
          <p:cNvPr id="87192" name="Text Box 142"/>
          <p:cNvSpPr txBox="1">
            <a:spLocks noChangeArrowheads="1"/>
          </p:cNvSpPr>
          <p:nvPr/>
        </p:nvSpPr>
        <p:spPr bwMode="auto">
          <a:xfrm>
            <a:off x="842963" y="1362075"/>
            <a:ext cx="723900" cy="149225"/>
          </a:xfrm>
          <a:prstGeom prst="rect">
            <a:avLst/>
          </a:prstGeom>
          <a:noFill/>
          <a:ln w="9525">
            <a:noFill/>
            <a:miter lim="800000"/>
            <a:headEnd/>
            <a:tailEnd/>
          </a:ln>
        </p:spPr>
        <p:txBody>
          <a:bodyPr lIns="0" tIns="0" rIns="0" bIns="0">
            <a:spAutoFit/>
          </a:bodyPr>
          <a:lstStyle/>
          <a:p>
            <a:pPr algn="ctr">
              <a:lnSpc>
                <a:spcPct val="81000"/>
              </a:lnSpc>
              <a:buClr>
                <a:srgbClr val="000000"/>
              </a:buClr>
              <a:buSzPct val="100000"/>
              <a:buFont typeface="Times New Roman" pitchFamily="18" charset="0"/>
              <a:buNone/>
            </a:pPr>
            <a:r>
              <a:rPr lang="en-US" sz="600" b="1">
                <a:solidFill>
                  <a:srgbClr val="6600CC"/>
                </a:solidFill>
              </a:rPr>
              <a:t>Duty Organization Sub-Code</a:t>
            </a:r>
          </a:p>
        </p:txBody>
      </p:sp>
      <p:sp>
        <p:nvSpPr>
          <p:cNvPr id="87193" name="Text Box 9"/>
          <p:cNvSpPr txBox="1">
            <a:spLocks noChangeArrowheads="1"/>
          </p:cNvSpPr>
          <p:nvPr/>
        </p:nvSpPr>
        <p:spPr bwMode="auto">
          <a:xfrm rot="-5400000">
            <a:off x="1124744" y="2731294"/>
            <a:ext cx="838200" cy="169862"/>
          </a:xfrm>
          <a:prstGeom prst="rect">
            <a:avLst/>
          </a:prstGeom>
          <a:noFill/>
          <a:ln w="9525">
            <a:noFill/>
            <a:round/>
            <a:headEnd/>
            <a:tailEnd/>
          </a:ln>
        </p:spPr>
        <p:txBody>
          <a:bodyPr lIns="0" tIns="14112" rIns="0" bIns="0">
            <a:spAutoFit/>
          </a:bodyPr>
          <a:lstStyle/>
          <a:p>
            <a:pPr algn="ctr">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6600CC"/>
                </a:solidFill>
                <a:cs typeface="Times New Roman" pitchFamily="18" charset="0"/>
              </a:rPr>
              <a:t>Duty Organization Code</a:t>
            </a:r>
            <a:endParaRPr lang="en-GB" sz="600" b="1">
              <a:solidFill>
                <a:srgbClr val="6600CC"/>
              </a:solidFill>
              <a:cs typeface="Times New Roman" pitchFamily="18" charset="0"/>
            </a:endParaRPr>
          </a:p>
        </p:txBody>
      </p:sp>
      <p:sp>
        <p:nvSpPr>
          <p:cNvPr id="87194" name="Text Box 9"/>
          <p:cNvSpPr txBox="1">
            <a:spLocks noChangeArrowheads="1"/>
          </p:cNvSpPr>
          <p:nvPr/>
        </p:nvSpPr>
        <p:spPr bwMode="auto">
          <a:xfrm rot="-5400000">
            <a:off x="1693069" y="2609057"/>
            <a:ext cx="838200" cy="169862"/>
          </a:xfrm>
          <a:prstGeom prst="rect">
            <a:avLst/>
          </a:prstGeom>
          <a:noFill/>
          <a:ln w="9525">
            <a:noFill/>
            <a:round/>
            <a:headEnd/>
            <a:tailEnd/>
          </a:ln>
        </p:spPr>
        <p:txBody>
          <a:bodyPr lIns="0" tIns="14112" rIns="0" bIns="0">
            <a:spAutoFit/>
          </a:bodyPr>
          <a:lstStyle/>
          <a:p>
            <a:pPr algn="ctr">
              <a:lnSpc>
                <a:spcPct val="8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6600CC"/>
                </a:solidFill>
                <a:cs typeface="Times New Roman" pitchFamily="18" charset="0"/>
              </a:rPr>
              <a:t>Administrative Organization Code</a:t>
            </a:r>
            <a:endParaRPr lang="en-GB" sz="600" b="1">
              <a:solidFill>
                <a:srgbClr val="6600CC"/>
              </a:solidFill>
              <a:cs typeface="Times New Roman" pitchFamily="18" charset="0"/>
            </a:endParaRPr>
          </a:p>
        </p:txBody>
      </p:sp>
      <p:sp>
        <p:nvSpPr>
          <p:cNvPr id="87195" name="Text Box 347"/>
          <p:cNvSpPr txBox="1">
            <a:spLocks noChangeArrowheads="1"/>
          </p:cNvSpPr>
          <p:nvPr/>
        </p:nvSpPr>
        <p:spPr bwMode="auto">
          <a:xfrm>
            <a:off x="4119563" y="3524250"/>
            <a:ext cx="1801812" cy="149225"/>
          </a:xfrm>
          <a:prstGeom prst="rect">
            <a:avLst/>
          </a:prstGeom>
          <a:noFill/>
          <a:ln w="9525">
            <a:noFill/>
            <a:miter lim="800000"/>
            <a:headEnd/>
            <a:tailEnd/>
          </a:ln>
        </p:spPr>
        <p:txBody>
          <a:bodyPr lIns="0" tIns="0" rIns="0" bIns="0">
            <a:spAutoFit/>
          </a:bodyPr>
          <a:lstStyle/>
          <a:p>
            <a:pPr>
              <a:lnSpc>
                <a:spcPct val="81000"/>
              </a:lnSpc>
              <a:buClr>
                <a:srgbClr val="000000"/>
              </a:buClr>
              <a:buSzPct val="100000"/>
              <a:buFont typeface="Times New Roman" pitchFamily="18" charset="0"/>
              <a:buNone/>
            </a:pPr>
            <a:r>
              <a:rPr lang="en-US" sz="600" b="1">
                <a:solidFill>
                  <a:srgbClr val="6600CC"/>
                </a:solidFill>
                <a:cs typeface="Times New Roman" pitchFamily="18" charset="0"/>
              </a:rPr>
              <a:t>Persona Type Code / </a:t>
            </a:r>
            <a:r>
              <a:rPr lang="en-US" sz="600" b="1">
                <a:solidFill>
                  <a:srgbClr val="6600CC"/>
                </a:solidFill>
                <a:ea typeface="Times New Roman" pitchFamily="18" charset="0"/>
                <a:cs typeface="Arial" charset="0"/>
              </a:rPr>
              <a:t>Personnel Category Code</a:t>
            </a:r>
          </a:p>
          <a:p>
            <a:pPr>
              <a:lnSpc>
                <a:spcPct val="81000"/>
              </a:lnSpc>
              <a:buClr>
                <a:srgbClr val="000000"/>
              </a:buClr>
              <a:buSzPct val="100000"/>
              <a:buFont typeface="Times New Roman" pitchFamily="18" charset="0"/>
              <a:buNone/>
            </a:pPr>
            <a:r>
              <a:rPr lang="en-US" sz="600" b="1">
                <a:solidFill>
                  <a:srgbClr val="FF0000"/>
                </a:solidFill>
                <a:cs typeface="Times New Roman" pitchFamily="18" charset="0"/>
              </a:rPr>
              <a:t> </a:t>
            </a:r>
          </a:p>
        </p:txBody>
      </p:sp>
      <p:sp>
        <p:nvSpPr>
          <p:cNvPr id="87196" name="Text Box 218"/>
          <p:cNvSpPr txBox="1">
            <a:spLocks noChangeArrowheads="1"/>
          </p:cNvSpPr>
          <p:nvPr/>
        </p:nvSpPr>
        <p:spPr bwMode="auto">
          <a:xfrm>
            <a:off x="4665663" y="4127500"/>
            <a:ext cx="1136650" cy="92075"/>
          </a:xfrm>
          <a:prstGeom prst="rect">
            <a:avLst/>
          </a:prstGeom>
          <a:noFill/>
          <a:ln w="9525">
            <a:noFill/>
            <a:miter lim="800000"/>
            <a:headEnd/>
            <a:tailEnd/>
          </a:ln>
        </p:spPr>
        <p:txBody>
          <a:bodyPr lIns="0" tIns="0" rIns="0" bIns="0">
            <a:spAutoFit/>
          </a:bodyPr>
          <a:lstStyle/>
          <a:p>
            <a:pPr>
              <a:spcBef>
                <a:spcPts val="200"/>
              </a:spcBef>
              <a:spcAft>
                <a:spcPts val="200"/>
              </a:spcAft>
            </a:pPr>
            <a:r>
              <a:rPr lang="en-US" sz="600" b="1">
                <a:solidFill>
                  <a:srgbClr val="6600CC"/>
                </a:solidFill>
                <a:cs typeface="Times New Roman" pitchFamily="18" charset="0"/>
              </a:rPr>
              <a:t>Primary Occupational Code</a:t>
            </a:r>
            <a:r>
              <a:rPr lang="en-US" sz="600" b="1">
                <a:solidFill>
                  <a:srgbClr val="FF0000"/>
                </a:solidFill>
                <a:cs typeface="Times New Roman" pitchFamily="18" charset="0"/>
              </a:rPr>
              <a:t> </a:t>
            </a:r>
          </a:p>
        </p:txBody>
      </p:sp>
      <p:sp>
        <p:nvSpPr>
          <p:cNvPr id="87197" name="Rectangle 289"/>
          <p:cNvSpPr>
            <a:spLocks noChangeArrowheads="1"/>
          </p:cNvSpPr>
          <p:nvPr/>
        </p:nvSpPr>
        <p:spPr bwMode="auto">
          <a:xfrm>
            <a:off x="6721475" y="3117850"/>
            <a:ext cx="795338" cy="2762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sz="600" b="1" u="sng">
                <a:solidFill>
                  <a:srgbClr val="6600CC"/>
                </a:solidFill>
                <a:cs typeface="Times New Roman" pitchFamily="18" charset="0"/>
              </a:rPr>
              <a:t>Guard\Reserve</a:t>
            </a:r>
          </a:p>
          <a:p>
            <a:pPr>
              <a:buClr>
                <a:srgbClr val="000000"/>
              </a:buClr>
              <a:buSzPct val="100000"/>
              <a:buFont typeface="Times New Roman" pitchFamily="18" charset="0"/>
              <a:buNone/>
            </a:pPr>
            <a:r>
              <a:rPr lang="en-US" sz="600" b="1" u="sng">
                <a:solidFill>
                  <a:srgbClr val="6600CC"/>
                </a:solidFill>
                <a:cs typeface="Times New Roman" pitchFamily="18" charset="0"/>
              </a:rPr>
              <a:t>Status Code</a:t>
            </a:r>
          </a:p>
        </p:txBody>
      </p:sp>
      <p:sp>
        <p:nvSpPr>
          <p:cNvPr id="87198" name="Text Box 338"/>
          <p:cNvSpPr txBox="1">
            <a:spLocks noChangeArrowheads="1"/>
          </p:cNvSpPr>
          <p:nvPr/>
        </p:nvSpPr>
        <p:spPr bwMode="auto">
          <a:xfrm>
            <a:off x="7480300" y="1230313"/>
            <a:ext cx="766763" cy="406400"/>
          </a:xfrm>
          <a:prstGeom prst="rect">
            <a:avLst/>
          </a:prstGeom>
          <a:noFill/>
          <a:ln w="9525">
            <a:noFill/>
            <a:miter lim="800000"/>
            <a:headEnd/>
            <a:tailEnd/>
          </a:ln>
        </p:spPr>
        <p:txBody>
          <a:bodyPr lIns="0" tIns="0" rIns="0" bIns="0">
            <a:spAutoFit/>
          </a:bodyPr>
          <a:lstStyle/>
          <a:p>
            <a:pPr>
              <a:spcBef>
                <a:spcPts val="100"/>
              </a:spcBef>
              <a:buClr>
                <a:srgbClr val="000000"/>
              </a:buClr>
              <a:buSzPct val="100000"/>
              <a:buFont typeface="Times New Roman" pitchFamily="18" charset="0"/>
              <a:buNone/>
            </a:pPr>
            <a:r>
              <a:rPr lang="en-US" sz="600" b="1">
                <a:solidFill>
                  <a:srgbClr val="6600CC"/>
                </a:solidFill>
              </a:rPr>
              <a:t>card barcode id</a:t>
            </a:r>
          </a:p>
          <a:p>
            <a:pPr>
              <a:spcBef>
                <a:spcPts val="100"/>
              </a:spcBef>
              <a:buClr>
                <a:srgbClr val="000000"/>
              </a:buClr>
              <a:buSzPct val="100000"/>
              <a:buFont typeface="Times New Roman" pitchFamily="18" charset="0"/>
              <a:buNone/>
            </a:pPr>
            <a:r>
              <a:rPr lang="en-US" sz="600" b="1">
                <a:solidFill>
                  <a:srgbClr val="6600CC"/>
                </a:solidFill>
              </a:rPr>
              <a:t>credentialTypeCode</a:t>
            </a:r>
          </a:p>
          <a:p>
            <a:pPr>
              <a:spcBef>
                <a:spcPts val="100"/>
              </a:spcBef>
              <a:buClr>
                <a:srgbClr val="000000"/>
              </a:buClr>
              <a:buSzPct val="100000"/>
              <a:buFont typeface="Times New Roman" pitchFamily="18" charset="0"/>
              <a:buNone/>
            </a:pPr>
            <a:endParaRPr lang="en-US" sz="600" b="1">
              <a:solidFill>
                <a:srgbClr val="6600CC"/>
              </a:solidFill>
            </a:endParaRPr>
          </a:p>
          <a:p>
            <a:pPr>
              <a:spcBef>
                <a:spcPts val="100"/>
              </a:spcBef>
              <a:buClr>
                <a:srgbClr val="000000"/>
              </a:buClr>
              <a:buSzPct val="100000"/>
              <a:buFont typeface="Times New Roman" pitchFamily="18" charset="0"/>
              <a:buNone/>
            </a:pPr>
            <a:endParaRPr lang="en-US" sz="600" b="1">
              <a:solidFill>
                <a:srgbClr val="008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a:xfrm>
            <a:off x="0" y="0"/>
            <a:ext cx="9144000" cy="685800"/>
          </a:xfrm>
          <a:gradFill rotWithShape="1">
            <a:gsLst>
              <a:gs pos="0">
                <a:srgbClr val="08175D"/>
              </a:gs>
              <a:gs pos="100000">
                <a:srgbClr val="08175D">
                  <a:alpha val="25000"/>
                </a:srgbClr>
              </a:gs>
            </a:gsLst>
            <a:lin ang="0" scaled="1"/>
          </a:gradFill>
        </p:spPr>
        <p:txBody>
          <a:bodyPr/>
          <a:lstStyle/>
          <a:p>
            <a:pPr eaLnBrk="1" hangingPunct="1"/>
            <a:r>
              <a:rPr lang="en-US" sz="3600" smtClean="0">
                <a:solidFill>
                  <a:schemeClr val="bg1"/>
                </a:solidFill>
                <a:latin typeface="Arial" charset="0"/>
                <a:cs typeface="Arial" charset="0"/>
              </a:rPr>
              <a:t>Contact Information</a:t>
            </a:r>
          </a:p>
        </p:txBody>
      </p:sp>
      <p:graphicFrame>
        <p:nvGraphicFramePr>
          <p:cNvPr id="89096" name="Group 8"/>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0DD8D5FF-8F47-48ED-857E-BA5C5450848E}"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38</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5" name="Content Placeholder 5"/>
          <p:cNvSpPr txBox="1">
            <a:spLocks/>
          </p:cNvSpPr>
          <p:nvPr/>
        </p:nvSpPr>
        <p:spPr>
          <a:xfrm>
            <a:off x="457200" y="993775"/>
            <a:ext cx="8224838" cy="5151438"/>
          </a:xfrm>
          <a:prstGeom prst="rect">
            <a:avLst/>
          </a:prstGeom>
        </p:spPr>
        <p:txBody>
          <a:bodyPr>
            <a:normAutofit/>
          </a:bodyPr>
          <a:lstStyle/>
          <a:p>
            <a:pPr lvl="1" defTabSz="914400" fontAlgn="auto">
              <a:spcBef>
                <a:spcPct val="20000"/>
              </a:spcBef>
              <a:spcAft>
                <a:spcPts val="0"/>
              </a:spcAft>
              <a:defRPr/>
            </a:pPr>
            <a:endParaRPr lang="en-US" sz="2000" dirty="0">
              <a:solidFill>
                <a:schemeClr val="tx1"/>
              </a:solidFill>
              <a:latin typeface="+mn-lt"/>
            </a:endParaRPr>
          </a:p>
          <a:p>
            <a:pPr lvl="1" defTabSz="914400" fontAlgn="auto">
              <a:spcBef>
                <a:spcPct val="20000"/>
              </a:spcBef>
              <a:spcAft>
                <a:spcPts val="0"/>
              </a:spcAft>
              <a:buFontTx/>
              <a:buChar char="•"/>
              <a:defRPr/>
            </a:pPr>
            <a:endParaRPr lang="en-US" sz="2000" dirty="0">
              <a:solidFill>
                <a:schemeClr val="tx1"/>
              </a:solidFill>
              <a:latin typeface="+mn-lt"/>
            </a:endParaRPr>
          </a:p>
          <a:p>
            <a:pPr lvl="1" defTabSz="914400" fontAlgn="auto">
              <a:spcBef>
                <a:spcPct val="20000"/>
              </a:spcBef>
              <a:spcAft>
                <a:spcPts val="0"/>
              </a:spcAft>
              <a:buFontTx/>
              <a:buChar char="•"/>
              <a:defRPr/>
            </a:pPr>
            <a:endParaRPr lang="en-US" sz="2000" dirty="0">
              <a:solidFill>
                <a:schemeClr val="tx1"/>
              </a:solidFill>
              <a:latin typeface="+mn-lt"/>
            </a:endParaRPr>
          </a:p>
          <a:p>
            <a:pPr lvl="2" defTabSz="914400" fontAlgn="auto">
              <a:spcBef>
                <a:spcPct val="20000"/>
              </a:spcBef>
              <a:spcAft>
                <a:spcPts val="0"/>
              </a:spcAft>
              <a:buFontTx/>
              <a:buChar char="•"/>
              <a:defRPr/>
            </a:pPr>
            <a:endParaRPr lang="en-US" sz="1600" dirty="0">
              <a:solidFill>
                <a:schemeClr val="tx1"/>
              </a:solidFill>
              <a:latin typeface="+mn-lt"/>
            </a:endParaRPr>
          </a:p>
        </p:txBody>
      </p:sp>
      <p:sp>
        <p:nvSpPr>
          <p:cNvPr id="89094" name="Rectangle 5"/>
          <p:cNvSpPr>
            <a:spLocks noChangeArrowheads="1"/>
          </p:cNvSpPr>
          <p:nvPr/>
        </p:nvSpPr>
        <p:spPr bwMode="auto">
          <a:xfrm>
            <a:off x="530225" y="1255713"/>
            <a:ext cx="6427788" cy="4173537"/>
          </a:xfrm>
          <a:prstGeom prst="rect">
            <a:avLst/>
          </a:prstGeom>
          <a:noFill/>
          <a:ln w="9525">
            <a:noFill/>
            <a:miter lim="800000"/>
            <a:headEnd/>
            <a:tailEnd/>
          </a:ln>
        </p:spPr>
        <p:txBody>
          <a:bodyPr>
            <a:spAutoFit/>
          </a:bodyPr>
          <a:lstStyle/>
          <a:p>
            <a:pPr marL="231775" indent="-231775" eaLnBrk="0" hangingPunct="0">
              <a:spcBef>
                <a:spcPct val="20000"/>
              </a:spcBef>
              <a:buFontTx/>
              <a:buChar char="•"/>
            </a:pPr>
            <a:r>
              <a:rPr lang="en-US" sz="2800" b="1">
                <a:solidFill>
                  <a:schemeClr val="tx1"/>
                </a:solidFill>
              </a:rPr>
              <a:t>Karyn Higa-Smith (DHS S&amp;T)</a:t>
            </a:r>
          </a:p>
          <a:p>
            <a:pPr marL="744538" lvl="1" eaLnBrk="0" hangingPunct="0">
              <a:spcBef>
                <a:spcPct val="20000"/>
              </a:spcBef>
              <a:buFontTx/>
              <a:buChar char="–"/>
            </a:pPr>
            <a:r>
              <a:rPr lang="en-US" sz="2400">
                <a:solidFill>
                  <a:schemeClr val="tx1"/>
                </a:solidFill>
              </a:rPr>
              <a:t>Program Manager, Identity Management</a:t>
            </a:r>
          </a:p>
          <a:p>
            <a:pPr marL="744538" lvl="1" eaLnBrk="0" hangingPunct="0">
              <a:spcBef>
                <a:spcPct val="20000"/>
              </a:spcBef>
              <a:buFontTx/>
              <a:buChar char="–"/>
            </a:pPr>
            <a:r>
              <a:rPr lang="en-US" sz="2400">
                <a:solidFill>
                  <a:schemeClr val="tx1"/>
                </a:solidFill>
              </a:rPr>
              <a:t>Karyn.Higa-Smith@dhs.gov </a:t>
            </a:r>
          </a:p>
          <a:p>
            <a:pPr marL="231775" indent="-231775" eaLnBrk="0" hangingPunct="0">
              <a:spcBef>
                <a:spcPct val="20000"/>
              </a:spcBef>
              <a:buFontTx/>
              <a:buChar char="•"/>
            </a:pPr>
            <a:r>
              <a:rPr lang="en-US" sz="2800" b="1">
                <a:solidFill>
                  <a:schemeClr val="tx1"/>
                </a:solidFill>
              </a:rPr>
              <a:t>Thomas Smith (JHU/APL)</a:t>
            </a:r>
          </a:p>
          <a:p>
            <a:pPr marL="744538" lvl="1" eaLnBrk="0" hangingPunct="0">
              <a:spcBef>
                <a:spcPct val="20000"/>
              </a:spcBef>
              <a:buFontTx/>
              <a:buChar char="–"/>
            </a:pPr>
            <a:r>
              <a:rPr lang="en-US" sz="2400">
                <a:solidFill>
                  <a:schemeClr val="tx1"/>
                </a:solidFill>
              </a:rPr>
              <a:t>Senior Engineer, DHS S&amp;T IdM Testbed</a:t>
            </a:r>
          </a:p>
          <a:p>
            <a:pPr marL="744538" lvl="1" eaLnBrk="0" hangingPunct="0">
              <a:spcBef>
                <a:spcPct val="20000"/>
              </a:spcBef>
              <a:buFontTx/>
              <a:buChar char="–"/>
            </a:pPr>
            <a:r>
              <a:rPr lang="en-US" sz="2400">
                <a:solidFill>
                  <a:schemeClr val="tx1"/>
                </a:solidFill>
              </a:rPr>
              <a:t>Thomas.Smith@jhuapl.edu</a:t>
            </a:r>
          </a:p>
          <a:p>
            <a:pPr marL="231775" indent="-231775" eaLnBrk="0" hangingPunct="0">
              <a:spcBef>
                <a:spcPct val="20000"/>
              </a:spcBef>
              <a:buFontTx/>
              <a:buChar char="•"/>
            </a:pPr>
            <a:r>
              <a:rPr lang="en-US" sz="2800" b="1">
                <a:solidFill>
                  <a:schemeClr val="tx1"/>
                </a:solidFill>
              </a:rPr>
              <a:t>Maria Vachino (JHU/APL)</a:t>
            </a:r>
          </a:p>
          <a:p>
            <a:pPr marL="744538" lvl="1" eaLnBrk="0" hangingPunct="0">
              <a:spcBef>
                <a:spcPct val="20000"/>
              </a:spcBef>
              <a:buFontTx/>
              <a:buChar char="–"/>
            </a:pPr>
            <a:r>
              <a:rPr lang="en-US" sz="2400">
                <a:solidFill>
                  <a:schemeClr val="tx1"/>
                </a:solidFill>
              </a:rPr>
              <a:t>Senior Engineer, DHS S&amp;T IdM Testbed</a:t>
            </a:r>
          </a:p>
          <a:p>
            <a:pPr marL="744538" lvl="1" eaLnBrk="0" hangingPunct="0">
              <a:spcBef>
                <a:spcPct val="20000"/>
              </a:spcBef>
              <a:buFontTx/>
              <a:buChar char="–"/>
            </a:pPr>
            <a:r>
              <a:rPr lang="en-US" sz="2400">
                <a:solidFill>
                  <a:schemeClr val="tx1"/>
                </a:solidFill>
              </a:rPr>
              <a:t>Maria.Vachino@jhuapl.edu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a:xfrm>
            <a:off x="0" y="2743200"/>
            <a:ext cx="9144000" cy="1219200"/>
          </a:xfrm>
          <a:gradFill rotWithShape="1">
            <a:gsLst>
              <a:gs pos="0">
                <a:srgbClr val="08175D"/>
              </a:gs>
              <a:gs pos="100000">
                <a:srgbClr val="08175D">
                  <a:alpha val="25000"/>
                </a:srgbClr>
              </a:gs>
            </a:gsLst>
            <a:lin ang="0" scaled="1"/>
          </a:gradFill>
        </p:spPr>
        <p:txBody>
          <a:bodyPr anchorCtr="1"/>
          <a:lstStyle/>
          <a:p>
            <a:pPr eaLnBrk="1" hangingPunct="1"/>
            <a:r>
              <a:rPr lang="en-US" sz="4800" smtClean="0">
                <a:solidFill>
                  <a:schemeClr val="bg1"/>
                </a:solidFill>
              </a:rPr>
              <a:t>Backup Slides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latin typeface="Calibri" pitchFamily="34" charset="0"/>
              </a:rPr>
              <a:t>Problem?</a:t>
            </a:r>
          </a:p>
        </p:txBody>
      </p:sp>
      <p:pic>
        <p:nvPicPr>
          <p:cNvPr id="19458" name="Picture 2" descr="C:\Documents and Settings\smithtc1\Desktop\States.jpeg"/>
          <p:cNvPicPr>
            <a:picLocks noChangeAspect="1" noChangeArrowheads="1"/>
          </p:cNvPicPr>
          <p:nvPr/>
        </p:nvPicPr>
        <p:blipFill>
          <a:blip r:embed="rId3" cstate="print"/>
          <a:srcRect/>
          <a:stretch>
            <a:fillRect/>
          </a:stretch>
        </p:blipFill>
        <p:spPr bwMode="auto">
          <a:xfrm>
            <a:off x="328613" y="1222375"/>
            <a:ext cx="3363912" cy="2109788"/>
          </a:xfrm>
          <a:prstGeom prst="rect">
            <a:avLst/>
          </a:prstGeom>
          <a:noFill/>
          <a:ln w="9525">
            <a:noFill/>
            <a:miter lim="800000"/>
            <a:headEnd/>
            <a:tailEnd/>
          </a:ln>
        </p:spPr>
      </p:pic>
      <p:pic>
        <p:nvPicPr>
          <p:cNvPr id="19459" name="Picture 3" descr="C:\Documents and Settings\smithtc1\Desktop\DHS.jpg"/>
          <p:cNvPicPr>
            <a:picLocks noChangeAspect="1" noChangeArrowheads="1"/>
          </p:cNvPicPr>
          <p:nvPr/>
        </p:nvPicPr>
        <p:blipFill>
          <a:blip r:embed="rId4" cstate="print"/>
          <a:srcRect/>
          <a:stretch>
            <a:fillRect/>
          </a:stretch>
        </p:blipFill>
        <p:spPr bwMode="auto">
          <a:xfrm>
            <a:off x="3132138" y="2406650"/>
            <a:ext cx="2522537" cy="2522538"/>
          </a:xfrm>
          <a:prstGeom prst="rect">
            <a:avLst/>
          </a:prstGeom>
          <a:noFill/>
          <a:ln w="9525">
            <a:noFill/>
            <a:miter lim="800000"/>
            <a:headEnd/>
            <a:tailEnd/>
          </a:ln>
        </p:spPr>
      </p:pic>
      <p:pic>
        <p:nvPicPr>
          <p:cNvPr id="19460" name="Picture 4" descr="C:\Documents and Settings\smithtc1\Desktop\DOJ.jpg"/>
          <p:cNvPicPr>
            <a:picLocks noChangeAspect="1" noChangeArrowheads="1"/>
          </p:cNvPicPr>
          <p:nvPr/>
        </p:nvPicPr>
        <p:blipFill>
          <a:blip r:embed="rId5" cstate="print"/>
          <a:srcRect/>
          <a:stretch>
            <a:fillRect/>
          </a:stretch>
        </p:blipFill>
        <p:spPr bwMode="auto">
          <a:xfrm>
            <a:off x="903288" y="3919538"/>
            <a:ext cx="1843087" cy="1819275"/>
          </a:xfrm>
          <a:prstGeom prst="rect">
            <a:avLst/>
          </a:prstGeom>
          <a:noFill/>
          <a:ln w="9525">
            <a:noFill/>
            <a:miter lim="800000"/>
            <a:headEnd/>
            <a:tailEnd/>
          </a:ln>
        </p:spPr>
      </p:pic>
      <p:pic>
        <p:nvPicPr>
          <p:cNvPr id="19461" name="Picture 5" descr="C:\Documents and Settings\smithtc1\Desktop\DNI.jpg"/>
          <p:cNvPicPr>
            <a:picLocks noChangeAspect="1" noChangeArrowheads="1"/>
          </p:cNvPicPr>
          <p:nvPr/>
        </p:nvPicPr>
        <p:blipFill>
          <a:blip r:embed="rId6" cstate="print"/>
          <a:srcRect/>
          <a:stretch>
            <a:fillRect/>
          </a:stretch>
        </p:blipFill>
        <p:spPr bwMode="auto">
          <a:xfrm>
            <a:off x="5640388" y="3402013"/>
            <a:ext cx="3095625" cy="3095625"/>
          </a:xfrm>
          <a:prstGeom prst="rect">
            <a:avLst/>
          </a:prstGeom>
          <a:noFill/>
          <a:ln w="9525">
            <a:noFill/>
            <a:miter lim="800000"/>
            <a:headEnd/>
            <a:tailEnd/>
          </a:ln>
        </p:spPr>
      </p:pic>
      <p:pic>
        <p:nvPicPr>
          <p:cNvPr id="19462" name="Picture 6" descr="C:\Documents and Settings\smithtc1\Desktop\DOD.jpg"/>
          <p:cNvPicPr>
            <a:picLocks noChangeAspect="1" noChangeArrowheads="1"/>
          </p:cNvPicPr>
          <p:nvPr/>
        </p:nvPicPr>
        <p:blipFill>
          <a:blip r:embed="rId7" cstate="print"/>
          <a:srcRect/>
          <a:stretch>
            <a:fillRect/>
          </a:stretch>
        </p:blipFill>
        <p:spPr bwMode="auto">
          <a:xfrm>
            <a:off x="6232525" y="1419225"/>
            <a:ext cx="1733550" cy="1733550"/>
          </a:xfrm>
          <a:prstGeom prst="rect">
            <a:avLst/>
          </a:prstGeom>
          <a:noFill/>
          <a:ln w="9525">
            <a:noFill/>
            <a:miter lim="800000"/>
            <a:headEnd/>
            <a:tailEnd/>
          </a:ln>
        </p:spPr>
      </p:pic>
      <p:graphicFrame>
        <p:nvGraphicFramePr>
          <p:cNvPr id="20488" name="Group 8"/>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3F577068-4AE6-492C-BA8D-0D8E0A4EDF49}"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4</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a:xfrm>
            <a:off x="0" y="0"/>
            <a:ext cx="9144000" cy="685800"/>
          </a:xfrm>
          <a:gradFill rotWithShape="1">
            <a:gsLst>
              <a:gs pos="0">
                <a:srgbClr val="08175D"/>
              </a:gs>
              <a:gs pos="100000">
                <a:srgbClr val="08175D">
                  <a:alpha val="25000"/>
                </a:srgbClr>
              </a:gs>
            </a:gsLst>
            <a:lin ang="0" scaled="1"/>
          </a:gradFill>
        </p:spPr>
        <p:txBody>
          <a:bodyPr/>
          <a:lstStyle/>
          <a:p>
            <a:r>
              <a:rPr lang="en-US" sz="3600" smtClean="0">
                <a:solidFill>
                  <a:schemeClr val="bg1"/>
                </a:solidFill>
                <a:latin typeface="Arial" charset="0"/>
                <a:cs typeface="Arial" charset="0"/>
              </a:rPr>
              <a:t>Additional Information</a:t>
            </a:r>
          </a:p>
        </p:txBody>
      </p:sp>
      <p:graphicFrame>
        <p:nvGraphicFramePr>
          <p:cNvPr id="93192" name="Group 8"/>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fld id="{88248DCC-8319-407A-87D5-048C0F709DA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0" fontAlgn="base" latinLnBrk="0" hangingPunct="0">
                          <a:lnSpc>
                            <a:spcPct val="100000"/>
                          </a:lnSpc>
                          <a:spcBef>
                            <a:spcPct val="0"/>
                          </a:spcBef>
                          <a:spcAft>
                            <a:spcPct val="0"/>
                          </a:spcAft>
                          <a:buClrTx/>
                          <a:buSzTx/>
                          <a:buFontTx/>
                          <a:buNone/>
                          <a:tabLst/>
                        </a:pPr>
                        <a:t>40</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5" name="Content Placeholder 5"/>
          <p:cNvSpPr txBox="1">
            <a:spLocks/>
          </p:cNvSpPr>
          <p:nvPr/>
        </p:nvSpPr>
        <p:spPr>
          <a:xfrm>
            <a:off x="457200" y="993775"/>
            <a:ext cx="8224838" cy="5151438"/>
          </a:xfrm>
          <a:prstGeom prst="rect">
            <a:avLst/>
          </a:prstGeom>
        </p:spPr>
        <p:txBody>
          <a:bodyPr>
            <a:normAutofit/>
          </a:bodyPr>
          <a:lstStyle/>
          <a:p>
            <a:pPr lvl="1" defTabSz="914400" fontAlgn="auto">
              <a:spcBef>
                <a:spcPct val="20000"/>
              </a:spcBef>
              <a:spcAft>
                <a:spcPts val="0"/>
              </a:spcAft>
              <a:defRPr/>
            </a:pPr>
            <a:endParaRPr lang="en-US" sz="2000" dirty="0">
              <a:solidFill>
                <a:schemeClr val="tx1"/>
              </a:solidFill>
              <a:latin typeface="+mn-lt"/>
            </a:endParaRPr>
          </a:p>
          <a:p>
            <a:pPr lvl="1" defTabSz="914400" fontAlgn="auto">
              <a:spcBef>
                <a:spcPct val="20000"/>
              </a:spcBef>
              <a:spcAft>
                <a:spcPts val="0"/>
              </a:spcAft>
              <a:buFontTx/>
              <a:buChar char="•"/>
              <a:defRPr/>
            </a:pPr>
            <a:endParaRPr lang="en-US" sz="2000" dirty="0">
              <a:solidFill>
                <a:schemeClr val="tx1"/>
              </a:solidFill>
              <a:latin typeface="+mn-lt"/>
            </a:endParaRPr>
          </a:p>
          <a:p>
            <a:pPr lvl="1" defTabSz="914400" fontAlgn="auto">
              <a:spcBef>
                <a:spcPct val="20000"/>
              </a:spcBef>
              <a:spcAft>
                <a:spcPts val="0"/>
              </a:spcAft>
              <a:buFontTx/>
              <a:buChar char="•"/>
              <a:defRPr/>
            </a:pPr>
            <a:endParaRPr lang="en-US" sz="2000" dirty="0">
              <a:solidFill>
                <a:schemeClr val="tx1"/>
              </a:solidFill>
              <a:latin typeface="+mn-lt"/>
            </a:endParaRPr>
          </a:p>
          <a:p>
            <a:pPr lvl="2" defTabSz="914400" fontAlgn="auto">
              <a:spcBef>
                <a:spcPct val="20000"/>
              </a:spcBef>
              <a:spcAft>
                <a:spcPts val="0"/>
              </a:spcAft>
              <a:buFontTx/>
              <a:buChar char="•"/>
              <a:defRPr/>
            </a:pPr>
            <a:endParaRPr lang="en-US" sz="1600" dirty="0">
              <a:solidFill>
                <a:schemeClr val="tx1"/>
              </a:solidFill>
              <a:latin typeface="+mn-lt"/>
            </a:endParaRPr>
          </a:p>
        </p:txBody>
      </p:sp>
      <p:sp>
        <p:nvSpPr>
          <p:cNvPr id="93190" name="Rectangle 5"/>
          <p:cNvSpPr>
            <a:spLocks noChangeArrowheads="1"/>
          </p:cNvSpPr>
          <p:nvPr/>
        </p:nvSpPr>
        <p:spPr bwMode="auto">
          <a:xfrm>
            <a:off x="530225" y="1255713"/>
            <a:ext cx="7769225" cy="1555750"/>
          </a:xfrm>
          <a:prstGeom prst="rect">
            <a:avLst/>
          </a:prstGeom>
          <a:noFill/>
          <a:ln w="9525">
            <a:noFill/>
            <a:miter lim="800000"/>
            <a:headEnd/>
            <a:tailEnd/>
          </a:ln>
        </p:spPr>
        <p:txBody>
          <a:bodyPr>
            <a:spAutoFit/>
          </a:bodyPr>
          <a:lstStyle/>
          <a:p>
            <a:pPr marL="231775" indent="-231775" eaLnBrk="0" hangingPunct="0">
              <a:spcBef>
                <a:spcPct val="20000"/>
              </a:spcBef>
            </a:pPr>
            <a:r>
              <a:rPr lang="en-US" sz="2400">
                <a:solidFill>
                  <a:schemeClr val="tx1"/>
                </a:solidFill>
              </a:rPr>
              <a:t>IEEE HST 2010 Conference Proceedings:</a:t>
            </a:r>
          </a:p>
          <a:p>
            <a:pPr marL="744538" lvl="1"/>
            <a:endParaRPr lang="en-US">
              <a:solidFill>
                <a:schemeClr val="tx1"/>
              </a:solidFill>
            </a:endParaRPr>
          </a:p>
          <a:p>
            <a:pPr marL="744538" lvl="1"/>
            <a:r>
              <a:rPr lang="en-US">
                <a:solidFill>
                  <a:schemeClr val="tx1"/>
                </a:solidFill>
              </a:rPr>
              <a:t>Modeling the Federal User Identity, Credential, and</a:t>
            </a:r>
          </a:p>
          <a:p>
            <a:pPr marL="744538" lvl="1"/>
            <a:r>
              <a:rPr lang="en-US">
                <a:solidFill>
                  <a:schemeClr val="tx1"/>
                </a:solidFill>
              </a:rPr>
              <a:t>Access Management (ICAM) Decision Space to</a:t>
            </a:r>
          </a:p>
          <a:p>
            <a:pPr marL="744538" lvl="1"/>
            <a:r>
              <a:rPr lang="en-US">
                <a:solidFill>
                  <a:schemeClr val="tx1"/>
                </a:solidFill>
              </a:rPr>
              <a:t>Facilitate Secure Information Sharing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0" y="-3175"/>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nSpc>
                <a:spcPct val="81000"/>
              </a:lnSpc>
              <a:buClr>
                <a:srgbClr val="000000"/>
              </a:buClr>
              <a:buSzPct val="100000"/>
              <a:buFont typeface="Times New Roman" pitchFamily="18" charset="0"/>
              <a:buNone/>
            </a:pPr>
            <a:r>
              <a:rPr lang="en-US" sz="3600"/>
              <a:t>Why A Conceptual Data Model?</a:t>
            </a:r>
          </a:p>
        </p:txBody>
      </p:sp>
      <p:sp>
        <p:nvSpPr>
          <p:cNvPr id="6" name="Content Placeholder 5"/>
          <p:cNvSpPr txBox="1">
            <a:spLocks/>
          </p:cNvSpPr>
          <p:nvPr/>
        </p:nvSpPr>
        <p:spPr bwMode="auto">
          <a:xfrm>
            <a:off x="474663" y="1254125"/>
            <a:ext cx="8224837" cy="4737100"/>
          </a:xfrm>
          <a:prstGeom prst="rect">
            <a:avLst/>
          </a:prstGeom>
          <a:noFill/>
          <a:ln w="9525">
            <a:noFill/>
            <a:round/>
            <a:headEnd/>
            <a:tailEnd/>
          </a:ln>
        </p:spPr>
        <p:txBody>
          <a:bodyPr lIns="0" tIns="76608" rIns="0" bIns="0" anchor="b"/>
          <a:lstStyle/>
          <a:p>
            <a:pPr marL="342900" indent="-342900" defTabSz="914400" eaLnBrk="0" hangingPunct="0">
              <a:lnSpc>
                <a:spcPct val="81000"/>
              </a:lnSpc>
              <a:spcBef>
                <a:spcPts val="800"/>
              </a:spcBef>
              <a:buClr>
                <a:srgbClr val="000000"/>
              </a:buClr>
              <a:buSzPct val="100000"/>
              <a:buFontTx/>
              <a:buChar char="•"/>
              <a:defRPr/>
            </a:pPr>
            <a:r>
              <a:rPr lang="en-US" sz="2400" b="1" dirty="0">
                <a:solidFill>
                  <a:schemeClr val="tx1"/>
                </a:solidFill>
                <a:latin typeface="+mn-lt"/>
              </a:rPr>
              <a:t> Captures Information Requirements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Problem specific</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Technology-neutral </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Information representation, not process or policy</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Identifies business terms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Establishes contextual consensus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Expresses data semantics</a:t>
            </a:r>
          </a:p>
          <a:p>
            <a:pPr marL="342900" indent="-342900" defTabSz="914400" eaLnBrk="0" hangingPunct="0">
              <a:lnSpc>
                <a:spcPct val="81000"/>
              </a:lnSpc>
              <a:spcBef>
                <a:spcPts val="2400"/>
              </a:spcBef>
              <a:buClr>
                <a:srgbClr val="000000"/>
              </a:buClr>
              <a:buSzPct val="100000"/>
              <a:buFontTx/>
              <a:buChar char="•"/>
              <a:defRPr/>
            </a:pPr>
            <a:r>
              <a:rPr lang="en-US" sz="2400" b="1" dirty="0">
                <a:solidFill>
                  <a:schemeClr val="tx1"/>
                </a:solidFill>
                <a:latin typeface="+mn-lt"/>
              </a:rPr>
              <a:t> Artifacts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Entities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Attributes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Relationships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Identifiers</a:t>
            </a:r>
          </a:p>
          <a:p>
            <a:pPr lvl="1" defTabSz="914400" eaLnBrk="0" hangingPunct="0">
              <a:lnSpc>
                <a:spcPct val="81000"/>
              </a:lnSpc>
              <a:spcBef>
                <a:spcPts val="700"/>
              </a:spcBef>
              <a:buClr>
                <a:srgbClr val="000000"/>
              </a:buClr>
              <a:buSzPct val="100000"/>
              <a:buFontTx/>
              <a:buChar char="•"/>
              <a:defRPr/>
            </a:pPr>
            <a:r>
              <a:rPr lang="en-US" sz="2000" dirty="0">
                <a:solidFill>
                  <a:schemeClr val="tx1"/>
                </a:solidFill>
                <a:latin typeface="+mn-lt"/>
              </a:rPr>
              <a:t>Problem Terms</a:t>
            </a:r>
          </a:p>
        </p:txBody>
      </p:sp>
      <p:sp>
        <p:nvSpPr>
          <p:cNvPr id="95235" name="TextBox 3"/>
          <p:cNvSpPr txBox="1">
            <a:spLocks noChangeArrowheads="1"/>
          </p:cNvSpPr>
          <p:nvPr/>
        </p:nvSpPr>
        <p:spPr bwMode="auto">
          <a:xfrm>
            <a:off x="1074738" y="6265863"/>
            <a:ext cx="7148512" cy="231775"/>
          </a:xfrm>
          <a:prstGeom prst="rect">
            <a:avLst/>
          </a:prstGeom>
          <a:noFill/>
          <a:ln w="9525">
            <a:noFill/>
            <a:miter lim="800000"/>
            <a:headEnd/>
            <a:tailEnd/>
          </a:ln>
        </p:spPr>
        <p:txBody>
          <a:bodyPr wrap="none">
            <a:spAutoFit/>
          </a:bodyPr>
          <a:lstStyle/>
          <a:p>
            <a:r>
              <a:rPr lang="en-US" sz="900" b="1" i="1">
                <a:solidFill>
                  <a:schemeClr val="tx1"/>
                </a:solidFill>
              </a:rPr>
              <a:t>Mind Your Business: Serving Business with Data Models that Focus Exclusively on Data,</a:t>
            </a:r>
            <a:r>
              <a:rPr lang="en-US" sz="900" b="1">
                <a:solidFill>
                  <a:schemeClr val="tx1"/>
                </a:solidFill>
              </a:rPr>
              <a:t> J. Maguire, 11-26-2008, Burton Group</a:t>
            </a:r>
            <a:endParaRPr lang="en-US" sz="300">
              <a:solidFill>
                <a:schemeClr val="tx1"/>
              </a:solidFill>
            </a:endParaRPr>
          </a:p>
        </p:txBody>
      </p:sp>
      <p:graphicFrame>
        <p:nvGraphicFramePr>
          <p:cNvPr id="95240" name="Group 8"/>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A64B3E60-401B-4639-BAD6-CCE3BF11C06D}"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41</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3175"/>
            <a:ext cx="9144000" cy="685800"/>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nSpc>
                <a:spcPct val="81000"/>
              </a:lnSpc>
              <a:buClr>
                <a:srgbClr val="000000"/>
              </a:buClr>
              <a:buSzPct val="100000"/>
              <a:buFont typeface="Times New Roman" pitchFamily="18" charset="0"/>
              <a:buNone/>
            </a:pPr>
            <a:r>
              <a:rPr lang="en-US" sz="3600"/>
              <a:t>Concept Data Model Uses</a:t>
            </a:r>
          </a:p>
        </p:txBody>
      </p:sp>
      <p:sp>
        <p:nvSpPr>
          <p:cNvPr id="97282" name="Content Placeholder 5"/>
          <p:cNvSpPr>
            <a:spLocks noGrp="1"/>
          </p:cNvSpPr>
          <p:nvPr>
            <p:ph idx="1"/>
          </p:nvPr>
        </p:nvSpPr>
        <p:spPr>
          <a:xfrm>
            <a:off x="457200" y="1152525"/>
            <a:ext cx="8224838" cy="5267325"/>
          </a:xfrm>
        </p:spPr>
        <p:txBody>
          <a:bodyPr/>
          <a:lstStyle/>
          <a:p>
            <a:pPr eaLnBrk="1" hangingPunct="1">
              <a:lnSpc>
                <a:spcPts val="1700"/>
              </a:lnSpc>
              <a:buFontTx/>
              <a:buChar char="•"/>
            </a:pPr>
            <a:r>
              <a:rPr lang="en-US" sz="2800" b="1" smtClean="0"/>
              <a:t>Knowledge management</a:t>
            </a:r>
          </a:p>
          <a:p>
            <a:pPr lvl="1" eaLnBrk="1" hangingPunct="1">
              <a:lnSpc>
                <a:spcPts val="1700"/>
              </a:lnSpc>
              <a:buFontTx/>
              <a:buChar char="•"/>
            </a:pPr>
            <a:r>
              <a:rPr lang="en-US" sz="2400" smtClean="0"/>
              <a:t>Framework for technology insertion – logical/physical modeling</a:t>
            </a:r>
          </a:p>
          <a:p>
            <a:pPr lvl="2" eaLnBrk="1" hangingPunct="1">
              <a:lnSpc>
                <a:spcPts val="1700"/>
              </a:lnSpc>
              <a:buFontTx/>
              <a:buChar char="•"/>
            </a:pPr>
            <a:r>
              <a:rPr lang="en-US" sz="1800" smtClean="0"/>
              <a:t>Establishes conceptual foundation</a:t>
            </a:r>
          </a:p>
          <a:p>
            <a:pPr lvl="2" eaLnBrk="1" hangingPunct="1">
              <a:lnSpc>
                <a:spcPts val="1700"/>
              </a:lnSpc>
              <a:buFontTx/>
              <a:buChar char="•"/>
            </a:pPr>
            <a:r>
              <a:rPr lang="en-US" sz="1800" smtClean="0"/>
              <a:t>Baselines technological insertion</a:t>
            </a:r>
          </a:p>
          <a:p>
            <a:pPr lvl="1" eaLnBrk="1" hangingPunct="1">
              <a:lnSpc>
                <a:spcPts val="1700"/>
              </a:lnSpc>
              <a:buFontTx/>
              <a:buChar char="•"/>
            </a:pPr>
            <a:r>
              <a:rPr lang="en-US" sz="2400" smtClean="0"/>
              <a:t>Aligns organizational information perception</a:t>
            </a:r>
          </a:p>
          <a:p>
            <a:pPr lvl="2" eaLnBrk="1" hangingPunct="1">
              <a:lnSpc>
                <a:spcPts val="1700"/>
              </a:lnSpc>
              <a:buFontTx/>
              <a:buChar char="•"/>
            </a:pPr>
            <a:r>
              <a:rPr lang="en-US" sz="1800" smtClean="0"/>
              <a:t>Identifies important &amp; distinguishing information</a:t>
            </a:r>
          </a:p>
          <a:p>
            <a:pPr lvl="2" eaLnBrk="1" hangingPunct="1">
              <a:lnSpc>
                <a:spcPts val="1700"/>
              </a:lnSpc>
              <a:buFontTx/>
              <a:buChar char="•"/>
            </a:pPr>
            <a:r>
              <a:rPr lang="en-US" sz="1800" smtClean="0"/>
              <a:t>Establishes artifacts – entities, attributes, relationships, identifiers, problem terms</a:t>
            </a:r>
          </a:p>
          <a:p>
            <a:pPr eaLnBrk="1" hangingPunct="1">
              <a:lnSpc>
                <a:spcPts val="1700"/>
              </a:lnSpc>
              <a:buFontTx/>
              <a:buChar char="•"/>
            </a:pPr>
            <a:r>
              <a:rPr lang="en-US" sz="2800" b="1" smtClean="0"/>
              <a:t>Improve productivity and agility</a:t>
            </a:r>
          </a:p>
          <a:p>
            <a:pPr lvl="1" eaLnBrk="1" hangingPunct="1">
              <a:lnSpc>
                <a:spcPts val="1700"/>
              </a:lnSpc>
              <a:buFontTx/>
              <a:buChar char="•"/>
            </a:pPr>
            <a:r>
              <a:rPr lang="en-US" sz="2400" smtClean="0"/>
              <a:t>Semantic consensus</a:t>
            </a:r>
          </a:p>
          <a:p>
            <a:pPr lvl="2" eaLnBrk="1" hangingPunct="1">
              <a:lnSpc>
                <a:spcPts val="1700"/>
              </a:lnSpc>
              <a:buFontTx/>
              <a:buChar char="•"/>
            </a:pPr>
            <a:r>
              <a:rPr lang="en-US" sz="1800" smtClean="0"/>
              <a:t>Identifies schema translation requirements</a:t>
            </a:r>
          </a:p>
          <a:p>
            <a:pPr lvl="2" eaLnBrk="1" hangingPunct="1">
              <a:lnSpc>
                <a:spcPts val="1700"/>
              </a:lnSpc>
              <a:buFontTx/>
              <a:buChar char="•"/>
            </a:pPr>
            <a:r>
              <a:rPr lang="en-US" sz="1800" smtClean="0"/>
              <a:t>Starting point for information sharing agreements</a:t>
            </a:r>
          </a:p>
          <a:p>
            <a:pPr lvl="1" eaLnBrk="1" hangingPunct="1">
              <a:lnSpc>
                <a:spcPts val="1700"/>
              </a:lnSpc>
              <a:buFontTx/>
              <a:buChar char="•"/>
            </a:pPr>
            <a:r>
              <a:rPr lang="en-US" sz="2400" smtClean="0"/>
              <a:t>Authoritative sources</a:t>
            </a:r>
          </a:p>
          <a:p>
            <a:pPr lvl="2" eaLnBrk="1" hangingPunct="1">
              <a:lnSpc>
                <a:spcPts val="1700"/>
              </a:lnSpc>
              <a:buFontTx/>
              <a:buChar char="•"/>
            </a:pPr>
            <a:r>
              <a:rPr lang="en-US" sz="1800" smtClean="0"/>
              <a:t>Identifies policy information requirements</a:t>
            </a:r>
          </a:p>
          <a:p>
            <a:pPr lvl="1" eaLnBrk="1" hangingPunct="1">
              <a:lnSpc>
                <a:spcPts val="1700"/>
              </a:lnSpc>
              <a:buFontTx/>
              <a:buChar char="•"/>
            </a:pPr>
            <a:r>
              <a:rPr lang="en-US" sz="2400" smtClean="0"/>
              <a:t>Policy creation &amp; refinement </a:t>
            </a:r>
          </a:p>
          <a:p>
            <a:pPr lvl="2" eaLnBrk="1" hangingPunct="1">
              <a:lnSpc>
                <a:spcPts val="1700"/>
              </a:lnSpc>
              <a:buFontTx/>
              <a:buChar char="•"/>
            </a:pPr>
            <a:r>
              <a:rPr lang="en-US" sz="1800" smtClean="0"/>
              <a:t>Identifies information valued by the enterprise</a:t>
            </a:r>
          </a:p>
          <a:p>
            <a:pPr lvl="2" eaLnBrk="1" hangingPunct="1">
              <a:lnSpc>
                <a:spcPts val="1700"/>
              </a:lnSpc>
              <a:buFontTx/>
              <a:buChar char="•"/>
            </a:pPr>
            <a:r>
              <a:rPr lang="en-US" sz="1800" smtClean="0"/>
              <a:t>Identifies policy overlaps and gaps</a:t>
            </a:r>
          </a:p>
          <a:p>
            <a:pPr lvl="1" eaLnBrk="1" hangingPunct="1">
              <a:lnSpc>
                <a:spcPct val="80000"/>
              </a:lnSpc>
              <a:buFontTx/>
              <a:buChar char="•"/>
            </a:pPr>
            <a:endParaRPr lang="en-US" sz="1600" smtClean="0"/>
          </a:p>
          <a:p>
            <a:pPr lvl="1" eaLnBrk="1" hangingPunct="1">
              <a:lnSpc>
                <a:spcPct val="80000"/>
              </a:lnSpc>
              <a:buFontTx/>
              <a:buChar char="•"/>
            </a:pPr>
            <a:endParaRPr lang="en-US" sz="1600" smtClean="0"/>
          </a:p>
          <a:p>
            <a:pPr lvl="2" eaLnBrk="1" hangingPunct="1">
              <a:lnSpc>
                <a:spcPct val="80000"/>
              </a:lnSpc>
              <a:buFontTx/>
              <a:buChar char="•"/>
            </a:pPr>
            <a:endParaRPr lang="en-US" sz="1200" smtClean="0"/>
          </a:p>
        </p:txBody>
      </p:sp>
      <p:graphicFrame>
        <p:nvGraphicFramePr>
          <p:cNvPr id="47111" name="Group 7"/>
          <p:cNvGraphicFramePr>
            <a:graphicFrameLocks noGrp="1"/>
          </p:cNvGraphicFramePr>
          <p:nvPr/>
        </p:nvGraphicFramePr>
        <p:xfrm>
          <a:off x="0" y="6583363"/>
          <a:ext cx="9144000" cy="274637"/>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063F8815-A7FE-4657-B06E-DE838962F63C}" type="slidenum">
                        <a:rPr kumimoji="0" lang="en-US" sz="1200" b="1" i="0" u="none" strike="noStrike" cap="none" normalizeH="0" baseline="0" smtClean="0">
                          <a:ln>
                            <a:noFill/>
                          </a:ln>
                          <a:solidFill>
                            <a:srgbClr val="FFFFFF"/>
                          </a:solidFill>
                          <a:effectLst/>
                          <a:latin typeface="Calibri" pitchFamily="34" charset="0"/>
                        </a:rPr>
                        <a:pPr marL="0" marR="0" lvl="0" indent="0" algn="ctr" defTabSz="914400" rtl="0" eaLnBrk="1" fontAlgn="base" latinLnBrk="0" hangingPunct="1">
                          <a:lnSpc>
                            <a:spcPct val="100000"/>
                          </a:lnSpc>
                          <a:spcBef>
                            <a:spcPct val="0"/>
                          </a:spcBef>
                          <a:spcAft>
                            <a:spcPct val="0"/>
                          </a:spcAft>
                          <a:buClrTx/>
                          <a:buSzTx/>
                          <a:buFontTx/>
                          <a:buNone/>
                          <a:tabLst/>
                        </a:pPr>
                        <a:t>42</a:t>
                      </a:fld>
                      <a:endParaRPr kumimoji="0" lang="en-US" sz="1200" b="1" i="0" u="none" strike="noStrike" cap="none" normalizeH="0" baseline="0" smtClean="0">
                        <a:ln>
                          <a:noFill/>
                        </a:ln>
                        <a:solidFill>
                          <a:srgbClr val="FFFFFF"/>
                        </a:solidFill>
                        <a:effectLst/>
                        <a:latin typeface="Calibri" pitchFamily="34"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Montage"/>
          <p:cNvPicPr>
            <a:picLocks noChangeAspect="1" noChangeArrowheads="1"/>
          </p:cNvPicPr>
          <p:nvPr/>
        </p:nvPicPr>
        <p:blipFill>
          <a:blip r:embed="rId3" cstate="print"/>
          <a:srcRect/>
          <a:stretch>
            <a:fillRect/>
          </a:stretch>
        </p:blipFill>
        <p:spPr bwMode="auto">
          <a:xfrm>
            <a:off x="936625" y="1436688"/>
            <a:ext cx="7315200" cy="4818062"/>
          </a:xfrm>
          <a:prstGeom prst="rect">
            <a:avLst/>
          </a:prstGeom>
          <a:noFill/>
          <a:ln w="9525">
            <a:noFill/>
            <a:miter lim="800000"/>
            <a:headEnd/>
            <a:tailEnd/>
          </a:ln>
        </p:spPr>
      </p:pic>
      <p:sp>
        <p:nvSpPr>
          <p:cNvPr id="21506" name="Rectangle 2"/>
          <p:cNvSpPr>
            <a:spLocks noChangeArrowheads="1"/>
          </p:cNvSpPr>
          <p:nvPr/>
        </p:nvSpPr>
        <p:spPr bwMode="auto">
          <a:xfrm>
            <a:off x="0" y="0"/>
            <a:ext cx="9144000" cy="904875"/>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pPr>
            <a:r>
              <a:rPr lang="en-US" sz="4400">
                <a:latin typeface="Calibri" pitchFamily="34" charset="0"/>
              </a:rPr>
              <a:t>What is needed</a:t>
            </a:r>
          </a:p>
        </p:txBody>
      </p:sp>
      <p:graphicFrame>
        <p:nvGraphicFramePr>
          <p:cNvPr id="22532" name="Group 4"/>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2ECB5DA9-8C2B-4DFA-8EBC-33BA4C10CAB1}"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5</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
        <p:nvSpPr>
          <p:cNvPr id="21510" name="TextBox 5"/>
          <p:cNvSpPr txBox="1">
            <a:spLocks noChangeArrowheads="1"/>
          </p:cNvSpPr>
          <p:nvPr/>
        </p:nvSpPr>
        <p:spPr bwMode="auto">
          <a:xfrm rot="-2806847">
            <a:off x="3667919" y="1966119"/>
            <a:ext cx="1454150" cy="646112"/>
          </a:xfrm>
          <a:prstGeom prst="rect">
            <a:avLst/>
          </a:prstGeom>
          <a:noFill/>
          <a:ln w="9525">
            <a:noFill/>
            <a:miter lim="800000"/>
            <a:headEnd/>
            <a:tailEnd/>
          </a:ln>
        </p:spPr>
        <p:txBody>
          <a:bodyPr wrap="none">
            <a:spAutoFit/>
          </a:bodyPr>
          <a:lstStyle/>
          <a:p>
            <a:pPr algn="ctr"/>
            <a:r>
              <a:rPr lang="en-US" b="1" i="1">
                <a:solidFill>
                  <a:schemeClr val="tx1"/>
                </a:solidFill>
              </a:rPr>
              <a:t>Share</a:t>
            </a:r>
          </a:p>
          <a:p>
            <a:pPr algn="ctr"/>
            <a:r>
              <a:rPr lang="en-US" b="1" i="1">
                <a:solidFill>
                  <a:schemeClr val="tx1"/>
                </a:solidFill>
              </a:rPr>
              <a:t>Information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7"/>
          <p:cNvGrpSpPr>
            <a:grpSpLocks/>
          </p:cNvGrpSpPr>
          <p:nvPr/>
        </p:nvGrpSpPr>
        <p:grpSpPr bwMode="auto">
          <a:xfrm>
            <a:off x="3013075" y="1187450"/>
            <a:ext cx="3009900" cy="5273675"/>
            <a:chOff x="3013570" y="1187670"/>
            <a:chExt cx="3008859" cy="5273293"/>
          </a:xfrm>
        </p:grpSpPr>
        <p:pic>
          <p:nvPicPr>
            <p:cNvPr id="23558" name="Picture 3" descr="C:\Documents and Settings\smithtc1\Desktop\security_guard_badge.jpg"/>
            <p:cNvPicPr>
              <a:picLocks noChangeAspect="1" noChangeArrowheads="1"/>
            </p:cNvPicPr>
            <p:nvPr/>
          </p:nvPicPr>
          <p:blipFill>
            <a:blip r:embed="rId3" cstate="print"/>
            <a:srcRect/>
            <a:stretch>
              <a:fillRect/>
            </a:stretch>
          </p:blipFill>
          <p:spPr bwMode="auto">
            <a:xfrm>
              <a:off x="3013570" y="1187670"/>
              <a:ext cx="3008859" cy="3445007"/>
            </a:xfrm>
            <a:prstGeom prst="rect">
              <a:avLst/>
            </a:prstGeom>
            <a:noFill/>
            <a:ln w="9525">
              <a:noFill/>
              <a:miter lim="800000"/>
              <a:headEnd/>
              <a:tailEnd/>
            </a:ln>
          </p:spPr>
        </p:pic>
        <p:pic>
          <p:nvPicPr>
            <p:cNvPr id="23559" name="Picture 5" descr="Safe"/>
            <p:cNvPicPr>
              <a:picLocks noChangeAspect="1" noChangeArrowheads="1"/>
            </p:cNvPicPr>
            <p:nvPr/>
          </p:nvPicPr>
          <p:blipFill>
            <a:blip r:embed="rId4" cstate="print"/>
            <a:srcRect/>
            <a:stretch>
              <a:fillRect/>
            </a:stretch>
          </p:blipFill>
          <p:spPr bwMode="auto">
            <a:xfrm>
              <a:off x="3334955" y="4022563"/>
              <a:ext cx="2438400" cy="2438400"/>
            </a:xfrm>
            <a:prstGeom prst="rect">
              <a:avLst/>
            </a:prstGeom>
            <a:noFill/>
            <a:ln w="9525">
              <a:noFill/>
              <a:miter lim="800000"/>
              <a:headEnd/>
              <a:tailEnd/>
            </a:ln>
          </p:spPr>
        </p:pic>
      </p:grpSp>
      <p:sp>
        <p:nvSpPr>
          <p:cNvPr id="23554"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latin typeface="Calibri" pitchFamily="34" charset="0"/>
              </a:rPr>
              <a:t>Compliant with IA &amp; Sharing Policy</a:t>
            </a:r>
          </a:p>
        </p:txBody>
      </p:sp>
      <p:graphicFrame>
        <p:nvGraphicFramePr>
          <p:cNvPr id="24582" name="Group 6"/>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A017222C-E805-4D6B-AC92-54E423E69599}"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6</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latin typeface="Calibri" pitchFamily="34" charset="0"/>
              </a:rPr>
              <a:t>Analysis</a:t>
            </a:r>
          </a:p>
        </p:txBody>
      </p:sp>
      <p:graphicFrame>
        <p:nvGraphicFramePr>
          <p:cNvPr id="24582" name="Group 6"/>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A017222C-E805-4D6B-AC92-54E423E69599}"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7</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pic>
        <p:nvPicPr>
          <p:cNvPr id="25605" name="Picture 5"/>
          <p:cNvPicPr>
            <a:picLocks noChangeAspect="1" noChangeArrowheads="1"/>
          </p:cNvPicPr>
          <p:nvPr/>
        </p:nvPicPr>
        <p:blipFill>
          <a:blip r:embed="rId3" cstate="print"/>
          <a:srcRect/>
          <a:stretch>
            <a:fillRect/>
          </a:stretch>
        </p:blipFill>
        <p:spPr bwMode="auto">
          <a:xfrm>
            <a:off x="4900613" y="2286000"/>
            <a:ext cx="3517900" cy="2644775"/>
          </a:xfrm>
          <a:prstGeom prst="rect">
            <a:avLst/>
          </a:prstGeom>
          <a:noFill/>
          <a:ln w="9525">
            <a:noFill/>
            <a:miter lim="800000"/>
            <a:headEnd/>
            <a:tailEnd/>
          </a:ln>
        </p:spPr>
      </p:pic>
      <p:pic>
        <p:nvPicPr>
          <p:cNvPr id="25606" name="Picture 6"/>
          <p:cNvPicPr>
            <a:picLocks noChangeAspect="1" noChangeArrowheads="1"/>
          </p:cNvPicPr>
          <p:nvPr/>
        </p:nvPicPr>
        <p:blipFill>
          <a:blip r:embed="rId4" cstate="print"/>
          <a:srcRect/>
          <a:stretch>
            <a:fillRect/>
          </a:stretch>
        </p:blipFill>
        <p:spPr bwMode="auto">
          <a:xfrm>
            <a:off x="704850" y="2249488"/>
            <a:ext cx="3603625" cy="270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breaking-rules"/>
          <p:cNvPicPr>
            <a:picLocks noChangeAspect="1" noChangeArrowheads="1"/>
          </p:cNvPicPr>
          <p:nvPr/>
        </p:nvPicPr>
        <p:blipFill>
          <a:blip r:embed="rId3" cstate="print"/>
          <a:srcRect/>
          <a:stretch>
            <a:fillRect/>
          </a:stretch>
        </p:blipFill>
        <p:spPr bwMode="auto">
          <a:xfrm>
            <a:off x="1828800" y="1609725"/>
            <a:ext cx="5437188" cy="4325938"/>
          </a:xfrm>
          <a:prstGeom prst="rect">
            <a:avLst/>
          </a:prstGeom>
          <a:noFill/>
          <a:ln w="9525">
            <a:solidFill>
              <a:schemeClr val="tx1"/>
            </a:solidFill>
            <a:miter lim="800000"/>
            <a:headEnd/>
            <a:tailEnd/>
          </a:ln>
        </p:spPr>
      </p:pic>
      <p:sp>
        <p:nvSpPr>
          <p:cNvPr id="27650"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Policy ?</a:t>
            </a:r>
          </a:p>
        </p:txBody>
      </p:sp>
      <p:graphicFrame>
        <p:nvGraphicFramePr>
          <p:cNvPr id="26628" name="Group 4"/>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15D156A5-7B7E-4EFE-ABA9-067DAD0F05C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8</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ANd9GcRPzUcrqufBixF0RTKitjoXvvrUGB5x39YdeoSInSQt8PIqYi4&amp;t=1&amp;usg=__wA5Uqb589Nswl9DGLhpsFjUnliA="/>
          <p:cNvPicPr>
            <a:picLocks noChangeAspect="1" noChangeArrowheads="1"/>
          </p:cNvPicPr>
          <p:nvPr/>
        </p:nvPicPr>
        <p:blipFill>
          <a:blip r:embed="rId3" cstate="print"/>
          <a:srcRect/>
          <a:stretch>
            <a:fillRect/>
          </a:stretch>
        </p:blipFill>
        <p:spPr bwMode="auto">
          <a:xfrm>
            <a:off x="1828800" y="1733550"/>
            <a:ext cx="5468938" cy="3990975"/>
          </a:xfrm>
          <a:prstGeom prst="rect">
            <a:avLst/>
          </a:prstGeom>
          <a:noFill/>
          <a:ln w="15875">
            <a:solidFill>
              <a:schemeClr val="tx1"/>
            </a:solidFill>
            <a:miter lim="800000"/>
            <a:headEnd/>
            <a:tailEnd/>
          </a:ln>
        </p:spPr>
      </p:pic>
      <p:sp>
        <p:nvSpPr>
          <p:cNvPr id="29698" name="Rectangle 2"/>
          <p:cNvSpPr>
            <a:spLocks noChangeArrowheads="1"/>
          </p:cNvSpPr>
          <p:nvPr/>
        </p:nvSpPr>
        <p:spPr bwMode="auto">
          <a:xfrm>
            <a:off x="0" y="-3175"/>
            <a:ext cx="9144000" cy="919163"/>
          </a:xfrm>
          <a:prstGeom prst="rect">
            <a:avLst/>
          </a:prstGeom>
          <a:gradFill rotWithShape="1">
            <a:gsLst>
              <a:gs pos="0">
                <a:srgbClr val="08175D"/>
              </a:gs>
              <a:gs pos="100000">
                <a:srgbClr val="08175D">
                  <a:alpha val="25000"/>
                </a:srgbClr>
              </a:gs>
            </a:gsLst>
            <a:lin ang="0" scaled="1"/>
          </a:gradFill>
          <a:ln w="9525">
            <a:noFill/>
            <a:miter lim="800000"/>
            <a:headEnd/>
            <a:tailEnd/>
          </a:ln>
        </p:spPr>
        <p:txBody>
          <a:bodyPr anchor="ctr"/>
          <a:lstStyle/>
          <a:p>
            <a:pPr algn="ctr">
              <a:lnSpc>
                <a:spcPct val="81000"/>
              </a:lnSpc>
              <a:buClr>
                <a:srgbClr val="000000"/>
              </a:buClr>
              <a:buSzPct val="100000"/>
              <a:buFont typeface="Times New Roman" pitchFamily="18" charset="0"/>
              <a:buNone/>
            </a:pPr>
            <a:r>
              <a:rPr lang="en-US" sz="4400"/>
              <a:t>Policy ?</a:t>
            </a:r>
          </a:p>
        </p:txBody>
      </p:sp>
      <p:graphicFrame>
        <p:nvGraphicFramePr>
          <p:cNvPr id="28676" name="Group 4"/>
          <p:cNvGraphicFramePr>
            <a:graphicFrameLocks noGrp="1"/>
          </p:cNvGraphicFramePr>
          <p:nvPr/>
        </p:nvGraphicFramePr>
        <p:xfrm>
          <a:off x="0" y="6583363"/>
          <a:ext cx="9144000" cy="274320"/>
        </p:xfrm>
        <a:graphic>
          <a:graphicData uri="http://schemas.openxmlformats.org/drawingml/2006/table">
            <a:tbl>
              <a:tblPr/>
              <a:tblGrid>
                <a:gridCol w="8570913"/>
                <a:gridCol w="573087"/>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fld id="{F3B678C7-42BD-4482-890A-0CE51F35F315}" type="slidenum">
                        <a:rPr kumimoji="0" lang="en-US" sz="1200" b="1" i="0" u="none" strike="noStrike" cap="none" normalizeH="0" baseline="0" smtClean="0">
                          <a:ln>
                            <a:noFill/>
                          </a:ln>
                          <a:solidFill>
                            <a:srgbClr val="FFFFFF"/>
                          </a:solidFill>
                          <a:effectLst/>
                          <a:latin typeface="Arial" charset="0"/>
                        </a:rPr>
                        <a:pPr marL="0" marR="0" lvl="0" indent="0" algn="ctr" defTabSz="914400" rtl="0" eaLnBrk="1" fontAlgn="base" latinLnBrk="0" hangingPunct="1">
                          <a:lnSpc>
                            <a:spcPct val="100000"/>
                          </a:lnSpc>
                          <a:spcBef>
                            <a:spcPct val="0"/>
                          </a:spcBef>
                          <a:spcAft>
                            <a:spcPct val="0"/>
                          </a:spcAft>
                          <a:buClrTx/>
                          <a:buSzTx/>
                          <a:buFontTx/>
                          <a:buNone/>
                          <a:tabLst/>
                        </a:pPr>
                        <a:t>9</a:t>
                      </a:fld>
                      <a:endParaRPr kumimoji="0" lang="en-US" sz="1200" b="1" i="0" u="none" strike="noStrike" cap="none" normalizeH="0" baseline="0" smtClean="0">
                        <a:ln>
                          <a:noFill/>
                        </a:ln>
                        <a:solidFill>
                          <a:srgbClr val="FFFFFF"/>
                        </a:solidFill>
                        <a:effectLst/>
                        <a:latin typeface="Arial" charset="0"/>
                      </a:endParaRPr>
                    </a:p>
                  </a:txBody>
                  <a:tcPr anchor="ctr" horzOverflow="overflow">
                    <a:lnL>
                      <a:noFill/>
                    </a:lnL>
                    <a:lnR>
                      <a:noFill/>
                    </a:lnR>
                    <a:lnT>
                      <a:noFill/>
                    </a:lnT>
                    <a:lnB>
                      <a:noFill/>
                    </a:lnB>
                    <a:lnTlToBr>
                      <a:noFill/>
                    </a:lnTlToBr>
                    <a:lnBlToTr>
                      <a:noFill/>
                    </a:lnBlToTr>
                    <a:solidFill>
                      <a:srgbClr val="08175D"/>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HS_IdM_Testb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22386</TotalTime>
  <Words>6211</Words>
  <Application>Microsoft Office PowerPoint</Application>
  <PresentationFormat>On-screen Show (4:3)</PresentationFormat>
  <Paragraphs>2605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DHS_IdM_Testbed</vt:lpstr>
      <vt:lpstr>Modeling  The Cross-organizational User Access Control Decision Space  To Facilitate  Secure Information Sharing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Current View</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Contact Information</vt:lpstr>
      <vt:lpstr>Backup Slides</vt:lpstr>
      <vt:lpstr>Additional Information</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smithtc1</dc:creator>
  <cp:lastModifiedBy>Jane Harnad</cp:lastModifiedBy>
  <cp:revision>806</cp:revision>
  <cp:lastPrinted>1601-01-01T00:00:00Z</cp:lastPrinted>
  <dcterms:created xsi:type="dcterms:W3CDTF">1601-01-01T00:00:00Z</dcterms:created>
  <dcterms:modified xsi:type="dcterms:W3CDTF">2010-09-28T02:20:27Z</dcterms:modified>
</cp:coreProperties>
</file>