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s/slide22.xml" ContentType="application/vnd.openxmlformats-officedocument.presentationml.slide+xml"/>
  <Override PartName="/ppt/theme/theme2.xml" ContentType="application/vnd.openxmlformats-officedocument.theme+xml"/>
  <Override PartName="/ppt/slides/slide2.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18.xml" ContentType="application/vnd.openxmlformats-officedocument.presentationml.slide+xml"/>
  <Override PartName="/ppt/theme/theme3.xml" ContentType="application/vnd.openxmlformats-officedocument.theme+xml"/>
  <Override PartName="/ppt/slideLayouts/slideLayout3.xml" ContentType="application/vnd.openxmlformats-officedocument.presentationml.slideLayout+xml"/>
  <Override PartName="/ppt/slides/slide21.xml" ContentType="application/vnd.openxmlformats-officedocument.presentationml.slide+xml"/>
  <Override PartName="/ppt/slideLayouts/slideLayout5.xml" ContentType="application/vnd.openxmlformats-officedocument.presentationml.slideLayout+xml"/>
  <Override PartName="/ppt/slides/slide23.xml" ContentType="application/vnd.openxmlformats-officedocument.presentationml.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viewProps.xml" ContentType="application/vnd.openxmlformats-officedocument.presentationml.viewProps+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slides/slide25.xml" ContentType="application/vnd.openxmlformats-officedocument.presentationml.slide+xml"/>
  <Override PartName="/ppt/notesSlides/notesSlide4.xml" ContentType="application/vnd.openxmlformats-officedocument.presentationml.notesSlide+xml"/>
  <Override PartName="/ppt/handoutMasters/handoutMaster1.xml" ContentType="application/vnd.openxmlformats-officedocument.presentationml.handoutMaster+xml"/>
  <Override PartName="/ppt/slides/slide13.xml" ContentType="application/vnd.openxmlformats-officedocument.presentationml.slide+xml"/>
  <Override PartName="/ppt/slides/slide14.xml" ContentType="application/vnd.openxmlformats-officedocument.presentationml.slide+xml"/>
  <Default Extension="pict" ContentType="image/pict"/>
  <Override PartName="/ppt/notesSlides/notesSlide6.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notesSlides/notesSlide5.xml" ContentType="application/vnd.openxmlformats-officedocument.presentationml.notes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theme/theme1.xml" ContentType="application/vnd.openxmlformats-officedocument.theme+xml"/>
  <Override PartName="/ppt/slideLayouts/slideLayout6.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5.xml" ContentType="application/vnd.openxmlformats-officedocument.presentationml.slide+xml"/>
  <Override PartName="/ppt/slides/slide10.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vml" ContentType="application/vnd.openxmlformats-officedocument.vmlDrawing"/>
  <Default Extension="jpeg" ContentType="image/jpeg"/>
  <Default Extension="png" ContentType="image/png"/>
  <Override PartName="/ppt/slides/slide3.xml" ContentType="application/vnd.openxmlformats-officedocument.presentationml.slide+xml"/>
  <Override PartName="/ppt/slides/slide4.xml" ContentType="application/vnd.openxmlformats-officedocument.presentationml.slide+xml"/>
  <Override PartName="/ppt/slideLayouts/slideLayout11.xml" ContentType="application/vnd.openxmlformats-officedocument.presentationml.slideLayout+xml"/>
  <Override PartName="/docProps/core.xml" ContentType="application/vnd.openxmlformats-package.core-properties+xml"/>
  <Override PartName="/ppt/slides/slide8.xml" ContentType="application/vnd.openxmlformats-officedocument.presentationml.slide+xml"/>
  <Override PartName="/ppt/slides/slide15.xml" ContentType="application/vnd.openxmlformats-officedocument.presentationml.slide+xml"/>
  <Default Extension="bin" ContentType="application/vnd.openxmlformats-officedocument.presentationml.printerSettings"/>
  <Default Extension="rels" ContentType="application/vnd.openxmlformats-package.relationships+xml"/>
  <Override PartName="/ppt/slides/slide9.xml" ContentType="application/vnd.openxmlformats-officedocument.presentationml.slide+xml"/>
  <Override PartName="/ppt/slides/slide24.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Layouts/slideLayout12.xml" ContentType="application/vnd.openxmlformats-officedocument.presentationml.slideLayout+xml"/>
  <Override PartName="/ppt/slides/slide19.xml" ContentType="application/vnd.openxmlformats-officedocument.presentationml.slide+xml"/>
  <Override PartName="/ppt/slides/slide12.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rstSlideNum="0" showSpecialPlsOnTitleSld="0" saveSubsetFonts="1" autoCompressPictures="0">
  <p:sldMasterIdLst>
    <p:sldMasterId id="2147483649" r:id="rId1"/>
  </p:sldMasterIdLst>
  <p:notesMasterIdLst>
    <p:notesMasterId r:id="rId27"/>
  </p:notesMasterIdLst>
  <p:handoutMasterIdLst>
    <p:handoutMasterId r:id="rId28"/>
  </p:handoutMasterIdLst>
  <p:sldIdLst>
    <p:sldId id="348" r:id="rId2"/>
    <p:sldId id="339" r:id="rId3"/>
    <p:sldId id="379" r:id="rId4"/>
    <p:sldId id="371" r:id="rId5"/>
    <p:sldId id="372" r:id="rId6"/>
    <p:sldId id="381" r:id="rId7"/>
    <p:sldId id="345" r:id="rId8"/>
    <p:sldId id="346" r:id="rId9"/>
    <p:sldId id="347" r:id="rId10"/>
    <p:sldId id="364" r:id="rId11"/>
    <p:sldId id="365" r:id="rId12"/>
    <p:sldId id="366" r:id="rId13"/>
    <p:sldId id="340" r:id="rId14"/>
    <p:sldId id="341" r:id="rId15"/>
    <p:sldId id="342" r:id="rId16"/>
    <p:sldId id="343" r:id="rId17"/>
    <p:sldId id="344" r:id="rId18"/>
    <p:sldId id="319" r:id="rId19"/>
    <p:sldId id="374" r:id="rId20"/>
    <p:sldId id="375" r:id="rId21"/>
    <p:sldId id="376" r:id="rId22"/>
    <p:sldId id="377" r:id="rId23"/>
    <p:sldId id="378" r:id="rId24"/>
    <p:sldId id="382" r:id="rId25"/>
    <p:sldId id="318" r:id="rId26"/>
  </p:sldIdLst>
  <p:sldSz cx="9144000" cy="6858000" type="screen4x3"/>
  <p:notesSz cx="6858000" cy="9144000"/>
  <p:defaultTextStyle>
    <a:defPPr>
      <a:defRPr lang="ja-JP"/>
    </a:defPPr>
    <a:lvl1pPr algn="l" rtl="0" fontAlgn="base">
      <a:spcBef>
        <a:spcPct val="0"/>
      </a:spcBef>
      <a:spcAft>
        <a:spcPct val="0"/>
      </a:spcAft>
      <a:defRPr kumimoji="1" kern="1200">
        <a:solidFill>
          <a:schemeClr val="tx1"/>
        </a:solidFill>
        <a:latin typeface="Garamond" pitchFamily="-111" charset="0"/>
        <a:ea typeface="ＭＳ Ｐゴシック" pitchFamily="-111" charset="-128"/>
        <a:cs typeface="ＭＳ Ｐゴシック" pitchFamily="-111" charset="-128"/>
      </a:defRPr>
    </a:lvl1pPr>
    <a:lvl2pPr marL="457200" algn="l" rtl="0" fontAlgn="base">
      <a:spcBef>
        <a:spcPct val="0"/>
      </a:spcBef>
      <a:spcAft>
        <a:spcPct val="0"/>
      </a:spcAft>
      <a:defRPr kumimoji="1" kern="1200">
        <a:solidFill>
          <a:schemeClr val="tx1"/>
        </a:solidFill>
        <a:latin typeface="Garamond" pitchFamily="-111" charset="0"/>
        <a:ea typeface="ＭＳ Ｐゴシック" pitchFamily="-111" charset="-128"/>
        <a:cs typeface="ＭＳ Ｐゴシック" pitchFamily="-111" charset="-128"/>
      </a:defRPr>
    </a:lvl2pPr>
    <a:lvl3pPr marL="914400" algn="l" rtl="0" fontAlgn="base">
      <a:spcBef>
        <a:spcPct val="0"/>
      </a:spcBef>
      <a:spcAft>
        <a:spcPct val="0"/>
      </a:spcAft>
      <a:defRPr kumimoji="1" kern="1200">
        <a:solidFill>
          <a:schemeClr val="tx1"/>
        </a:solidFill>
        <a:latin typeface="Garamond" pitchFamily="-111" charset="0"/>
        <a:ea typeface="ＭＳ Ｐゴシック" pitchFamily="-111" charset="-128"/>
        <a:cs typeface="ＭＳ Ｐゴシック" pitchFamily="-111" charset="-128"/>
      </a:defRPr>
    </a:lvl3pPr>
    <a:lvl4pPr marL="1371600" algn="l" rtl="0" fontAlgn="base">
      <a:spcBef>
        <a:spcPct val="0"/>
      </a:spcBef>
      <a:spcAft>
        <a:spcPct val="0"/>
      </a:spcAft>
      <a:defRPr kumimoji="1" kern="1200">
        <a:solidFill>
          <a:schemeClr val="tx1"/>
        </a:solidFill>
        <a:latin typeface="Garamond" pitchFamily="-111" charset="0"/>
        <a:ea typeface="ＭＳ Ｐゴシック" pitchFamily="-111" charset="-128"/>
        <a:cs typeface="ＭＳ Ｐゴシック" pitchFamily="-111" charset="-128"/>
      </a:defRPr>
    </a:lvl4pPr>
    <a:lvl5pPr marL="1828800" algn="l" rtl="0" fontAlgn="base">
      <a:spcBef>
        <a:spcPct val="0"/>
      </a:spcBef>
      <a:spcAft>
        <a:spcPct val="0"/>
      </a:spcAft>
      <a:defRPr kumimoji="1" kern="1200">
        <a:solidFill>
          <a:schemeClr val="tx1"/>
        </a:solidFill>
        <a:latin typeface="Garamond" pitchFamily="-111" charset="0"/>
        <a:ea typeface="ＭＳ Ｐゴシック" pitchFamily="-111" charset="-128"/>
        <a:cs typeface="ＭＳ Ｐゴシック" pitchFamily="-111" charset="-128"/>
      </a:defRPr>
    </a:lvl5pPr>
    <a:lvl6pPr marL="2286000" algn="l" defTabSz="457200" rtl="0" eaLnBrk="1" latinLnBrk="0" hangingPunct="1">
      <a:defRPr kumimoji="1" kern="1200">
        <a:solidFill>
          <a:schemeClr val="tx1"/>
        </a:solidFill>
        <a:latin typeface="Garamond" pitchFamily="-111" charset="0"/>
        <a:ea typeface="ＭＳ Ｐゴシック" pitchFamily="-111" charset="-128"/>
        <a:cs typeface="ＭＳ Ｐゴシック" pitchFamily="-111" charset="-128"/>
      </a:defRPr>
    </a:lvl6pPr>
    <a:lvl7pPr marL="2743200" algn="l" defTabSz="457200" rtl="0" eaLnBrk="1" latinLnBrk="0" hangingPunct="1">
      <a:defRPr kumimoji="1" kern="1200">
        <a:solidFill>
          <a:schemeClr val="tx1"/>
        </a:solidFill>
        <a:latin typeface="Garamond" pitchFamily="-111" charset="0"/>
        <a:ea typeface="ＭＳ Ｐゴシック" pitchFamily="-111" charset="-128"/>
        <a:cs typeface="ＭＳ Ｐゴシック" pitchFamily="-111" charset="-128"/>
      </a:defRPr>
    </a:lvl7pPr>
    <a:lvl8pPr marL="3200400" algn="l" defTabSz="457200" rtl="0" eaLnBrk="1" latinLnBrk="0" hangingPunct="1">
      <a:defRPr kumimoji="1" kern="1200">
        <a:solidFill>
          <a:schemeClr val="tx1"/>
        </a:solidFill>
        <a:latin typeface="Garamond" pitchFamily="-111" charset="0"/>
        <a:ea typeface="ＭＳ Ｐゴシック" pitchFamily="-111" charset="-128"/>
        <a:cs typeface="ＭＳ Ｐゴシック" pitchFamily="-111" charset="-128"/>
      </a:defRPr>
    </a:lvl8pPr>
    <a:lvl9pPr marL="3657600" algn="l" defTabSz="457200" rtl="0" eaLnBrk="1" latinLnBrk="0" hangingPunct="1">
      <a:defRPr kumimoji="1" kern="1200">
        <a:solidFill>
          <a:schemeClr val="tx1"/>
        </a:solidFill>
        <a:latin typeface="Garamond" pitchFamily="-111" charset="0"/>
        <a:ea typeface="ＭＳ Ｐゴシック" pitchFamily="-111" charset="-128"/>
        <a:cs typeface="ＭＳ Ｐゴシック" pitchFamily="-111" charset="-128"/>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SorterView">
  <p:normalViewPr>
    <p:restoredLeft sz="15620"/>
    <p:restoredTop sz="94660"/>
  </p:normalViewPr>
  <p:slideViewPr>
    <p:cSldViewPr>
      <p:cViewPr varScale="1">
        <p:scale>
          <a:sx n="77" d="100"/>
          <a:sy n="77" d="100"/>
        </p:scale>
        <p:origin x="-118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9" d="100"/>
          <a:sy n="79" d="100"/>
        </p:scale>
        <p:origin x="-2456" y="-10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31" Type="http://schemas.openxmlformats.org/officeDocument/2006/relationships/viewProps" Target="viewProps.xml"/><Relationship Id="rId7" Type="http://schemas.openxmlformats.org/officeDocument/2006/relationships/slide" Target="slides/slide6.xml"/><Relationship Id="rId1" Type="http://schemas.openxmlformats.org/officeDocument/2006/relationships/slideMaster" Target="slideMasters/slideMaster1.xml"/><Relationship Id="rId24" Type="http://schemas.openxmlformats.org/officeDocument/2006/relationships/slide" Target="slides/slide23.xml"/><Relationship Id="rId25" Type="http://schemas.openxmlformats.org/officeDocument/2006/relationships/slide" Target="slides/slide24.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32" Type="http://schemas.openxmlformats.org/officeDocument/2006/relationships/theme" Target="theme/theme1.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27" Type="http://schemas.openxmlformats.org/officeDocument/2006/relationships/notesMaster" Target="notesMasters/notesMaster1.xml"/><Relationship Id="rId14" Type="http://schemas.openxmlformats.org/officeDocument/2006/relationships/slide" Target="slides/slide13.xml"/><Relationship Id="rId23" Type="http://schemas.openxmlformats.org/officeDocument/2006/relationships/slide" Target="slides/slide22.xml"/><Relationship Id="rId4" Type="http://schemas.openxmlformats.org/officeDocument/2006/relationships/slide" Target="slides/slide3.xml"/><Relationship Id="rId28" Type="http://schemas.openxmlformats.org/officeDocument/2006/relationships/handoutMaster" Target="handoutMasters/handoutMaster1.xml"/><Relationship Id="rId26" Type="http://schemas.openxmlformats.org/officeDocument/2006/relationships/slide" Target="slides/slide25.xml"/><Relationship Id="rId30" Type="http://schemas.openxmlformats.org/officeDocument/2006/relationships/presProps" Target="presProps.xml"/><Relationship Id="rId11" Type="http://schemas.openxmlformats.org/officeDocument/2006/relationships/slide" Target="slides/slide10.xml"/><Relationship Id="rId29" Type="http://schemas.openxmlformats.org/officeDocument/2006/relationships/printerSettings" Target="printerSettings/printerSettings1.bin"/><Relationship Id="rId6" Type="http://schemas.openxmlformats.org/officeDocument/2006/relationships/slide" Target="slides/slide5.xml"/><Relationship Id="rId16" Type="http://schemas.openxmlformats.org/officeDocument/2006/relationships/slide" Target="slides/slide15.xml"/><Relationship Id="rId3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20" Type="http://schemas.openxmlformats.org/officeDocument/2006/relationships/slide" Target="slides/slide19.xml"/><Relationship Id="rId22" Type="http://schemas.openxmlformats.org/officeDocument/2006/relationships/slide" Target="slides/slide21.xml"/><Relationship Id="rId21" Type="http://schemas.openxmlformats.org/officeDocument/2006/relationships/slide" Target="slides/slide20.xml"/><Relationship Id="rId2"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ict"/></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pict"/></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pict"/></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pict"/></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pict"/></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pict"/></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Garamond" charset="0"/>
                <a:ea typeface="ＭＳ Ｐゴシック" charset="-128"/>
                <a:cs typeface="ＭＳ Ｐゴシック" charset="-128"/>
              </a:defRPr>
            </a:lvl1pPr>
          </a:lstStyle>
          <a:p>
            <a:pPr>
              <a:defRPr/>
            </a:pPr>
            <a:endParaRPr lang="ja-JP" altLang="en-US"/>
          </a:p>
        </p:txBody>
      </p:sp>
      <p:sp>
        <p:nvSpPr>
          <p:cNvPr id="3" name="日付プレースホルダ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Garamond" charset="0"/>
                <a:ea typeface="ＭＳ Ｐゴシック" charset="-128"/>
                <a:cs typeface="ＭＳ Ｐゴシック" charset="-128"/>
              </a:defRPr>
            </a:lvl1pPr>
          </a:lstStyle>
          <a:p>
            <a:pPr>
              <a:defRPr/>
            </a:pPr>
            <a:fld id="{8C22FD07-92CF-A944-880C-508913F6C8A6}" type="datetime1">
              <a:rPr lang="ja-JP" altLang="en-US"/>
              <a:pPr>
                <a:defRPr/>
              </a:pPr>
              <a:t>10.9.24</a:t>
            </a:fld>
            <a:endParaRPr lang="ja-JP" altLang="en-US"/>
          </a:p>
        </p:txBody>
      </p:sp>
      <p:sp>
        <p:nvSpPr>
          <p:cNvPr id="4" name="フッター プレースホルダ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Garamond" charset="0"/>
                <a:ea typeface="ＭＳ Ｐゴシック" charset="-128"/>
                <a:cs typeface="ＭＳ Ｐゴシック" charset="-128"/>
              </a:defRPr>
            </a:lvl1pPr>
          </a:lstStyle>
          <a:p>
            <a:pPr>
              <a:defRPr/>
            </a:pPr>
            <a:endParaRPr lang="ja-JP" altLang="en-US"/>
          </a:p>
        </p:txBody>
      </p:sp>
      <p:sp>
        <p:nvSpPr>
          <p:cNvPr id="5" name="スライド番号プレースホルダ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Garamond" charset="0"/>
                <a:ea typeface="ＭＳ Ｐゴシック" charset="-128"/>
                <a:cs typeface="ＭＳ Ｐゴシック" charset="-128"/>
              </a:defRPr>
            </a:lvl1pPr>
          </a:lstStyle>
          <a:p>
            <a:pPr>
              <a:defRPr/>
            </a:pPr>
            <a:fld id="{85721965-B1B3-2C4B-8D65-E72472235B15}"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128"/>
                <a:cs typeface="ＭＳ Ｐゴシック" charset="-128"/>
              </a:defRPr>
            </a:lvl1pPr>
          </a:lstStyle>
          <a:p>
            <a:pPr>
              <a:defRPr/>
            </a:pPr>
            <a:endParaRPr lang="en-US" altLang="ja-JP"/>
          </a:p>
        </p:txBody>
      </p:sp>
      <p:sp>
        <p:nvSpPr>
          <p:cNvPr id="2457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128"/>
                <a:cs typeface="ＭＳ Ｐゴシック" charset="-128"/>
              </a:defRPr>
            </a:lvl1pPr>
          </a:lstStyle>
          <a:p>
            <a:pPr>
              <a:defRPr/>
            </a:pPr>
            <a:endParaRPr lang="en-US" altLang="ja-JP"/>
          </a:p>
        </p:txBody>
      </p:sp>
      <p:sp>
        <p:nvSpPr>
          <p:cNvPr id="16388"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458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a:t>マスタ</a:t>
            </a:r>
            <a:r>
              <a:rPr lang="en-US" altLang="ja-JP"/>
              <a:t> </a:t>
            </a:r>
            <a:r>
              <a:rPr lang="ja-JP" altLang="en-US"/>
              <a:t>テキストの書式設定</a:t>
            </a:r>
            <a:endParaRPr lang="en-US" altLang="ja-JP"/>
          </a:p>
          <a:p>
            <a:pPr lvl="1"/>
            <a:r>
              <a:rPr lang="ja-JP" altLang="en-US"/>
              <a:t>第</a:t>
            </a:r>
            <a:r>
              <a:rPr lang="en-US" altLang="ja-JP"/>
              <a:t> 2 </a:t>
            </a:r>
            <a:r>
              <a:rPr lang="ja-JP" altLang="en-US"/>
              <a:t>レベル</a:t>
            </a:r>
            <a:endParaRPr lang="en-US" altLang="ja-JP"/>
          </a:p>
          <a:p>
            <a:pPr lvl="2"/>
            <a:r>
              <a:rPr lang="ja-JP" altLang="en-US"/>
              <a:t>第</a:t>
            </a:r>
            <a:r>
              <a:rPr lang="en-US" altLang="ja-JP"/>
              <a:t> 3 </a:t>
            </a:r>
            <a:r>
              <a:rPr lang="ja-JP" altLang="en-US"/>
              <a:t>レベル</a:t>
            </a:r>
            <a:endParaRPr lang="en-US" altLang="ja-JP"/>
          </a:p>
          <a:p>
            <a:pPr lvl="3"/>
            <a:r>
              <a:rPr lang="ja-JP" altLang="en-US"/>
              <a:t>第</a:t>
            </a:r>
            <a:r>
              <a:rPr lang="en-US" altLang="ja-JP"/>
              <a:t> 4 </a:t>
            </a:r>
            <a:r>
              <a:rPr lang="ja-JP" altLang="en-US"/>
              <a:t>レベル</a:t>
            </a:r>
            <a:endParaRPr lang="en-US" altLang="ja-JP"/>
          </a:p>
          <a:p>
            <a:pPr lvl="4"/>
            <a:r>
              <a:rPr lang="ja-JP" altLang="en-US"/>
              <a:t>第</a:t>
            </a:r>
            <a:r>
              <a:rPr lang="en-US" altLang="ja-JP"/>
              <a:t> 5 </a:t>
            </a:r>
            <a:r>
              <a:rPr lang="ja-JP" altLang="en-US"/>
              <a:t>レベル</a:t>
            </a:r>
          </a:p>
        </p:txBody>
      </p:sp>
      <p:sp>
        <p:nvSpPr>
          <p:cNvPr id="2458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128"/>
                <a:cs typeface="ＭＳ Ｐゴシック" charset="-128"/>
              </a:defRPr>
            </a:lvl1pPr>
          </a:lstStyle>
          <a:p>
            <a:pPr>
              <a:defRPr/>
            </a:pPr>
            <a:endParaRPr lang="en-US" altLang="ja-JP"/>
          </a:p>
        </p:txBody>
      </p:sp>
      <p:sp>
        <p:nvSpPr>
          <p:cNvPr id="2458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ea typeface="ＭＳ Ｐゴシック" charset="-128"/>
                <a:cs typeface="ＭＳ Ｐゴシック" charset="-128"/>
              </a:defRPr>
            </a:lvl1pPr>
          </a:lstStyle>
          <a:p>
            <a:pPr>
              <a:defRPr/>
            </a:pPr>
            <a:fld id="{2C5BCE76-748D-6A45-9E44-14A9F24A9573}"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kumimoji="1" sz="1200" kern="1200">
        <a:solidFill>
          <a:schemeClr val="tx1"/>
        </a:solidFill>
        <a:latin typeface="Arial" pitchFamily="-29" charset="0"/>
        <a:ea typeface="ＭＳ Ｐ明朝" pitchFamily="-29" charset="-128"/>
        <a:cs typeface="ＭＳ Ｐ明朝" pitchFamily="-29" charset="-128"/>
      </a:defRPr>
    </a:lvl1pPr>
    <a:lvl2pPr marL="457200" algn="l" rtl="0" fontAlgn="base">
      <a:spcBef>
        <a:spcPct val="30000"/>
      </a:spcBef>
      <a:spcAft>
        <a:spcPct val="0"/>
      </a:spcAft>
      <a:defRPr kumimoji="1" sz="1200" kern="1200">
        <a:solidFill>
          <a:schemeClr val="tx1"/>
        </a:solidFill>
        <a:latin typeface="Arial" pitchFamily="-29" charset="0"/>
        <a:ea typeface="ＭＳ Ｐ明朝" pitchFamily="-29" charset="-128"/>
        <a:cs typeface="ＭＳ Ｐ明朝" pitchFamily="-29" charset="-128"/>
      </a:defRPr>
    </a:lvl2pPr>
    <a:lvl3pPr marL="914400" algn="l" rtl="0" fontAlgn="base">
      <a:spcBef>
        <a:spcPct val="30000"/>
      </a:spcBef>
      <a:spcAft>
        <a:spcPct val="0"/>
      </a:spcAft>
      <a:defRPr kumimoji="1" sz="1200" kern="1200">
        <a:solidFill>
          <a:schemeClr val="tx1"/>
        </a:solidFill>
        <a:latin typeface="Arial" pitchFamily="-29" charset="0"/>
        <a:ea typeface="ＭＳ Ｐ明朝" pitchFamily="-29" charset="-128"/>
        <a:cs typeface="ＭＳ Ｐ明朝" pitchFamily="-29" charset="-128"/>
      </a:defRPr>
    </a:lvl3pPr>
    <a:lvl4pPr marL="1371600" algn="l" rtl="0" fontAlgn="base">
      <a:spcBef>
        <a:spcPct val="30000"/>
      </a:spcBef>
      <a:spcAft>
        <a:spcPct val="0"/>
      </a:spcAft>
      <a:defRPr kumimoji="1" sz="1200" kern="1200">
        <a:solidFill>
          <a:schemeClr val="tx1"/>
        </a:solidFill>
        <a:latin typeface="Arial" pitchFamily="-29" charset="0"/>
        <a:ea typeface="ＭＳ Ｐ明朝" pitchFamily="-29" charset="-128"/>
        <a:cs typeface="ＭＳ Ｐ明朝" pitchFamily="-29" charset="-128"/>
      </a:defRPr>
    </a:lvl4pPr>
    <a:lvl5pPr marL="1828800" algn="l" rtl="0" fontAlgn="base">
      <a:spcBef>
        <a:spcPct val="30000"/>
      </a:spcBef>
      <a:spcAft>
        <a:spcPct val="0"/>
      </a:spcAft>
      <a:defRPr kumimoji="1" sz="1200" kern="1200">
        <a:solidFill>
          <a:schemeClr val="tx1"/>
        </a:solidFill>
        <a:latin typeface="Arial" pitchFamily="-29" charset="0"/>
        <a:ea typeface="ＭＳ Ｐ明朝" pitchFamily="-29" charset="-128"/>
        <a:cs typeface="ＭＳ Ｐ明朝" pitchFamily="-29" charset="-128"/>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Rectangle 3"/>
          <p:cNvSpPr>
            <a:spLocks noGrp="1" noChangeArrowheads="1"/>
          </p:cNvSpPr>
          <p:nvPr>
            <p:ph type="dt" sz="quarter" idx="1"/>
          </p:nvPr>
        </p:nvSpPr>
        <p:spPr>
          <a:noFill/>
        </p:spPr>
        <p:txBody>
          <a:bodyPr/>
          <a:lstStyle/>
          <a:p>
            <a:fld id="{D2108AD0-97A2-3C4C-831F-A3EF3A42CF26}" type="datetime1">
              <a:rPr lang="ja-JP" altLang="en-US">
                <a:latin typeface="Arial" pitchFamily="-111" charset="0"/>
                <a:ea typeface="ＭＳ Ｐゴシック" pitchFamily="-111" charset="-128"/>
                <a:cs typeface="ＭＳ Ｐゴシック" pitchFamily="-111" charset="-128"/>
              </a:rPr>
              <a:pPr/>
              <a:t>10.9.24</a:t>
            </a:fld>
            <a:endParaRPr lang="en-US" altLang="ja-JP">
              <a:latin typeface="Arial" pitchFamily="-111" charset="0"/>
              <a:ea typeface="ＭＳ Ｐゴシック" pitchFamily="-111" charset="-128"/>
              <a:cs typeface="ＭＳ Ｐゴシック" pitchFamily="-111" charset="-128"/>
            </a:endParaRPr>
          </a:p>
        </p:txBody>
      </p:sp>
      <p:sp>
        <p:nvSpPr>
          <p:cNvPr id="20483" name="Rectangle 7"/>
          <p:cNvSpPr>
            <a:spLocks noGrp="1" noChangeArrowheads="1"/>
          </p:cNvSpPr>
          <p:nvPr>
            <p:ph type="sldNum" sz="quarter" idx="5"/>
          </p:nvPr>
        </p:nvSpPr>
        <p:spPr>
          <a:noFill/>
        </p:spPr>
        <p:txBody>
          <a:bodyPr/>
          <a:lstStyle/>
          <a:p>
            <a:fld id="{484A9DE7-99B8-4B4D-B012-72BA66C47D45}" type="slidenum">
              <a:rPr lang="ja-JP" altLang="en-US">
                <a:latin typeface="Arial" pitchFamily="-111" charset="0"/>
                <a:ea typeface="ＭＳ Ｐゴシック" pitchFamily="-111" charset="-128"/>
                <a:cs typeface="ＭＳ Ｐゴシック" pitchFamily="-111" charset="-128"/>
              </a:rPr>
              <a:pPr/>
              <a:t>3</a:t>
            </a:fld>
            <a:endParaRPr lang="en-US" altLang="ja-JP">
              <a:latin typeface="Arial" pitchFamily="-111" charset="0"/>
              <a:ea typeface="ＭＳ Ｐゴシック" pitchFamily="-111" charset="-128"/>
              <a:cs typeface="ＭＳ Ｐゴシック" pitchFamily="-111" charset="-128"/>
            </a:endParaRPr>
          </a:p>
        </p:txBody>
      </p:sp>
      <p:sp>
        <p:nvSpPr>
          <p:cNvPr id="20484" name="Rectangle 2"/>
          <p:cNvSpPr>
            <a:spLocks noChangeArrowheads="1" noTextEdit="1"/>
          </p:cNvSpPr>
          <p:nvPr>
            <p:ph type="sldImg"/>
          </p:nvPr>
        </p:nvSpPr>
        <p:spPr>
          <a:xfrm>
            <a:off x="1168400" y="682625"/>
            <a:ext cx="4549775" cy="3411538"/>
          </a:xfrm>
          <a:solidFill>
            <a:srgbClr val="FFFFFF"/>
          </a:solidFill>
          <a:ln/>
        </p:spPr>
      </p:sp>
      <p:sp>
        <p:nvSpPr>
          <p:cNvPr id="20485" name="Rectangle 3"/>
          <p:cNvSpPr>
            <a:spLocks noChangeArrowheads="1"/>
          </p:cNvSpPr>
          <p:nvPr>
            <p:ph type="body" idx="1"/>
          </p:nvPr>
        </p:nvSpPr>
        <p:spPr>
          <a:xfrm>
            <a:off x="900113" y="4338638"/>
            <a:ext cx="5032375" cy="4141787"/>
          </a:xfrm>
          <a:solidFill>
            <a:srgbClr val="FFFFFF"/>
          </a:solidFill>
          <a:ln>
            <a:solidFill>
              <a:srgbClr val="000000"/>
            </a:solidFill>
          </a:ln>
        </p:spPr>
        <p:txBody>
          <a:bodyPr lIns="91416" tIns="45708" rIns="91416" bIns="45708"/>
          <a:lstStyle/>
          <a:p>
            <a:r>
              <a:rPr lang="ja-JP" altLang="en-US">
                <a:latin typeface="Times New Roman" pitchFamily="-111" charset="0"/>
                <a:ea typeface="ＭＳ Ｐ明朝" pitchFamily="-111" charset="-128"/>
                <a:cs typeface="ＭＳ Ｐ明朝" pitchFamily="-111" charset="-128"/>
              </a:rPr>
              <a:t>公共事業のうち国が行っているものは、約９兆円ほどになりますが、</a:t>
            </a:r>
          </a:p>
          <a:p>
            <a:r>
              <a:rPr lang="ja-JP" altLang="en-US">
                <a:latin typeface="Times New Roman" pitchFamily="-111" charset="0"/>
                <a:ea typeface="ＭＳ Ｐ明朝" pitchFamily="-111" charset="-128"/>
                <a:cs typeface="ＭＳ Ｐ明朝" pitchFamily="-111" charset="-128"/>
              </a:rPr>
              <a:t>そのうち７兆円あまりは国土交通省の行う事業です。</a:t>
            </a:r>
          </a:p>
          <a:p>
            <a:r>
              <a:rPr lang="en-US" altLang="ja-JP">
                <a:latin typeface="Times New Roman" pitchFamily="-111" charset="0"/>
                <a:ea typeface="ＭＳ Ｐ明朝" pitchFamily="-111" charset="-128"/>
                <a:cs typeface="ＭＳ Ｐ明朝" pitchFamily="-111" charset="-128"/>
              </a:rPr>
              <a:t>Government sponsored public works appropriate for about 9 trillion yen.</a:t>
            </a:r>
          </a:p>
          <a:p>
            <a:r>
              <a:rPr lang="en-US" altLang="ja-JP">
                <a:latin typeface="Times New Roman" pitchFamily="-111" charset="0"/>
                <a:ea typeface="ＭＳ Ｐ明朝" pitchFamily="-111" charset="-128"/>
                <a:cs typeface="ＭＳ Ｐ明朝" pitchFamily="-111" charset="-128"/>
              </a:rPr>
              <a:t>MLIT executes over 7 trillion yen of this public works.</a:t>
            </a:r>
          </a:p>
          <a:p>
            <a:endParaRPr lang="ja-JP" altLang="en-US">
              <a:latin typeface="Times New Roman" pitchFamily="-111" charset="0"/>
              <a:ea typeface="ＭＳ Ｐ明朝" pitchFamily="-111" charset="-128"/>
              <a:cs typeface="ＭＳ Ｐ明朝" pitchFamily="-111"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Rectangle 3"/>
          <p:cNvSpPr>
            <a:spLocks noGrp="1" noChangeArrowheads="1"/>
          </p:cNvSpPr>
          <p:nvPr>
            <p:ph type="dt" sz="quarter" idx="1"/>
          </p:nvPr>
        </p:nvSpPr>
        <p:spPr>
          <a:noFill/>
        </p:spPr>
        <p:txBody>
          <a:bodyPr/>
          <a:lstStyle/>
          <a:p>
            <a:fld id="{A408D5D3-FB3C-FC4C-8901-9B37781981E3}" type="datetime1">
              <a:rPr lang="ja-JP" altLang="en-US">
                <a:latin typeface="Arial" pitchFamily="-111" charset="0"/>
                <a:ea typeface="ＭＳ Ｐゴシック" pitchFamily="-111" charset="-128"/>
                <a:cs typeface="ＭＳ Ｐゴシック" pitchFamily="-111" charset="-128"/>
              </a:rPr>
              <a:pPr/>
              <a:t>10.9.24</a:t>
            </a:fld>
            <a:endParaRPr lang="en-US" altLang="ja-JP">
              <a:latin typeface="Arial" pitchFamily="-111" charset="0"/>
              <a:ea typeface="ＭＳ Ｐゴシック" pitchFamily="-111" charset="-128"/>
              <a:cs typeface="ＭＳ Ｐゴシック" pitchFamily="-111" charset="-128"/>
            </a:endParaRPr>
          </a:p>
        </p:txBody>
      </p:sp>
      <p:sp>
        <p:nvSpPr>
          <p:cNvPr id="22531" name="Rectangle 7"/>
          <p:cNvSpPr>
            <a:spLocks noGrp="1" noChangeArrowheads="1"/>
          </p:cNvSpPr>
          <p:nvPr>
            <p:ph type="sldNum" sz="quarter" idx="5"/>
          </p:nvPr>
        </p:nvSpPr>
        <p:spPr>
          <a:noFill/>
        </p:spPr>
        <p:txBody>
          <a:bodyPr/>
          <a:lstStyle/>
          <a:p>
            <a:fld id="{2337013F-FE46-3D4A-9631-A4827BBFC89C}" type="slidenum">
              <a:rPr lang="ja-JP" altLang="en-US">
                <a:latin typeface="Arial" pitchFamily="-111" charset="0"/>
                <a:ea typeface="ＭＳ Ｐゴシック" pitchFamily="-111" charset="-128"/>
                <a:cs typeface="ＭＳ Ｐゴシック" pitchFamily="-111" charset="-128"/>
              </a:rPr>
              <a:pPr/>
              <a:t>4</a:t>
            </a:fld>
            <a:endParaRPr lang="en-US" altLang="ja-JP">
              <a:latin typeface="Arial" pitchFamily="-111" charset="0"/>
              <a:ea typeface="ＭＳ Ｐゴシック" pitchFamily="-111" charset="-128"/>
              <a:cs typeface="ＭＳ Ｐゴシック" pitchFamily="-111" charset="-128"/>
            </a:endParaRPr>
          </a:p>
        </p:txBody>
      </p:sp>
      <p:sp>
        <p:nvSpPr>
          <p:cNvPr id="22532" name="Rectangle 2"/>
          <p:cNvSpPr>
            <a:spLocks noChangeArrowheads="1" noTextEdit="1"/>
          </p:cNvSpPr>
          <p:nvPr>
            <p:ph type="sldImg"/>
          </p:nvPr>
        </p:nvSpPr>
        <p:spPr>
          <a:xfrm>
            <a:off x="1168400" y="682625"/>
            <a:ext cx="4549775" cy="3411538"/>
          </a:xfrm>
          <a:solidFill>
            <a:srgbClr val="FFFFFF"/>
          </a:solidFill>
          <a:ln/>
        </p:spPr>
      </p:sp>
      <p:sp>
        <p:nvSpPr>
          <p:cNvPr id="22533" name="Rectangle 3"/>
          <p:cNvSpPr>
            <a:spLocks noChangeArrowheads="1"/>
          </p:cNvSpPr>
          <p:nvPr>
            <p:ph type="body" idx="1"/>
          </p:nvPr>
        </p:nvSpPr>
        <p:spPr>
          <a:xfrm>
            <a:off x="900113" y="4338638"/>
            <a:ext cx="5032375" cy="4141787"/>
          </a:xfrm>
          <a:solidFill>
            <a:srgbClr val="FFFFFF"/>
          </a:solidFill>
          <a:ln>
            <a:solidFill>
              <a:srgbClr val="000000"/>
            </a:solidFill>
          </a:ln>
        </p:spPr>
        <p:txBody>
          <a:bodyPr lIns="91416" tIns="45708" rIns="91416" bIns="45708"/>
          <a:lstStyle/>
          <a:p>
            <a:r>
              <a:rPr lang="ja-JP" altLang="en-US">
                <a:latin typeface="Times New Roman" pitchFamily="-111" charset="0"/>
                <a:ea typeface="ＭＳ Ｐ明朝" pitchFamily="-111" charset="-128"/>
                <a:cs typeface="ＭＳ Ｐ明朝" pitchFamily="-111" charset="-128"/>
              </a:rPr>
              <a:t>公共事業のうち国が行っているものは、約９兆円ほどになりますが、</a:t>
            </a:r>
          </a:p>
          <a:p>
            <a:r>
              <a:rPr lang="ja-JP" altLang="en-US">
                <a:latin typeface="Times New Roman" pitchFamily="-111" charset="0"/>
                <a:ea typeface="ＭＳ Ｐ明朝" pitchFamily="-111" charset="-128"/>
                <a:cs typeface="ＭＳ Ｐ明朝" pitchFamily="-111" charset="-128"/>
              </a:rPr>
              <a:t>そのうち７兆円あまりは国土交通省の行う事業です。</a:t>
            </a:r>
          </a:p>
          <a:p>
            <a:r>
              <a:rPr lang="en-US" altLang="ja-JP">
                <a:latin typeface="Times New Roman" pitchFamily="-111" charset="0"/>
                <a:ea typeface="ＭＳ Ｐ明朝" pitchFamily="-111" charset="-128"/>
                <a:cs typeface="ＭＳ Ｐ明朝" pitchFamily="-111" charset="-128"/>
              </a:rPr>
              <a:t>Government sponsored public works appropriate for about 9 trillion yen.</a:t>
            </a:r>
          </a:p>
          <a:p>
            <a:r>
              <a:rPr lang="en-US" altLang="ja-JP">
                <a:latin typeface="Times New Roman" pitchFamily="-111" charset="0"/>
                <a:ea typeface="ＭＳ Ｐ明朝" pitchFamily="-111" charset="-128"/>
                <a:cs typeface="ＭＳ Ｐ明朝" pitchFamily="-111" charset="-128"/>
              </a:rPr>
              <a:t>MLIT executes over 7 trillion yen of this public works.</a:t>
            </a:r>
          </a:p>
          <a:p>
            <a:endParaRPr lang="ja-JP" altLang="en-US">
              <a:latin typeface="Times New Roman" pitchFamily="-111" charset="0"/>
              <a:ea typeface="ＭＳ Ｐ明朝" pitchFamily="-111" charset="-128"/>
              <a:cs typeface="ＭＳ Ｐ明朝" pitchFamily="-111"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スライド イメージ プレースホルダ 1"/>
          <p:cNvSpPr>
            <a:spLocks noGrp="1" noRot="1" noChangeAspect="1"/>
          </p:cNvSpPr>
          <p:nvPr>
            <p:ph type="sldImg"/>
          </p:nvPr>
        </p:nvSpPr>
        <p:spPr>
          <a:ln/>
        </p:spPr>
      </p:sp>
      <p:sp>
        <p:nvSpPr>
          <p:cNvPr id="34819" name="ノート プレースホルダ 2"/>
          <p:cNvSpPr>
            <a:spLocks noGrp="1"/>
          </p:cNvSpPr>
          <p:nvPr>
            <p:ph type="body" idx="1"/>
          </p:nvPr>
        </p:nvSpPr>
        <p:spPr>
          <a:noFill/>
          <a:ln/>
        </p:spPr>
        <p:txBody>
          <a:bodyPr/>
          <a:lstStyle/>
          <a:p>
            <a:pPr>
              <a:lnSpc>
                <a:spcPct val="90000"/>
              </a:lnSpc>
            </a:pPr>
            <a:r>
              <a:rPr lang="en-GB" altLang="ja-JP" smtClean="0">
                <a:latin typeface="Calibri" pitchFamily="-111" charset="0"/>
                <a:ea typeface="ＭＳ Ｐ明朝" pitchFamily="-111" charset="-128"/>
                <a:cs typeface="ＭＳ Ｐ明朝" pitchFamily="-111" charset="-128"/>
              </a:rPr>
              <a:t>1) Authentication Roaming</a:t>
            </a:r>
            <a:endParaRPr lang="ja-JP" altLang="en-US" smtClean="0">
              <a:latin typeface="Calibri" pitchFamily="-111" charset="0"/>
              <a:ea typeface="ＭＳ Ｐゴシック" pitchFamily="-111" charset="-128"/>
              <a:cs typeface="ＭＳ Ｐゴシック" pitchFamily="-111" charset="-128"/>
            </a:endParaRPr>
          </a:p>
          <a:p>
            <a:pPr>
              <a:lnSpc>
                <a:spcPct val="90000"/>
              </a:lnSpc>
            </a:pPr>
            <a:r>
              <a:rPr lang="en-GB" altLang="ja-JP" smtClean="0">
                <a:latin typeface="Calibri" pitchFamily="-111" charset="0"/>
                <a:ea typeface="ＭＳ Ｐ明朝" pitchFamily="-111" charset="-128"/>
                <a:cs typeface="ＭＳ Ｐ明朝" pitchFamily="-111" charset="-128"/>
              </a:rPr>
              <a:t>When integrating different systems with the Web Service, some systems require authentication of users. Therefore, we implemented the authentication roaming technology which is currently under development by the NiCT. The authentication roaming is the technology that shares the information being authenticated by one Website with other Websites.</a:t>
            </a:r>
            <a:endParaRPr lang="ja-JP" altLang="en-US" smtClean="0">
              <a:latin typeface="Calibri" pitchFamily="-111" charset="0"/>
              <a:ea typeface="ＭＳ Ｐゴシック" pitchFamily="-111" charset="-128"/>
              <a:cs typeface="ＭＳ Ｐゴシック" pitchFamily="-111" charset="-128"/>
            </a:endParaRPr>
          </a:p>
          <a:p>
            <a:pPr>
              <a:lnSpc>
                <a:spcPct val="90000"/>
              </a:lnSpc>
            </a:pPr>
            <a:r>
              <a:rPr lang="en-GB" altLang="ja-JP" smtClean="0">
                <a:latin typeface="Calibri" pitchFamily="-111" charset="0"/>
                <a:ea typeface="ＭＳ Ｐ明朝" pitchFamily="-111" charset="-128"/>
                <a:cs typeface="ＭＳ Ｐ明朝" pitchFamily="-111" charset="-128"/>
              </a:rPr>
              <a:t> </a:t>
            </a:r>
            <a:endParaRPr lang="ja-JP" altLang="en-US" smtClean="0">
              <a:latin typeface="Calibri" pitchFamily="-111" charset="0"/>
              <a:ea typeface="ＭＳ Ｐゴシック" pitchFamily="-111" charset="-128"/>
              <a:cs typeface="ＭＳ Ｐゴシック" pitchFamily="-111" charset="-128"/>
            </a:endParaRPr>
          </a:p>
          <a:p>
            <a:pPr>
              <a:lnSpc>
                <a:spcPct val="90000"/>
              </a:lnSpc>
            </a:pPr>
            <a:r>
              <a:rPr lang="en-GB" altLang="ja-JP" smtClean="0">
                <a:latin typeface="Calibri" pitchFamily="-111" charset="0"/>
                <a:ea typeface="ＭＳ Ｐ明朝" pitchFamily="-111" charset="-128"/>
                <a:cs typeface="ＭＳ Ｐ明朝" pitchFamily="-111" charset="-128"/>
              </a:rPr>
              <a:t>2) Biometrics for mobile phones</a:t>
            </a:r>
            <a:endParaRPr lang="ja-JP" altLang="en-US" smtClean="0">
              <a:latin typeface="Calibri" pitchFamily="-111" charset="0"/>
              <a:ea typeface="ＭＳ Ｐゴシック" pitchFamily="-111" charset="-128"/>
              <a:cs typeface="ＭＳ Ｐゴシック" pitchFamily="-111" charset="-128"/>
            </a:endParaRPr>
          </a:p>
          <a:p>
            <a:pPr>
              <a:lnSpc>
                <a:spcPct val="90000"/>
              </a:lnSpc>
            </a:pPr>
            <a:r>
              <a:rPr lang="en-GB" altLang="ja-JP" smtClean="0">
                <a:latin typeface="Calibri" pitchFamily="-111" charset="0"/>
                <a:ea typeface="ＭＳ Ｐ明朝" pitchFamily="-111" charset="-128"/>
                <a:cs typeface="ＭＳ Ｐ明朝" pitchFamily="-111" charset="-128"/>
              </a:rPr>
              <a:t>The fingerprint authentication system is implemented into the mobile phone terminal in our study. With this technology, university can confirm that the person who requests the certification is the same person as who prints the certification at the store.</a:t>
            </a:r>
            <a:endParaRPr lang="ja-JP" altLang="en-US" smtClean="0">
              <a:latin typeface="Calibri" pitchFamily="-111" charset="0"/>
              <a:ea typeface="ＭＳ Ｐゴシック" pitchFamily="-111" charset="-128"/>
              <a:cs typeface="ＭＳ Ｐゴシック" pitchFamily="-111" charset="-128"/>
            </a:endParaRPr>
          </a:p>
          <a:p>
            <a:pPr>
              <a:lnSpc>
                <a:spcPct val="90000"/>
              </a:lnSpc>
            </a:pPr>
            <a:r>
              <a:rPr lang="en-GB" altLang="ja-JP" smtClean="0">
                <a:latin typeface="Calibri" pitchFamily="-111" charset="0"/>
                <a:ea typeface="ＭＳ Ｐ明朝" pitchFamily="-111" charset="-128"/>
                <a:cs typeface="ＭＳ Ｐ明朝" pitchFamily="-111" charset="-128"/>
              </a:rPr>
              <a:t> </a:t>
            </a:r>
            <a:endParaRPr lang="ja-JP" altLang="en-US" smtClean="0">
              <a:latin typeface="Calibri" pitchFamily="-111" charset="0"/>
              <a:ea typeface="ＭＳ Ｐゴシック" pitchFamily="-111" charset="-128"/>
              <a:cs typeface="ＭＳ Ｐゴシック" pitchFamily="-111" charset="-128"/>
            </a:endParaRPr>
          </a:p>
          <a:p>
            <a:pPr>
              <a:lnSpc>
                <a:spcPct val="90000"/>
              </a:lnSpc>
            </a:pPr>
            <a:r>
              <a:rPr lang="en-GB" altLang="ja-JP" smtClean="0">
                <a:latin typeface="Calibri" pitchFamily="-111" charset="0"/>
                <a:ea typeface="ＭＳ Ｐ明朝" pitchFamily="-111" charset="-128"/>
                <a:cs typeface="ＭＳ Ｐ明朝" pitchFamily="-111" charset="-128"/>
              </a:rPr>
              <a:t>3) Tint-Block Printing</a:t>
            </a:r>
            <a:endParaRPr lang="ja-JP" altLang="en-US" smtClean="0">
              <a:latin typeface="Calibri" pitchFamily="-111" charset="0"/>
              <a:ea typeface="ＭＳ Ｐゴシック" pitchFamily="-111" charset="-128"/>
              <a:cs typeface="ＭＳ Ｐゴシック" pitchFamily="-111" charset="-128"/>
            </a:endParaRPr>
          </a:p>
          <a:p>
            <a:pPr>
              <a:lnSpc>
                <a:spcPct val="90000"/>
              </a:lnSpc>
            </a:pPr>
            <a:r>
              <a:rPr lang="en-GB" altLang="ja-JP" smtClean="0">
                <a:latin typeface="Calibri" pitchFamily="-111" charset="0"/>
                <a:ea typeface="ＭＳ Ｐ明朝" pitchFamily="-111" charset="-128"/>
                <a:cs typeface="ＭＳ Ｐ明朝" pitchFamily="-111" charset="-128"/>
              </a:rPr>
              <a:t>Tint-Block Printing is a special printing technique applied on a regular printing paper that shows the paper is being duplicated. When the Tint-Block Printing paper is being duplicated, the letters such as “Do Not Duplicate” show up in bold relief on the paper, confirming the duplication. This technique allows us to distinguish the originals and those duplicated. In our study, since the certificate issued by the university as well as one that is printed at the store had to be original, the Tint-Block Printing technique was applied onto the paper.</a:t>
            </a:r>
            <a:endParaRPr lang="ja-JP" altLang="en-US" smtClean="0">
              <a:latin typeface="Calibri" pitchFamily="-111" charset="0"/>
              <a:ea typeface="ＭＳ Ｐゴシック" pitchFamily="-111" charset="-128"/>
              <a:cs typeface="ＭＳ Ｐゴシック" pitchFamily="-111" charset="-128"/>
            </a:endParaRPr>
          </a:p>
          <a:p>
            <a:pPr>
              <a:lnSpc>
                <a:spcPct val="90000"/>
              </a:lnSpc>
            </a:pPr>
            <a:endParaRPr lang="ja-JP" altLang="en-US" smtClean="0">
              <a:latin typeface="Arial" pitchFamily="-111" charset="0"/>
              <a:ea typeface="ＭＳ Ｐ明朝" pitchFamily="-111" charset="-128"/>
              <a:cs typeface="ＭＳ Ｐ明朝" pitchFamily="-111" charset="-128"/>
            </a:endParaRPr>
          </a:p>
        </p:txBody>
      </p:sp>
      <p:sp>
        <p:nvSpPr>
          <p:cNvPr id="34820" name="スライド番号プレースホルダ 3"/>
          <p:cNvSpPr>
            <a:spLocks noGrp="1"/>
          </p:cNvSpPr>
          <p:nvPr>
            <p:ph type="sldNum" sz="quarter" idx="5"/>
          </p:nvPr>
        </p:nvSpPr>
        <p:spPr>
          <a:noFill/>
        </p:spPr>
        <p:txBody>
          <a:bodyPr/>
          <a:lstStyle/>
          <a:p>
            <a:fld id="{CA98EE2A-4F22-D04F-B997-313AF6C953D7}" type="slidenum">
              <a:rPr lang="ja-JP" altLang="en-US" smtClean="0">
                <a:latin typeface="Arial" pitchFamily="-111" charset="0"/>
                <a:ea typeface="ＭＳ Ｐゴシック" pitchFamily="-111" charset="-128"/>
                <a:cs typeface="ＭＳ Ｐゴシック" pitchFamily="-111" charset="-128"/>
              </a:rPr>
              <a:pPr/>
              <a:t>13</a:t>
            </a:fld>
            <a:endParaRPr lang="ja-JP" altLang="en-US" smtClean="0">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スライド イメージ プレースホルダ 1"/>
          <p:cNvSpPr>
            <a:spLocks noGrp="1" noRot="1" noChangeAspect="1"/>
          </p:cNvSpPr>
          <p:nvPr>
            <p:ph type="sldImg"/>
          </p:nvPr>
        </p:nvSpPr>
        <p:spPr>
          <a:ln/>
        </p:spPr>
      </p:sp>
      <p:sp>
        <p:nvSpPr>
          <p:cNvPr id="37891" name="ノート プレースホルダ 2"/>
          <p:cNvSpPr>
            <a:spLocks noGrp="1"/>
          </p:cNvSpPr>
          <p:nvPr>
            <p:ph type="body" idx="1"/>
          </p:nvPr>
        </p:nvSpPr>
        <p:spPr>
          <a:noFill/>
          <a:ln/>
        </p:spPr>
        <p:txBody>
          <a:bodyPr/>
          <a:lstStyle/>
          <a:p>
            <a:r>
              <a:rPr lang="en-GB" altLang="ja-JP" smtClean="0">
                <a:latin typeface="Calibri" pitchFamily="-111" charset="0"/>
                <a:ea typeface="ＭＳ Ｐ明朝" pitchFamily="-111" charset="-128"/>
                <a:cs typeface="ＭＳ Ｐ明朝" pitchFamily="-111" charset="-128"/>
              </a:rPr>
              <a:t>A student unlocks his mobile phone using a fingerprint reader (biometric authentication).</a:t>
            </a:r>
            <a:endParaRPr lang="ja-JP" altLang="en-US" smtClean="0">
              <a:latin typeface="Calibri" pitchFamily="-111" charset="0"/>
              <a:ea typeface="ＭＳ Ｐゴシック" pitchFamily="-111" charset="-128"/>
              <a:cs typeface="ＭＳ Ｐゴシック" pitchFamily="-111" charset="-128"/>
            </a:endParaRPr>
          </a:p>
          <a:p>
            <a:r>
              <a:rPr lang="en-GB" altLang="ja-JP" smtClean="0">
                <a:latin typeface="Calibri" pitchFamily="-111" charset="0"/>
                <a:ea typeface="ＭＳ Ｐ明朝" pitchFamily="-111" charset="-128"/>
                <a:cs typeface="ＭＳ Ｐ明朝" pitchFamily="-111" charset="-128"/>
              </a:rPr>
              <a:t>He logs into the Certificate Service at Chuo University, and requests the certificate of enrolment. The Printing ID which specifies the document to be printed is registered on his mobile phone. </a:t>
            </a:r>
            <a:endParaRPr lang="ja-JP" altLang="en-US" smtClean="0">
              <a:latin typeface="Calibri" pitchFamily="-111" charset="0"/>
              <a:ea typeface="ＭＳ Ｐゴシック" pitchFamily="-111" charset="-128"/>
              <a:cs typeface="ＭＳ Ｐゴシック" pitchFamily="-111" charset="-128"/>
            </a:endParaRPr>
          </a:p>
          <a:p>
            <a:r>
              <a:rPr lang="en-GB" altLang="ja-JP" smtClean="0">
                <a:latin typeface="Calibri" pitchFamily="-111" charset="0"/>
                <a:ea typeface="ＭＳ Ｐ明朝" pitchFamily="-111" charset="-128"/>
                <a:cs typeface="ＭＳ Ｐ明朝" pitchFamily="-111" charset="-128"/>
              </a:rPr>
              <a:t>He selects a branch of the Seven-Eleven convenience stores, and his Printing ID is sent to the printing-server at Seven-Eleven.</a:t>
            </a:r>
            <a:endParaRPr lang="ja-JP" altLang="en-US" smtClean="0">
              <a:latin typeface="Calibri" pitchFamily="-111" charset="0"/>
              <a:ea typeface="ＭＳ Ｐゴシック" pitchFamily="-111" charset="-128"/>
              <a:cs typeface="ＭＳ Ｐゴシック" pitchFamily="-111" charset="-128"/>
            </a:endParaRPr>
          </a:p>
          <a:p>
            <a:r>
              <a:rPr lang="en-GB" altLang="ja-JP" smtClean="0">
                <a:latin typeface="Calibri" pitchFamily="-111" charset="0"/>
                <a:ea typeface="ＭＳ Ｐ明朝" pitchFamily="-111" charset="-128"/>
                <a:cs typeface="ＭＳ Ｐ明朝" pitchFamily="-111" charset="-128"/>
              </a:rPr>
              <a:t>Once authenticated by Chuo University, he places his mobile phone onto the IC Card-Reader and shows his Printing ID at the store.</a:t>
            </a:r>
            <a:endParaRPr lang="ja-JP" altLang="en-US" smtClean="0">
              <a:latin typeface="Calibri" pitchFamily="-111" charset="0"/>
              <a:ea typeface="ＭＳ Ｐゴシック" pitchFamily="-111" charset="-128"/>
              <a:cs typeface="ＭＳ Ｐゴシック" pitchFamily="-111" charset="-128"/>
            </a:endParaRPr>
          </a:p>
          <a:p>
            <a:r>
              <a:rPr lang="en-GB" altLang="ja-JP" smtClean="0">
                <a:latin typeface="Calibri" pitchFamily="-111" charset="0"/>
                <a:ea typeface="ＭＳ Ｐ明朝" pitchFamily="-111" charset="-128"/>
                <a:cs typeface="ＭＳ Ｐ明朝" pitchFamily="-111" charset="-128"/>
              </a:rPr>
              <a:t>The data from the mobile phone is compared with the data received in the Printing-Server at Seven-Eleven.</a:t>
            </a:r>
            <a:endParaRPr lang="ja-JP" altLang="en-US" smtClean="0">
              <a:latin typeface="Calibri" pitchFamily="-111" charset="0"/>
              <a:ea typeface="ＭＳ Ｐゴシック" pitchFamily="-111" charset="-128"/>
              <a:cs typeface="ＭＳ Ｐゴシック" pitchFamily="-111" charset="-128"/>
            </a:endParaRPr>
          </a:p>
          <a:p>
            <a:r>
              <a:rPr lang="en-GB" altLang="ja-JP" smtClean="0">
                <a:latin typeface="Calibri" pitchFamily="-111" charset="0"/>
                <a:ea typeface="ＭＳ Ｐ明朝" pitchFamily="-111" charset="-128"/>
                <a:cs typeface="ＭＳ Ｐ明朝" pitchFamily="-111" charset="-128"/>
              </a:rPr>
              <a:t>He prints out and receives the certificate of enrolment at the convenience store by submitting the Printing ID at the colour-copying machine at the store.</a:t>
            </a:r>
            <a:endParaRPr lang="ja-JP" altLang="en-US" smtClean="0">
              <a:latin typeface="Calibri" pitchFamily="-111" charset="0"/>
              <a:ea typeface="ＭＳ Ｐゴシック" pitchFamily="-111" charset="-128"/>
              <a:cs typeface="ＭＳ Ｐゴシック" pitchFamily="-111" charset="-128"/>
            </a:endParaRPr>
          </a:p>
          <a:p>
            <a:r>
              <a:rPr lang="en-GB" altLang="ja-JP" smtClean="0">
                <a:latin typeface="Calibri" pitchFamily="-111" charset="0"/>
                <a:ea typeface="ＭＳ Ｐ明朝" pitchFamily="-111" charset="-128"/>
                <a:cs typeface="ＭＳ Ｐ明朝" pitchFamily="-111" charset="-128"/>
              </a:rPr>
              <a:t> </a:t>
            </a:r>
            <a:endParaRPr lang="ja-JP" altLang="en-US" smtClean="0">
              <a:latin typeface="Calibri" pitchFamily="-111" charset="0"/>
              <a:ea typeface="ＭＳ Ｐゴシック" pitchFamily="-111" charset="-128"/>
              <a:cs typeface="ＭＳ Ｐゴシック" pitchFamily="-111" charset="-128"/>
            </a:endParaRPr>
          </a:p>
          <a:p>
            <a:endParaRPr lang="ja-JP" altLang="en-US" smtClean="0">
              <a:latin typeface="Arial" pitchFamily="-111" charset="0"/>
              <a:ea typeface="ＭＳ Ｐ明朝" pitchFamily="-111" charset="-128"/>
              <a:cs typeface="ＭＳ Ｐ明朝" pitchFamily="-111" charset="-128"/>
            </a:endParaRPr>
          </a:p>
        </p:txBody>
      </p:sp>
      <p:sp>
        <p:nvSpPr>
          <p:cNvPr id="37892" name="スライド番号プレースホルダ 3"/>
          <p:cNvSpPr>
            <a:spLocks noGrp="1"/>
          </p:cNvSpPr>
          <p:nvPr>
            <p:ph type="sldNum" sz="quarter" idx="5"/>
          </p:nvPr>
        </p:nvSpPr>
        <p:spPr>
          <a:noFill/>
        </p:spPr>
        <p:txBody>
          <a:bodyPr/>
          <a:lstStyle/>
          <a:p>
            <a:fld id="{6CE47F4B-7B58-D94D-A27B-C46446E3322F}" type="slidenum">
              <a:rPr lang="ja-JP" altLang="en-US" smtClean="0">
                <a:latin typeface="Arial" pitchFamily="-111" charset="0"/>
                <a:ea typeface="ＭＳ Ｐゴシック" pitchFamily="-111" charset="-128"/>
                <a:cs typeface="ＭＳ Ｐゴシック" pitchFamily="-111" charset="-128"/>
              </a:rPr>
              <a:pPr/>
              <a:t>15</a:t>
            </a:fld>
            <a:endParaRPr lang="ja-JP" altLang="en-US" smtClean="0">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スライド イメージ プレースホルダ 1"/>
          <p:cNvSpPr>
            <a:spLocks noGrp="1" noRot="1" noChangeAspect="1"/>
          </p:cNvSpPr>
          <p:nvPr>
            <p:ph type="sldImg"/>
          </p:nvPr>
        </p:nvSpPr>
        <p:spPr>
          <a:ln/>
        </p:spPr>
      </p:sp>
      <p:sp>
        <p:nvSpPr>
          <p:cNvPr id="39939" name="ノート プレースホルダ 2"/>
          <p:cNvSpPr>
            <a:spLocks noGrp="1"/>
          </p:cNvSpPr>
          <p:nvPr>
            <p:ph type="body" idx="1"/>
          </p:nvPr>
        </p:nvSpPr>
        <p:spPr>
          <a:noFill/>
          <a:ln/>
        </p:spPr>
        <p:txBody>
          <a:bodyPr/>
          <a:lstStyle/>
          <a:p>
            <a:r>
              <a:rPr lang="en-GB" altLang="ja-JP" smtClean="0">
                <a:latin typeface="Calibri" pitchFamily="-111" charset="0"/>
                <a:ea typeface="ＭＳ Ｐ明朝" pitchFamily="-111" charset="-128"/>
                <a:cs typeface="ＭＳ Ｐ明朝" pitchFamily="-111" charset="-128"/>
              </a:rPr>
              <a:t>A student unlocks his mobile phone using a fingerprint reader (biometric authentication).</a:t>
            </a:r>
            <a:endParaRPr lang="ja-JP" altLang="en-US" smtClean="0">
              <a:latin typeface="Calibri" pitchFamily="-111" charset="0"/>
              <a:ea typeface="ＭＳ Ｐゴシック" pitchFamily="-111" charset="-128"/>
              <a:cs typeface="ＭＳ Ｐゴシック" pitchFamily="-111" charset="-128"/>
            </a:endParaRPr>
          </a:p>
          <a:p>
            <a:r>
              <a:rPr lang="en-GB" altLang="ja-JP" smtClean="0">
                <a:latin typeface="Calibri" pitchFamily="-111" charset="0"/>
                <a:ea typeface="ＭＳ Ｐ明朝" pitchFamily="-111" charset="-128"/>
                <a:cs typeface="ＭＳ Ｐ明朝" pitchFamily="-111" charset="-128"/>
              </a:rPr>
              <a:t>He logs into the Certificate Service at Chuo University, and requests the certificate of enrolment. The Printing ID which specifies the document to be printed is registered on his mobile phone. </a:t>
            </a:r>
            <a:endParaRPr lang="ja-JP" altLang="en-US" smtClean="0">
              <a:latin typeface="Calibri" pitchFamily="-111" charset="0"/>
              <a:ea typeface="ＭＳ Ｐゴシック" pitchFamily="-111" charset="-128"/>
              <a:cs typeface="ＭＳ Ｐゴシック" pitchFamily="-111" charset="-128"/>
            </a:endParaRPr>
          </a:p>
          <a:p>
            <a:r>
              <a:rPr lang="en-GB" altLang="ja-JP" smtClean="0">
                <a:latin typeface="Calibri" pitchFamily="-111" charset="0"/>
                <a:ea typeface="ＭＳ Ｐ明朝" pitchFamily="-111" charset="-128"/>
                <a:cs typeface="ＭＳ Ｐ明朝" pitchFamily="-111" charset="-128"/>
              </a:rPr>
              <a:t>He selects a branch of the Seven-Eleven convenience stores, and his Printing ID is sent to the printing-server at Seven-Eleven.</a:t>
            </a:r>
            <a:endParaRPr lang="ja-JP" altLang="en-US" smtClean="0">
              <a:latin typeface="Calibri" pitchFamily="-111" charset="0"/>
              <a:ea typeface="ＭＳ Ｐゴシック" pitchFamily="-111" charset="-128"/>
              <a:cs typeface="ＭＳ Ｐゴシック" pitchFamily="-111" charset="-128"/>
            </a:endParaRPr>
          </a:p>
          <a:p>
            <a:r>
              <a:rPr lang="en-GB" altLang="ja-JP" smtClean="0">
                <a:latin typeface="Calibri" pitchFamily="-111" charset="0"/>
                <a:ea typeface="ＭＳ Ｐ明朝" pitchFamily="-111" charset="-128"/>
                <a:cs typeface="ＭＳ Ｐ明朝" pitchFamily="-111" charset="-128"/>
              </a:rPr>
              <a:t>Once authenticated by Chuo University, he places his mobile phone onto the IC Card-Reader and shows his Printing ID at the store.</a:t>
            </a:r>
            <a:endParaRPr lang="ja-JP" altLang="en-US" smtClean="0">
              <a:latin typeface="Calibri" pitchFamily="-111" charset="0"/>
              <a:ea typeface="ＭＳ Ｐゴシック" pitchFamily="-111" charset="-128"/>
              <a:cs typeface="ＭＳ Ｐゴシック" pitchFamily="-111" charset="-128"/>
            </a:endParaRPr>
          </a:p>
          <a:p>
            <a:r>
              <a:rPr lang="en-GB" altLang="ja-JP" smtClean="0">
                <a:latin typeface="Calibri" pitchFamily="-111" charset="0"/>
                <a:ea typeface="ＭＳ Ｐ明朝" pitchFamily="-111" charset="-128"/>
                <a:cs typeface="ＭＳ Ｐ明朝" pitchFamily="-111" charset="-128"/>
              </a:rPr>
              <a:t>The data from the mobile phone is compared with the data received in the Printing-Server at Seven-Eleven.</a:t>
            </a:r>
            <a:endParaRPr lang="ja-JP" altLang="en-US" smtClean="0">
              <a:latin typeface="Calibri" pitchFamily="-111" charset="0"/>
              <a:ea typeface="ＭＳ Ｐゴシック" pitchFamily="-111" charset="-128"/>
              <a:cs typeface="ＭＳ Ｐゴシック" pitchFamily="-111" charset="-128"/>
            </a:endParaRPr>
          </a:p>
          <a:p>
            <a:r>
              <a:rPr lang="en-GB" altLang="ja-JP" smtClean="0">
                <a:latin typeface="Calibri" pitchFamily="-111" charset="0"/>
                <a:ea typeface="ＭＳ Ｐ明朝" pitchFamily="-111" charset="-128"/>
                <a:cs typeface="ＭＳ Ｐ明朝" pitchFamily="-111" charset="-128"/>
              </a:rPr>
              <a:t>He prints out and receives the certificate of enrolment at the convenience store by submitting the Printing ID at the colour-copying machine at the store.</a:t>
            </a:r>
            <a:endParaRPr lang="ja-JP" altLang="en-US" smtClean="0">
              <a:latin typeface="Calibri" pitchFamily="-111" charset="0"/>
              <a:ea typeface="ＭＳ Ｐゴシック" pitchFamily="-111" charset="-128"/>
              <a:cs typeface="ＭＳ Ｐゴシック" pitchFamily="-111" charset="-128"/>
            </a:endParaRPr>
          </a:p>
          <a:p>
            <a:r>
              <a:rPr lang="en-GB" altLang="ja-JP" smtClean="0">
                <a:latin typeface="Calibri" pitchFamily="-111" charset="0"/>
                <a:ea typeface="ＭＳ Ｐ明朝" pitchFamily="-111" charset="-128"/>
                <a:cs typeface="ＭＳ Ｐ明朝" pitchFamily="-111" charset="-128"/>
              </a:rPr>
              <a:t> </a:t>
            </a:r>
            <a:endParaRPr lang="ja-JP" altLang="en-US" smtClean="0">
              <a:latin typeface="Calibri" pitchFamily="-111" charset="0"/>
              <a:ea typeface="ＭＳ Ｐゴシック" pitchFamily="-111" charset="-128"/>
              <a:cs typeface="ＭＳ Ｐゴシック" pitchFamily="-111" charset="-128"/>
            </a:endParaRPr>
          </a:p>
          <a:p>
            <a:endParaRPr lang="ja-JP" altLang="en-US" smtClean="0">
              <a:latin typeface="Arial" pitchFamily="-111" charset="0"/>
              <a:ea typeface="ＭＳ Ｐ明朝" pitchFamily="-111" charset="-128"/>
              <a:cs typeface="ＭＳ Ｐ明朝" pitchFamily="-111" charset="-128"/>
            </a:endParaRPr>
          </a:p>
        </p:txBody>
      </p:sp>
      <p:sp>
        <p:nvSpPr>
          <p:cNvPr id="39940" name="スライド番号プレースホルダ 3"/>
          <p:cNvSpPr>
            <a:spLocks noGrp="1"/>
          </p:cNvSpPr>
          <p:nvPr>
            <p:ph type="sldNum" sz="quarter" idx="5"/>
          </p:nvPr>
        </p:nvSpPr>
        <p:spPr>
          <a:noFill/>
        </p:spPr>
        <p:txBody>
          <a:bodyPr/>
          <a:lstStyle/>
          <a:p>
            <a:fld id="{0CD174C2-9C32-A945-907D-8D41F5CF2CE5}" type="slidenum">
              <a:rPr lang="ja-JP" altLang="en-US" smtClean="0">
                <a:latin typeface="Arial" pitchFamily="-111" charset="0"/>
                <a:ea typeface="ＭＳ Ｐゴシック" pitchFamily="-111" charset="-128"/>
                <a:cs typeface="ＭＳ Ｐゴシック" pitchFamily="-111" charset="-128"/>
              </a:rPr>
              <a:pPr/>
              <a:t>16</a:t>
            </a:fld>
            <a:endParaRPr lang="ja-JP" altLang="en-US" smtClean="0">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5030BE1F-0745-254B-8436-2E35D843CCE4}" type="slidenum">
              <a:rPr lang="en-US" altLang="ja-JP">
                <a:latin typeface="Arial" pitchFamily="-111" charset="0"/>
                <a:ea typeface="ＭＳ Ｐゴシック" pitchFamily="-111" charset="-128"/>
                <a:cs typeface="ＭＳ Ｐゴシック" pitchFamily="-111" charset="-128"/>
              </a:rPr>
              <a:pPr/>
              <a:t>17</a:t>
            </a:fld>
            <a:endParaRPr lang="en-US" altLang="ja-JP">
              <a:latin typeface="Arial" pitchFamily="-111" charset="0"/>
              <a:ea typeface="ＭＳ Ｐゴシック" pitchFamily="-111" charset="-128"/>
              <a:cs typeface="ＭＳ Ｐゴシック" pitchFamily="-111" charset="-128"/>
            </a:endParaRPr>
          </a:p>
        </p:txBody>
      </p:sp>
      <p:sp>
        <p:nvSpPr>
          <p:cNvPr id="48131" name="Rectangle 2"/>
          <p:cNvSpPr>
            <a:spLocks noRo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endParaRPr lang="ja-JP" altLang="en-US">
              <a:latin typeface="Arial" pitchFamily="-111" charset="0"/>
              <a:ea typeface="ＭＳ Ｐ明朝" pitchFamily="-111" charset="-128"/>
              <a:cs typeface="ＭＳ Ｐ明朝" pitchFamily="-111"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83F5B08D-93B7-C24C-A39B-990F1519B5DF}" type="slidenum">
              <a:rPr lang="en-US" altLang="ja-JP">
                <a:latin typeface="Arial" pitchFamily="-111" charset="0"/>
                <a:ea typeface="ＭＳ Ｐゴシック" pitchFamily="-111" charset="-128"/>
                <a:cs typeface="ＭＳ Ｐゴシック" pitchFamily="-111" charset="-128"/>
              </a:rPr>
              <a:pPr/>
              <a:t>24</a:t>
            </a:fld>
            <a:endParaRPr lang="en-US" altLang="ja-JP">
              <a:latin typeface="Arial" pitchFamily="-111" charset="0"/>
              <a:ea typeface="ＭＳ Ｐゴシック" pitchFamily="-111" charset="-128"/>
              <a:cs typeface="ＭＳ Ｐゴシック" pitchFamily="-111" charset="-128"/>
            </a:endParaRPr>
          </a:p>
        </p:txBody>
      </p:sp>
      <p:sp>
        <p:nvSpPr>
          <p:cNvPr id="58371" name="Rectangle 2"/>
          <p:cNvSpPr>
            <a:spLocks noRo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endParaRPr lang="ja-JP" altLang="en-US">
              <a:latin typeface="Arial" pitchFamily="-111" charset="0"/>
              <a:ea typeface="ＭＳ Ｐ明朝" pitchFamily="-111" charset="-128"/>
              <a:cs typeface="ＭＳ Ｐ明朝" pitchFamily="-111"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タイトル スライド">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prstTxWarp prst="textNoShape">
                  <a:avLst/>
                </a:prstTxWarp>
              </a:bodyPr>
              <a:lstStyle/>
              <a:p>
                <a:pPr>
                  <a:defRPr/>
                </a:pPr>
                <a:endParaRPr lang="ja-JP" altLang="en-US">
                  <a:latin typeface="Garamond" charset="0"/>
                  <a:ea typeface="ＭＳ Ｐゴシック" charset="-128"/>
                  <a:cs typeface="ＭＳ Ｐゴシック" charset="-128"/>
                </a:endParaRPr>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prstTxWarp prst="textNoShape">
                  <a:avLst/>
                </a:prstTxWarp>
              </a:bodyPr>
              <a:lstStyle/>
              <a:p>
                <a:pPr>
                  <a:defRPr/>
                </a:pPr>
                <a:endParaRPr lang="ja-JP" altLang="en-US">
                  <a:latin typeface="Garamond" charset="0"/>
                  <a:ea typeface="ＭＳ Ｐゴシック" charset="-128"/>
                  <a:cs typeface="ＭＳ Ｐゴシック" charset="-128"/>
                </a:endParaRPr>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prstTxWarp prst="textNoShape">
                  <a:avLst/>
                </a:prstTxWarp>
              </a:bodyPr>
              <a:lstStyle/>
              <a:p>
                <a:pPr>
                  <a:defRPr/>
                </a:pPr>
                <a:endParaRPr lang="ja-JP" altLang="en-US">
                  <a:latin typeface="Garamond" charset="0"/>
                  <a:ea typeface="ＭＳ Ｐゴシック" charset="-128"/>
                  <a:cs typeface="ＭＳ Ｐゴシック" charset="-128"/>
                </a:endParaRPr>
              </a:p>
            </p:txBody>
          </p:sp>
          <p:sp>
            <p:nvSpPr>
              <p:cNvPr id="11"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prstTxWarp prst="textNoShape">
                  <a:avLst/>
                </a:prstTxWarp>
              </a:bodyPr>
              <a:lstStyle/>
              <a:p>
                <a:pPr>
                  <a:defRPr/>
                </a:pPr>
                <a:endParaRPr lang="ja-JP" altLang="en-US">
                  <a:latin typeface="Garamond" charset="0"/>
                  <a:ea typeface="ＭＳ Ｐゴシック" charset="-128"/>
                  <a:cs typeface="ＭＳ Ｐゴシック" charset="-128"/>
                </a:endParaRPr>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prstTxWarp prst="textNoShape">
                  <a:avLst/>
                </a:prstTxWarp>
              </a:bodyPr>
              <a:lstStyle/>
              <a:p>
                <a:pPr>
                  <a:defRPr/>
                </a:pPr>
                <a:endParaRPr lang="ja-JP" altLang="en-US">
                  <a:latin typeface="Garamond" charset="0"/>
                  <a:ea typeface="ＭＳ Ｐゴシック" charset="-128"/>
                  <a:cs typeface="ＭＳ Ｐゴシック" charset="-128"/>
                </a:endParaRPr>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prstTxWarp prst="textNoShape">
                <a:avLst/>
              </a:prstTxWarp>
            </a:bodyPr>
            <a:lstStyle/>
            <a:p>
              <a:pPr>
                <a:defRPr/>
              </a:pPr>
              <a:endParaRPr lang="ja-JP" altLang="en-US">
                <a:latin typeface="Garamond" charset="0"/>
                <a:ea typeface="ＭＳ Ｐゴシック" charset="-128"/>
                <a:cs typeface="ＭＳ Ｐゴシック" charset="-128"/>
              </a:endParaRPr>
            </a:p>
          </p:txBody>
        </p:sp>
        <p:sp>
          <p:nvSpPr>
            <p:cNvPr id="7"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prstTxWarp prst="textNoShape">
                <a:avLst/>
              </a:prstTxWarp>
            </a:bodyPr>
            <a:lstStyle/>
            <a:p>
              <a:pPr>
                <a:defRPr/>
              </a:pPr>
              <a:endParaRPr lang="ja-JP" altLang="en-US">
                <a:latin typeface="Garamond" charset="0"/>
                <a:ea typeface="ＭＳ Ｐゴシック" charset="-128"/>
                <a:cs typeface="ＭＳ Ｐゴシック" charset="-128"/>
              </a:endParaRPr>
            </a:p>
          </p:txBody>
        </p:sp>
      </p:grpSp>
      <p:sp>
        <p:nvSpPr>
          <p:cNvPr id="5131" name="Rectangle 11"/>
          <p:cNvSpPr>
            <a:spLocks noGrp="1" noChangeArrowheads="1"/>
          </p:cNvSpPr>
          <p:nvPr>
            <p:ph type="ctrTitle" sz="quarter"/>
          </p:nvPr>
        </p:nvSpPr>
        <p:spPr>
          <a:xfrm>
            <a:off x="685800" y="1736725"/>
            <a:ext cx="7772400" cy="1920875"/>
          </a:xfrm>
        </p:spPr>
        <p:txBody>
          <a:bodyPr/>
          <a:lstStyle>
            <a:lvl1pPr>
              <a:defRPr sz="6000"/>
            </a:lvl1pPr>
          </a:lstStyle>
          <a:p>
            <a:r>
              <a:rPr lang="ja-JP" altLang="en-US"/>
              <a:t>マスタ</a:t>
            </a:r>
            <a:r>
              <a:rPr lang="en-US" altLang="ja-JP"/>
              <a:t> </a:t>
            </a:r>
            <a:r>
              <a:rPr lang="ja-JP" altLang="en-US"/>
              <a:t>タイトルの書式設定</a:t>
            </a:r>
          </a:p>
        </p:txBody>
      </p:sp>
      <p:sp>
        <p:nvSpPr>
          <p:cNvPr id="5132"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9" charset="2"/>
              <a:buNone/>
              <a:defRPr/>
            </a:lvl1pPr>
          </a:lstStyle>
          <a:p>
            <a:r>
              <a:rPr lang="ja-JP" altLang="en-US"/>
              <a:t>マスタ</a:t>
            </a:r>
            <a:r>
              <a:rPr lang="en-US" altLang="ja-JP"/>
              <a:t> </a:t>
            </a:r>
            <a:r>
              <a:rPr lang="ja-JP" altLang="en-US"/>
              <a:t>サブタイトルの書式設定</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pPr>
              <a:defRPr/>
            </a:pPr>
            <a:endParaRPr lang="en-US" altLang="ja-JP"/>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pPr>
              <a:defRPr/>
            </a:pPr>
            <a:r>
              <a:rPr lang="en-US" altLang="ja-JP"/>
              <a:t>ID Management2010@Ohashi </a:t>
            </a:r>
          </a:p>
        </p:txBody>
      </p:sp>
      <p:sp>
        <p:nvSpPr>
          <p:cNvPr id="15" name="Rectangle 15"/>
          <p:cNvSpPr>
            <a:spLocks noGrp="1" noChangeArrowheads="1"/>
          </p:cNvSpPr>
          <p:nvPr>
            <p:ph type="sldNum" sz="quarter" idx="12"/>
          </p:nvPr>
        </p:nvSpPr>
        <p:spPr>
          <a:xfrm>
            <a:off x="6553200" y="6254750"/>
            <a:ext cx="2133600" cy="476250"/>
          </a:xfrm>
        </p:spPr>
        <p:txBody>
          <a:bodyPr/>
          <a:lstStyle>
            <a:lvl1pPr>
              <a:defRPr/>
            </a:lvl1pPr>
          </a:lstStyle>
          <a:p>
            <a:pPr>
              <a:defRPr/>
            </a:pPr>
            <a:fld id="{D1A9C34C-E19F-C841-81F0-62B61CBE54FA}" type="slidenum">
              <a:rPr lang="en-US" altLang="ja-JP"/>
              <a:pPr>
                <a:defRPr/>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3"/>
          <p:cNvSpPr>
            <a:spLocks noGrp="1" noChangeArrowheads="1"/>
          </p:cNvSpPr>
          <p:nvPr>
            <p:ph type="sldNum" sz="quarter" idx="11"/>
          </p:nvPr>
        </p:nvSpPr>
        <p:spPr>
          <a:ln/>
        </p:spPr>
        <p:txBody>
          <a:bodyPr/>
          <a:lstStyle>
            <a:lvl1pPr>
              <a:defRPr/>
            </a:lvl1pPr>
          </a:lstStyle>
          <a:p>
            <a:pPr>
              <a:defRPr/>
            </a:pPr>
            <a:fld id="{49D8AC4B-D1B2-1649-A125-4E965A9A91E1}" type="slidenum">
              <a:rPr lang="en-US" altLang="ja-JP"/>
              <a:pPr>
                <a:defRPr/>
              </a:pPr>
              <a:t>‹#›</a:t>
            </a:fld>
            <a:endParaRPr lang="en-US" altLang="ja-JP"/>
          </a:p>
        </p:txBody>
      </p:sp>
      <p:sp>
        <p:nvSpPr>
          <p:cNvPr id="6" name="Rectangle 14"/>
          <p:cNvSpPr>
            <a:spLocks noGrp="1" noChangeArrowheads="1"/>
          </p:cNvSpPr>
          <p:nvPr>
            <p:ph type="ftr" sz="quarter" idx="12"/>
          </p:nvPr>
        </p:nvSpPr>
        <p:spPr>
          <a:ln/>
        </p:spPr>
        <p:txBody>
          <a:bodyPr/>
          <a:lstStyle>
            <a:lvl1pPr>
              <a:defRPr/>
            </a:lvl1pPr>
          </a:lstStyle>
          <a:p>
            <a:pPr>
              <a:defRPr/>
            </a:pPr>
            <a:r>
              <a:rPr lang="en-US" altLang="ja-JP"/>
              <a:t>ID Management2010@Ohashi </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縦書きタイトル/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3"/>
          <p:cNvSpPr>
            <a:spLocks noGrp="1" noChangeArrowheads="1"/>
          </p:cNvSpPr>
          <p:nvPr>
            <p:ph type="sldNum" sz="quarter" idx="11"/>
          </p:nvPr>
        </p:nvSpPr>
        <p:spPr>
          <a:ln/>
        </p:spPr>
        <p:txBody>
          <a:bodyPr/>
          <a:lstStyle>
            <a:lvl1pPr>
              <a:defRPr/>
            </a:lvl1pPr>
          </a:lstStyle>
          <a:p>
            <a:pPr>
              <a:defRPr/>
            </a:pPr>
            <a:fld id="{206BEA65-E528-0348-A140-BFD10513C1E7}" type="slidenum">
              <a:rPr lang="en-US" altLang="ja-JP"/>
              <a:pPr>
                <a:defRPr/>
              </a:pPr>
              <a:t>‹#›</a:t>
            </a:fld>
            <a:endParaRPr lang="en-US" altLang="ja-JP"/>
          </a:p>
        </p:txBody>
      </p:sp>
      <p:sp>
        <p:nvSpPr>
          <p:cNvPr id="6" name="Rectangle 14"/>
          <p:cNvSpPr>
            <a:spLocks noGrp="1" noChangeArrowheads="1"/>
          </p:cNvSpPr>
          <p:nvPr>
            <p:ph type="ftr" sz="quarter" idx="12"/>
          </p:nvPr>
        </p:nvSpPr>
        <p:spPr>
          <a:ln/>
        </p:spPr>
        <p:txBody>
          <a:bodyPr/>
          <a:lstStyle>
            <a:lvl1pPr>
              <a:defRPr/>
            </a:lvl1pPr>
          </a:lstStyle>
          <a:p>
            <a:pPr>
              <a:defRPr/>
            </a:pPr>
            <a:r>
              <a:rPr lang="en-US" altLang="ja-JP"/>
              <a:t>ID Management2010@Ohashi </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200" y="274638"/>
            <a:ext cx="8229600" cy="58515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2"/>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3"/>
          <p:cNvSpPr>
            <a:spLocks noGrp="1" noChangeArrowheads="1"/>
          </p:cNvSpPr>
          <p:nvPr>
            <p:ph type="sldNum" sz="quarter" idx="11"/>
          </p:nvPr>
        </p:nvSpPr>
        <p:spPr>
          <a:ln/>
        </p:spPr>
        <p:txBody>
          <a:bodyPr/>
          <a:lstStyle>
            <a:lvl1pPr>
              <a:defRPr/>
            </a:lvl1pPr>
          </a:lstStyle>
          <a:p>
            <a:pPr>
              <a:defRPr/>
            </a:pPr>
            <a:fld id="{38B1FC5F-3FAB-9C44-8BCC-E47CB3ACFE60}" type="slidenum">
              <a:rPr lang="en-US" altLang="ja-JP"/>
              <a:pPr>
                <a:defRPr/>
              </a:pPr>
              <a:t>‹#›</a:t>
            </a:fld>
            <a:endParaRPr lang="en-US" altLang="ja-JP"/>
          </a:p>
        </p:txBody>
      </p:sp>
      <p:sp>
        <p:nvSpPr>
          <p:cNvPr id="5" name="Rectangle 14"/>
          <p:cNvSpPr>
            <a:spLocks noGrp="1" noChangeArrowheads="1"/>
          </p:cNvSpPr>
          <p:nvPr>
            <p:ph type="ftr" sz="quarter" idx="12"/>
          </p:nvPr>
        </p:nvSpPr>
        <p:spPr>
          <a:ln/>
        </p:spPr>
        <p:txBody>
          <a:bodyPr/>
          <a:lstStyle>
            <a:lvl1pPr>
              <a:defRPr/>
            </a:lvl1pPr>
          </a:lstStyle>
          <a:p>
            <a:pPr>
              <a:defRPr/>
            </a:pPr>
            <a:r>
              <a:rPr lang="en-US" altLang="ja-JP"/>
              <a:t>ID Management2010@Ohashi </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3"/>
          <p:cNvSpPr>
            <a:spLocks noGrp="1" noChangeArrowheads="1"/>
          </p:cNvSpPr>
          <p:nvPr>
            <p:ph type="sldNum" sz="quarter" idx="11"/>
          </p:nvPr>
        </p:nvSpPr>
        <p:spPr>
          <a:ln/>
        </p:spPr>
        <p:txBody>
          <a:bodyPr/>
          <a:lstStyle>
            <a:lvl1pPr>
              <a:defRPr/>
            </a:lvl1pPr>
          </a:lstStyle>
          <a:p>
            <a:pPr>
              <a:defRPr/>
            </a:pPr>
            <a:fld id="{8F795074-11EC-7E4B-8D32-3FA6754F9EE1}" type="slidenum">
              <a:rPr lang="en-US" altLang="ja-JP"/>
              <a:pPr>
                <a:defRPr/>
              </a:pPr>
              <a:t>‹#›</a:t>
            </a:fld>
            <a:endParaRPr lang="en-US" altLang="ja-JP"/>
          </a:p>
        </p:txBody>
      </p:sp>
      <p:sp>
        <p:nvSpPr>
          <p:cNvPr id="6" name="Rectangle 14"/>
          <p:cNvSpPr>
            <a:spLocks noGrp="1" noChangeArrowheads="1"/>
          </p:cNvSpPr>
          <p:nvPr>
            <p:ph type="ftr" sz="quarter" idx="12"/>
          </p:nvPr>
        </p:nvSpPr>
        <p:spPr>
          <a:ln/>
        </p:spPr>
        <p:txBody>
          <a:bodyPr/>
          <a:lstStyle>
            <a:lvl1pPr>
              <a:defRPr/>
            </a:lvl1pPr>
          </a:lstStyle>
          <a:p>
            <a:pPr>
              <a:defRPr/>
            </a:pPr>
            <a:r>
              <a:rPr lang="en-US" altLang="ja-JP"/>
              <a:t>ID Management2010@Ohashi </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セクション ヘッダー">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2"/>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3"/>
          <p:cNvSpPr>
            <a:spLocks noGrp="1" noChangeArrowheads="1"/>
          </p:cNvSpPr>
          <p:nvPr>
            <p:ph type="sldNum" sz="quarter" idx="11"/>
          </p:nvPr>
        </p:nvSpPr>
        <p:spPr>
          <a:ln/>
        </p:spPr>
        <p:txBody>
          <a:bodyPr/>
          <a:lstStyle>
            <a:lvl1pPr>
              <a:defRPr/>
            </a:lvl1pPr>
          </a:lstStyle>
          <a:p>
            <a:pPr>
              <a:defRPr/>
            </a:pPr>
            <a:fld id="{607654F8-77E5-0B43-A330-27FA28F1DF8D}" type="slidenum">
              <a:rPr lang="en-US" altLang="ja-JP"/>
              <a:pPr>
                <a:defRPr/>
              </a:pPr>
              <a:t>‹#›</a:t>
            </a:fld>
            <a:endParaRPr lang="en-US" altLang="ja-JP"/>
          </a:p>
        </p:txBody>
      </p:sp>
      <p:sp>
        <p:nvSpPr>
          <p:cNvPr id="6" name="Rectangle 14"/>
          <p:cNvSpPr>
            <a:spLocks noGrp="1" noChangeArrowheads="1"/>
          </p:cNvSpPr>
          <p:nvPr>
            <p:ph type="ftr" sz="quarter" idx="12"/>
          </p:nvPr>
        </p:nvSpPr>
        <p:spPr>
          <a:ln/>
        </p:spPr>
        <p:txBody>
          <a:bodyPr/>
          <a:lstStyle>
            <a:lvl1pPr>
              <a:defRPr/>
            </a:lvl1pPr>
          </a:lstStyle>
          <a:p>
            <a:pPr>
              <a:defRPr/>
            </a:pPr>
            <a:r>
              <a:rPr lang="en-US" altLang="ja-JP"/>
              <a:t>ID Management2010@Ohashi </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2"/>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3"/>
          <p:cNvSpPr>
            <a:spLocks noGrp="1" noChangeArrowheads="1"/>
          </p:cNvSpPr>
          <p:nvPr>
            <p:ph type="sldNum" sz="quarter" idx="11"/>
          </p:nvPr>
        </p:nvSpPr>
        <p:spPr>
          <a:ln/>
        </p:spPr>
        <p:txBody>
          <a:bodyPr/>
          <a:lstStyle>
            <a:lvl1pPr>
              <a:defRPr/>
            </a:lvl1pPr>
          </a:lstStyle>
          <a:p>
            <a:pPr>
              <a:defRPr/>
            </a:pPr>
            <a:fld id="{25DCF41E-6E68-7448-B4AA-C3CCE3A7A358}" type="slidenum">
              <a:rPr lang="en-US" altLang="ja-JP"/>
              <a:pPr>
                <a:defRPr/>
              </a:pPr>
              <a:t>‹#›</a:t>
            </a:fld>
            <a:endParaRPr lang="en-US" altLang="ja-JP"/>
          </a:p>
        </p:txBody>
      </p:sp>
      <p:sp>
        <p:nvSpPr>
          <p:cNvPr id="7" name="Rectangle 14"/>
          <p:cNvSpPr>
            <a:spLocks noGrp="1" noChangeArrowheads="1"/>
          </p:cNvSpPr>
          <p:nvPr>
            <p:ph type="ftr" sz="quarter" idx="12"/>
          </p:nvPr>
        </p:nvSpPr>
        <p:spPr>
          <a:ln/>
        </p:spPr>
        <p:txBody>
          <a:bodyPr/>
          <a:lstStyle>
            <a:lvl1pPr>
              <a:defRPr/>
            </a:lvl1pPr>
          </a:lstStyle>
          <a:p>
            <a:pPr>
              <a:defRPr/>
            </a:pPr>
            <a:r>
              <a:rPr lang="en-US" altLang="ja-JP"/>
              <a:t>ID Management2010@Ohashi </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2"/>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3"/>
          <p:cNvSpPr>
            <a:spLocks noGrp="1" noChangeArrowheads="1"/>
          </p:cNvSpPr>
          <p:nvPr>
            <p:ph type="sldNum" sz="quarter" idx="11"/>
          </p:nvPr>
        </p:nvSpPr>
        <p:spPr>
          <a:ln/>
        </p:spPr>
        <p:txBody>
          <a:bodyPr/>
          <a:lstStyle>
            <a:lvl1pPr>
              <a:defRPr/>
            </a:lvl1pPr>
          </a:lstStyle>
          <a:p>
            <a:pPr>
              <a:defRPr/>
            </a:pPr>
            <a:fld id="{319E89F2-4018-C64E-AF19-E29486D8AE02}" type="slidenum">
              <a:rPr lang="en-US" altLang="ja-JP"/>
              <a:pPr>
                <a:defRPr/>
              </a:pPr>
              <a:t>‹#›</a:t>
            </a:fld>
            <a:endParaRPr lang="en-US" altLang="ja-JP"/>
          </a:p>
        </p:txBody>
      </p:sp>
      <p:sp>
        <p:nvSpPr>
          <p:cNvPr id="9" name="Rectangle 14"/>
          <p:cNvSpPr>
            <a:spLocks noGrp="1" noChangeArrowheads="1"/>
          </p:cNvSpPr>
          <p:nvPr>
            <p:ph type="ftr" sz="quarter" idx="12"/>
          </p:nvPr>
        </p:nvSpPr>
        <p:spPr>
          <a:ln/>
        </p:spPr>
        <p:txBody>
          <a:bodyPr/>
          <a:lstStyle>
            <a:lvl1pPr>
              <a:defRPr/>
            </a:lvl1pPr>
          </a:lstStyle>
          <a:p>
            <a:pPr>
              <a:defRPr/>
            </a:pPr>
            <a:r>
              <a:rPr lang="en-US" altLang="ja-JP"/>
              <a:t>ID Management2010@Ohashi </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2"/>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3"/>
          <p:cNvSpPr>
            <a:spLocks noGrp="1" noChangeArrowheads="1"/>
          </p:cNvSpPr>
          <p:nvPr>
            <p:ph type="sldNum" sz="quarter" idx="11"/>
          </p:nvPr>
        </p:nvSpPr>
        <p:spPr>
          <a:ln/>
        </p:spPr>
        <p:txBody>
          <a:bodyPr/>
          <a:lstStyle>
            <a:lvl1pPr>
              <a:defRPr/>
            </a:lvl1pPr>
          </a:lstStyle>
          <a:p>
            <a:pPr>
              <a:defRPr/>
            </a:pPr>
            <a:fld id="{9E2ADEDB-355E-7043-B016-6852D7EE6FD3}" type="slidenum">
              <a:rPr lang="en-US" altLang="ja-JP"/>
              <a:pPr>
                <a:defRPr/>
              </a:pPr>
              <a:t>‹#›</a:t>
            </a:fld>
            <a:endParaRPr lang="en-US" altLang="ja-JP"/>
          </a:p>
        </p:txBody>
      </p:sp>
      <p:sp>
        <p:nvSpPr>
          <p:cNvPr id="5" name="Rectangle 14"/>
          <p:cNvSpPr>
            <a:spLocks noGrp="1" noChangeArrowheads="1"/>
          </p:cNvSpPr>
          <p:nvPr>
            <p:ph type="ftr" sz="quarter" idx="12"/>
          </p:nvPr>
        </p:nvSpPr>
        <p:spPr>
          <a:ln/>
        </p:spPr>
        <p:txBody>
          <a:bodyPr/>
          <a:lstStyle>
            <a:lvl1pPr>
              <a:defRPr/>
            </a:lvl1pPr>
          </a:lstStyle>
          <a:p>
            <a:pPr>
              <a:defRPr/>
            </a:pPr>
            <a:r>
              <a:rPr lang="en-US" altLang="ja-JP"/>
              <a:t>ID Management2010@Ohashi </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白紙">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3"/>
          <p:cNvSpPr>
            <a:spLocks noGrp="1" noChangeArrowheads="1"/>
          </p:cNvSpPr>
          <p:nvPr>
            <p:ph type="sldNum" sz="quarter" idx="11"/>
          </p:nvPr>
        </p:nvSpPr>
        <p:spPr>
          <a:ln/>
        </p:spPr>
        <p:txBody>
          <a:bodyPr/>
          <a:lstStyle>
            <a:lvl1pPr>
              <a:defRPr/>
            </a:lvl1pPr>
          </a:lstStyle>
          <a:p>
            <a:pPr>
              <a:defRPr/>
            </a:pPr>
            <a:fld id="{D97257A6-47AD-294B-B2F9-2A1118710382}" type="slidenum">
              <a:rPr lang="en-US" altLang="ja-JP"/>
              <a:pPr>
                <a:defRPr/>
              </a:pPr>
              <a:t>‹#›</a:t>
            </a:fld>
            <a:endParaRPr lang="en-US" altLang="ja-JP"/>
          </a:p>
        </p:txBody>
      </p:sp>
      <p:sp>
        <p:nvSpPr>
          <p:cNvPr id="4" name="Rectangle 14"/>
          <p:cNvSpPr>
            <a:spLocks noGrp="1" noChangeArrowheads="1"/>
          </p:cNvSpPr>
          <p:nvPr>
            <p:ph type="ftr" sz="quarter" idx="12"/>
          </p:nvPr>
        </p:nvSpPr>
        <p:spPr>
          <a:ln/>
        </p:spPr>
        <p:txBody>
          <a:bodyPr/>
          <a:lstStyle>
            <a:lvl1pPr>
              <a:defRPr/>
            </a:lvl1pPr>
          </a:lstStyle>
          <a:p>
            <a:pPr>
              <a:defRPr/>
            </a:pPr>
            <a:r>
              <a:rPr lang="en-US" altLang="ja-JP"/>
              <a:t>ID Management2010@Ohashi </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2"/>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3"/>
          <p:cNvSpPr>
            <a:spLocks noGrp="1" noChangeArrowheads="1"/>
          </p:cNvSpPr>
          <p:nvPr>
            <p:ph type="sldNum" sz="quarter" idx="11"/>
          </p:nvPr>
        </p:nvSpPr>
        <p:spPr>
          <a:ln/>
        </p:spPr>
        <p:txBody>
          <a:bodyPr/>
          <a:lstStyle>
            <a:lvl1pPr>
              <a:defRPr/>
            </a:lvl1pPr>
          </a:lstStyle>
          <a:p>
            <a:pPr>
              <a:defRPr/>
            </a:pPr>
            <a:fld id="{6360C856-F745-534A-94EB-1E3E13528E6B}" type="slidenum">
              <a:rPr lang="en-US" altLang="ja-JP"/>
              <a:pPr>
                <a:defRPr/>
              </a:pPr>
              <a:t>‹#›</a:t>
            </a:fld>
            <a:endParaRPr lang="en-US" altLang="ja-JP"/>
          </a:p>
        </p:txBody>
      </p:sp>
      <p:sp>
        <p:nvSpPr>
          <p:cNvPr id="7" name="Rectangle 14"/>
          <p:cNvSpPr>
            <a:spLocks noGrp="1" noChangeArrowheads="1"/>
          </p:cNvSpPr>
          <p:nvPr>
            <p:ph type="ftr" sz="quarter" idx="12"/>
          </p:nvPr>
        </p:nvSpPr>
        <p:spPr>
          <a:ln/>
        </p:spPr>
        <p:txBody>
          <a:bodyPr/>
          <a:lstStyle>
            <a:lvl1pPr>
              <a:defRPr/>
            </a:lvl1pPr>
          </a:lstStyle>
          <a:p>
            <a:pPr>
              <a:defRPr/>
            </a:pPr>
            <a:r>
              <a:rPr lang="en-US" altLang="ja-JP"/>
              <a:t>ID Management2010@Ohashi </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タイトルと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2"/>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3"/>
          <p:cNvSpPr>
            <a:spLocks noGrp="1" noChangeArrowheads="1"/>
          </p:cNvSpPr>
          <p:nvPr>
            <p:ph type="sldNum" sz="quarter" idx="11"/>
          </p:nvPr>
        </p:nvSpPr>
        <p:spPr>
          <a:ln/>
        </p:spPr>
        <p:txBody>
          <a:bodyPr/>
          <a:lstStyle>
            <a:lvl1pPr>
              <a:defRPr/>
            </a:lvl1pPr>
          </a:lstStyle>
          <a:p>
            <a:pPr>
              <a:defRPr/>
            </a:pPr>
            <a:fld id="{9BD36230-577A-DD46-BB8F-5A139BFB4C44}" type="slidenum">
              <a:rPr lang="en-US" altLang="ja-JP"/>
              <a:pPr>
                <a:defRPr/>
              </a:pPr>
              <a:t>‹#›</a:t>
            </a:fld>
            <a:endParaRPr lang="en-US" altLang="ja-JP"/>
          </a:p>
        </p:txBody>
      </p:sp>
      <p:sp>
        <p:nvSpPr>
          <p:cNvPr id="7" name="Rectangle 14"/>
          <p:cNvSpPr>
            <a:spLocks noGrp="1" noChangeArrowheads="1"/>
          </p:cNvSpPr>
          <p:nvPr>
            <p:ph type="ftr" sz="quarter" idx="12"/>
          </p:nvPr>
        </p:nvSpPr>
        <p:spPr>
          <a:ln/>
        </p:spPr>
        <p:txBody>
          <a:bodyPr/>
          <a:lstStyle>
            <a:lvl1pPr>
              <a:defRPr/>
            </a:lvl1pPr>
          </a:lstStyle>
          <a:p>
            <a:pPr>
              <a:defRPr/>
            </a:pPr>
            <a:r>
              <a:rPr lang="en-US" altLang="ja-JP"/>
              <a:t>ID Management2010@Ohashi </a:t>
            </a:r>
          </a:p>
        </p:txBody>
      </p:sp>
    </p:spTree>
  </p:cSld>
  <p:clrMapOvr>
    <a:masterClrMapping/>
  </p:clrMapOvr>
</p:sldLayout>
</file>

<file path=ppt/slideMasters/_rels/slideMaster1.xml.rels><?xml version="1.0" encoding="UTF-8" standalone="yes"?>
<Relationships xmlns="http://schemas.openxmlformats.org/package/2006/relationships"><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8" Type="http://schemas.openxmlformats.org/officeDocument/2006/relationships/slideLayout" Target="../slideLayouts/slideLayout8.xml"/><Relationship Id="rId13" Type="http://schemas.openxmlformats.org/officeDocument/2006/relationships/theme" Target="../theme/theme1.xml"/><Relationship Id="rId10" Type="http://schemas.openxmlformats.org/officeDocument/2006/relationships/slideLayout" Target="../slideLayouts/slideLayout10.xml"/><Relationship Id="rId5" Type="http://schemas.openxmlformats.org/officeDocument/2006/relationships/slideLayout" Target="../slideLayouts/slideLayout5.xml"/><Relationship Id="rId12" Type="http://schemas.openxmlformats.org/officeDocument/2006/relationships/slideLayout" Target="../slideLayouts/slideLayout12.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kumimoji="0" sz="1200">
                <a:latin typeface="Arial" charset="0"/>
                <a:ea typeface="ＭＳ Ｐゴシック" charset="-128"/>
                <a:cs typeface="ＭＳ Ｐゴシック" charset="-128"/>
              </a:defRPr>
            </a:lvl1pPr>
          </a:lstStyle>
          <a:p>
            <a:pPr>
              <a:defRPr/>
            </a:pPr>
            <a:endParaRPr lang="en-US" altLang="ja-JP"/>
          </a:p>
        </p:txBody>
      </p:sp>
      <p:sp>
        <p:nvSpPr>
          <p:cNvPr id="4099"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0" sz="1200">
                <a:latin typeface="Arial" charset="0"/>
                <a:ea typeface="ＭＳ Ｐゴシック" charset="-128"/>
                <a:cs typeface="ＭＳ Ｐゴシック" charset="-128"/>
              </a:defRPr>
            </a:lvl1pPr>
          </a:lstStyle>
          <a:p>
            <a:pPr>
              <a:defRPr/>
            </a:pPr>
            <a:fld id="{01EA6257-9879-6C44-AF5E-42CB2276EE21}" type="slidenum">
              <a:rPr lang="en-US" altLang="ja-JP"/>
              <a:pPr>
                <a:defRPr/>
              </a:pPr>
              <a:t>‹#›</a:t>
            </a:fld>
            <a:endParaRPr lang="en-US" altLang="ja-JP"/>
          </a:p>
        </p:txBody>
      </p:sp>
      <p:grpSp>
        <p:nvGrpSpPr>
          <p:cNvPr id="1028" name="Group 4"/>
          <p:cNvGrpSpPr>
            <a:grpSpLocks/>
          </p:cNvGrpSpPr>
          <p:nvPr/>
        </p:nvGrpSpPr>
        <p:grpSpPr bwMode="auto">
          <a:xfrm>
            <a:off x="0" y="0"/>
            <a:ext cx="9140825" cy="6850063"/>
            <a:chOff x="0" y="0"/>
            <a:chExt cx="5758" cy="4315"/>
          </a:xfrm>
        </p:grpSpPr>
        <p:grpSp>
          <p:nvGrpSpPr>
            <p:cNvPr id="1032" name="Group 5"/>
            <p:cNvGrpSpPr>
              <a:grpSpLocks/>
            </p:cNvGrpSpPr>
            <p:nvPr userDrawn="1"/>
          </p:nvGrpSpPr>
          <p:grpSpPr bwMode="auto">
            <a:xfrm>
              <a:off x="1728" y="2230"/>
              <a:ext cx="4027" cy="2085"/>
              <a:chOff x="1728" y="2230"/>
              <a:chExt cx="4027" cy="2085"/>
            </a:xfrm>
          </p:grpSpPr>
          <p:sp>
            <p:nvSpPr>
              <p:cNvPr id="4102"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prstTxWarp prst="textNoShape">
                  <a:avLst/>
                </a:prstTxWarp>
              </a:bodyPr>
              <a:lstStyle/>
              <a:p>
                <a:pPr>
                  <a:defRPr/>
                </a:pPr>
                <a:endParaRPr lang="ja-JP" altLang="en-US">
                  <a:latin typeface="Garamond" charset="0"/>
                  <a:ea typeface="ＭＳ Ｐゴシック" charset="-128"/>
                  <a:cs typeface="ＭＳ Ｐゴシック" charset="-128"/>
                </a:endParaRPr>
              </a:p>
            </p:txBody>
          </p:sp>
          <p:sp>
            <p:nvSpPr>
              <p:cNvPr id="4103"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prstTxWarp prst="textNoShape">
                  <a:avLst/>
                </a:prstTxWarp>
              </a:bodyPr>
              <a:lstStyle/>
              <a:p>
                <a:pPr>
                  <a:defRPr/>
                </a:pPr>
                <a:endParaRPr lang="ja-JP" altLang="en-US">
                  <a:latin typeface="Garamond" charset="0"/>
                  <a:ea typeface="ＭＳ Ｐゴシック" charset="-128"/>
                  <a:cs typeface="ＭＳ Ｐゴシック" charset="-128"/>
                </a:endParaRPr>
              </a:p>
            </p:txBody>
          </p:sp>
          <p:sp>
            <p:nvSpPr>
              <p:cNvPr id="4104"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prstTxWarp prst="textNoShape">
                  <a:avLst/>
                </a:prstTxWarp>
              </a:bodyPr>
              <a:lstStyle/>
              <a:p>
                <a:pPr>
                  <a:defRPr/>
                </a:pPr>
                <a:endParaRPr lang="ja-JP" altLang="en-US">
                  <a:latin typeface="Garamond" charset="0"/>
                  <a:ea typeface="ＭＳ Ｐゴシック" charset="-128"/>
                  <a:cs typeface="ＭＳ Ｐゴシック" charset="-128"/>
                </a:endParaRPr>
              </a:p>
            </p:txBody>
          </p:sp>
          <p:sp>
            <p:nvSpPr>
              <p:cNvPr id="4105" name="Freeform 9"/>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prstTxWarp prst="textNoShape">
                  <a:avLst/>
                </a:prstTxWarp>
              </a:bodyPr>
              <a:lstStyle/>
              <a:p>
                <a:pPr>
                  <a:defRPr/>
                </a:pPr>
                <a:endParaRPr lang="ja-JP" altLang="en-US">
                  <a:latin typeface="Garamond" charset="0"/>
                  <a:ea typeface="ＭＳ Ｐゴシック" charset="-128"/>
                  <a:cs typeface="ＭＳ Ｐゴシック" charset="-128"/>
                </a:endParaRPr>
              </a:p>
            </p:txBody>
          </p:sp>
          <p:sp>
            <p:nvSpPr>
              <p:cNvPr id="4106"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prstTxWarp prst="textNoShape">
                  <a:avLst/>
                </a:prstTxWarp>
              </a:bodyPr>
              <a:lstStyle/>
              <a:p>
                <a:pPr>
                  <a:defRPr/>
                </a:pPr>
                <a:endParaRPr lang="ja-JP" altLang="en-US">
                  <a:latin typeface="Garamond" charset="0"/>
                  <a:ea typeface="ＭＳ Ｐゴシック" charset="-128"/>
                  <a:cs typeface="ＭＳ Ｐゴシック" charset="-128"/>
                </a:endParaRPr>
              </a:p>
            </p:txBody>
          </p:sp>
        </p:grpSp>
        <p:sp>
          <p:nvSpPr>
            <p:cNvPr id="4107"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prstTxWarp prst="textNoShape">
                <a:avLst/>
              </a:prstTxWarp>
            </a:bodyPr>
            <a:lstStyle/>
            <a:p>
              <a:pPr>
                <a:defRPr/>
              </a:pPr>
              <a:endParaRPr lang="ja-JP" altLang="en-US">
                <a:latin typeface="Garamond" charset="0"/>
                <a:ea typeface="ＭＳ Ｐゴシック" charset="-128"/>
                <a:cs typeface="ＭＳ Ｐゴシック" charset="-128"/>
              </a:endParaRPr>
            </a:p>
          </p:txBody>
        </p:sp>
        <p:sp>
          <p:nvSpPr>
            <p:cNvPr id="4108" name="Freeform 12"/>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prstTxWarp prst="textNoShape">
                <a:avLst/>
              </a:prstTxWarp>
            </a:bodyPr>
            <a:lstStyle/>
            <a:p>
              <a:pPr>
                <a:defRPr/>
              </a:pPr>
              <a:endParaRPr lang="ja-JP" altLang="en-US">
                <a:latin typeface="Garamond" charset="0"/>
                <a:ea typeface="ＭＳ Ｐゴシック" charset="-128"/>
                <a:cs typeface="ＭＳ Ｐゴシック" charset="-128"/>
              </a:endParaRPr>
            </a:p>
          </p:txBody>
        </p:sp>
      </p:grpSp>
      <p:sp>
        <p:nvSpPr>
          <p:cNvPr id="4109"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ja-JP" altLang="en-US"/>
              <a:t>マスタ</a:t>
            </a:r>
            <a:r>
              <a:rPr lang="en-US" altLang="ja-JP"/>
              <a:t> </a:t>
            </a:r>
            <a:r>
              <a:rPr lang="ja-JP" altLang="en-US"/>
              <a:t>タイトルの書式設定</a:t>
            </a:r>
          </a:p>
        </p:txBody>
      </p:sp>
      <p:sp>
        <p:nvSpPr>
          <p:cNvPr id="4110"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kumimoji="0" sz="1200">
                <a:latin typeface="Arial" charset="0"/>
                <a:ea typeface="ＭＳ Ｐゴシック" charset="-128"/>
                <a:cs typeface="ＭＳ Ｐゴシック" charset="-128"/>
              </a:defRPr>
            </a:lvl1pPr>
          </a:lstStyle>
          <a:p>
            <a:pPr>
              <a:defRPr/>
            </a:pPr>
            <a:r>
              <a:rPr lang="en-US" altLang="ja-JP"/>
              <a:t>ID Management2010@Ohashi </a:t>
            </a:r>
          </a:p>
        </p:txBody>
      </p:sp>
      <p:sp>
        <p:nvSpPr>
          <p:cNvPr id="4111"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a:t>マスタ</a:t>
            </a:r>
            <a:r>
              <a:rPr lang="en-US" altLang="ja-JP"/>
              <a:t> </a:t>
            </a:r>
            <a:r>
              <a:rPr lang="ja-JP" altLang="en-US"/>
              <a:t>テキストの書式設定</a:t>
            </a:r>
            <a:endParaRPr lang="en-US" altLang="ja-JP"/>
          </a:p>
          <a:p>
            <a:pPr lvl="1"/>
            <a:r>
              <a:rPr lang="ja-JP" altLang="en-US"/>
              <a:t>第</a:t>
            </a:r>
            <a:r>
              <a:rPr lang="en-US" altLang="ja-JP"/>
              <a:t> 2 </a:t>
            </a:r>
            <a:r>
              <a:rPr lang="ja-JP" altLang="en-US"/>
              <a:t>レベル</a:t>
            </a:r>
            <a:endParaRPr lang="en-US" altLang="ja-JP"/>
          </a:p>
          <a:p>
            <a:pPr lvl="2"/>
            <a:r>
              <a:rPr lang="ja-JP" altLang="en-US"/>
              <a:t>第</a:t>
            </a:r>
            <a:r>
              <a:rPr lang="en-US" altLang="ja-JP"/>
              <a:t> 3 </a:t>
            </a:r>
            <a:r>
              <a:rPr lang="ja-JP" altLang="en-US"/>
              <a:t>レベル</a:t>
            </a:r>
            <a:endParaRPr lang="en-US" altLang="ja-JP"/>
          </a:p>
          <a:p>
            <a:pPr lvl="3"/>
            <a:r>
              <a:rPr lang="ja-JP" altLang="en-US"/>
              <a:t>第</a:t>
            </a:r>
            <a:r>
              <a:rPr lang="en-US" altLang="ja-JP"/>
              <a:t> 4 </a:t>
            </a:r>
            <a:r>
              <a:rPr lang="ja-JP" altLang="en-US"/>
              <a:t>レベル</a:t>
            </a:r>
            <a:endParaRPr lang="en-US" altLang="ja-JP"/>
          </a:p>
          <a:p>
            <a:pPr lvl="4"/>
            <a:r>
              <a:rPr lang="ja-JP" altLang="en-US"/>
              <a:t>第</a:t>
            </a:r>
            <a:r>
              <a:rPr lang="en-US" altLang="ja-JP"/>
              <a:t> 5 </a:t>
            </a:r>
            <a:r>
              <a:rPr lang="ja-JP" altLang="en-US"/>
              <a:t>レベル</a:t>
            </a:r>
          </a:p>
        </p:txBody>
      </p:sp>
    </p:spTree>
  </p:cSld>
  <p:clrMap bg1="dk2" tx1="lt1" bg2="dk1" tx2="lt2" accent1="accent1" accent2="accent2" accent3="accent3" accent4="accent4" accent5="accent5" accent6="accent6" hlink="hlink" folHlink="folHlink"/>
  <p:sldLayoutIdLst>
    <p:sldLayoutId id="2147483760"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Lst>
  <p:timing>
    <p:tnLst>
      <p:par>
        <p:cTn id="1" dur="indefinite" restart="never" nodeType="tmRoot"/>
      </p:par>
    </p:tnLst>
  </p:timing>
  <p:hf hdr="0" dt="0"/>
  <p:txStyles>
    <p:titleStyle>
      <a:lvl1pPr algn="ctr" rtl="0" fontAlgn="base">
        <a:spcBef>
          <a:spcPct val="0"/>
        </a:spcBef>
        <a:spcAft>
          <a:spcPct val="0"/>
        </a:spcAft>
        <a:defRPr kumimoji="1" sz="4400" b="1">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kumimoji="1" sz="4400" b="1">
          <a:solidFill>
            <a:schemeClr val="tx2"/>
          </a:solidFill>
          <a:effectLst>
            <a:outerShdw blurRad="38100" dist="38100" dir="2700000" algn="tl">
              <a:srgbClr val="000000"/>
            </a:outerShdw>
          </a:effectLst>
          <a:latin typeface="Garamond" pitchFamily="-29" charset="0"/>
          <a:ea typeface="ＭＳ Ｐゴシック" pitchFamily="-29" charset="-128"/>
          <a:cs typeface="ＭＳ Ｐゴシック" pitchFamily="-29" charset="-128"/>
        </a:defRPr>
      </a:lvl2pPr>
      <a:lvl3pPr algn="ctr" rtl="0" fontAlgn="base">
        <a:spcBef>
          <a:spcPct val="0"/>
        </a:spcBef>
        <a:spcAft>
          <a:spcPct val="0"/>
        </a:spcAft>
        <a:defRPr kumimoji="1" sz="4400" b="1">
          <a:solidFill>
            <a:schemeClr val="tx2"/>
          </a:solidFill>
          <a:effectLst>
            <a:outerShdw blurRad="38100" dist="38100" dir="2700000" algn="tl">
              <a:srgbClr val="000000"/>
            </a:outerShdw>
          </a:effectLst>
          <a:latin typeface="Garamond" pitchFamily="-29" charset="0"/>
          <a:ea typeface="ＭＳ Ｐゴシック" pitchFamily="-29" charset="-128"/>
          <a:cs typeface="ＭＳ Ｐゴシック" pitchFamily="-29" charset="-128"/>
        </a:defRPr>
      </a:lvl3pPr>
      <a:lvl4pPr algn="ctr" rtl="0" fontAlgn="base">
        <a:spcBef>
          <a:spcPct val="0"/>
        </a:spcBef>
        <a:spcAft>
          <a:spcPct val="0"/>
        </a:spcAft>
        <a:defRPr kumimoji="1" sz="4400" b="1">
          <a:solidFill>
            <a:schemeClr val="tx2"/>
          </a:solidFill>
          <a:effectLst>
            <a:outerShdw blurRad="38100" dist="38100" dir="2700000" algn="tl">
              <a:srgbClr val="000000"/>
            </a:outerShdw>
          </a:effectLst>
          <a:latin typeface="Garamond" pitchFamily="-29" charset="0"/>
          <a:ea typeface="ＭＳ Ｐゴシック" pitchFamily="-29" charset="-128"/>
          <a:cs typeface="ＭＳ Ｐゴシック" pitchFamily="-29" charset="-128"/>
        </a:defRPr>
      </a:lvl4pPr>
      <a:lvl5pPr algn="ctr" rtl="0" fontAlgn="base">
        <a:spcBef>
          <a:spcPct val="0"/>
        </a:spcBef>
        <a:spcAft>
          <a:spcPct val="0"/>
        </a:spcAft>
        <a:defRPr kumimoji="1" sz="4400" b="1">
          <a:solidFill>
            <a:schemeClr val="tx2"/>
          </a:solidFill>
          <a:effectLst>
            <a:outerShdw blurRad="38100" dist="38100" dir="2700000" algn="tl">
              <a:srgbClr val="000000"/>
            </a:outerShdw>
          </a:effectLst>
          <a:latin typeface="Garamond" pitchFamily="-29" charset="0"/>
          <a:ea typeface="ＭＳ Ｐゴシック" pitchFamily="-29" charset="-128"/>
          <a:cs typeface="ＭＳ Ｐゴシック" pitchFamily="-29" charset="-128"/>
        </a:defRPr>
      </a:lvl5pPr>
      <a:lvl6pPr marL="457200" algn="ctr" rtl="0" fontAlgn="base">
        <a:spcBef>
          <a:spcPct val="0"/>
        </a:spcBef>
        <a:spcAft>
          <a:spcPct val="0"/>
        </a:spcAft>
        <a:defRPr kumimoji="1" sz="4400" b="1">
          <a:solidFill>
            <a:schemeClr val="tx2"/>
          </a:solidFill>
          <a:effectLst>
            <a:outerShdw blurRad="38100" dist="38100" dir="2700000" algn="tl">
              <a:srgbClr val="000000"/>
            </a:outerShdw>
          </a:effectLst>
          <a:latin typeface="Garamond" pitchFamily="-29" charset="0"/>
          <a:ea typeface="ＭＳ Ｐゴシック" pitchFamily="-29" charset="-128"/>
          <a:cs typeface="ＭＳ Ｐゴシック" pitchFamily="-29" charset="-128"/>
        </a:defRPr>
      </a:lvl6pPr>
      <a:lvl7pPr marL="914400" algn="ctr" rtl="0" fontAlgn="base">
        <a:spcBef>
          <a:spcPct val="0"/>
        </a:spcBef>
        <a:spcAft>
          <a:spcPct val="0"/>
        </a:spcAft>
        <a:defRPr kumimoji="1" sz="4400" b="1">
          <a:solidFill>
            <a:schemeClr val="tx2"/>
          </a:solidFill>
          <a:effectLst>
            <a:outerShdw blurRad="38100" dist="38100" dir="2700000" algn="tl">
              <a:srgbClr val="000000"/>
            </a:outerShdw>
          </a:effectLst>
          <a:latin typeface="Garamond" pitchFamily="-29" charset="0"/>
          <a:ea typeface="ＭＳ Ｐゴシック" pitchFamily="-29" charset="-128"/>
          <a:cs typeface="ＭＳ Ｐゴシック" pitchFamily="-29" charset="-128"/>
        </a:defRPr>
      </a:lvl7pPr>
      <a:lvl8pPr marL="1371600" algn="ctr" rtl="0" fontAlgn="base">
        <a:spcBef>
          <a:spcPct val="0"/>
        </a:spcBef>
        <a:spcAft>
          <a:spcPct val="0"/>
        </a:spcAft>
        <a:defRPr kumimoji="1" sz="4400" b="1">
          <a:solidFill>
            <a:schemeClr val="tx2"/>
          </a:solidFill>
          <a:effectLst>
            <a:outerShdw blurRad="38100" dist="38100" dir="2700000" algn="tl">
              <a:srgbClr val="000000"/>
            </a:outerShdw>
          </a:effectLst>
          <a:latin typeface="Garamond" pitchFamily="-29" charset="0"/>
          <a:ea typeface="ＭＳ Ｐゴシック" pitchFamily="-29" charset="-128"/>
          <a:cs typeface="ＭＳ Ｐゴシック" pitchFamily="-29" charset="-128"/>
        </a:defRPr>
      </a:lvl8pPr>
      <a:lvl9pPr marL="1828800" algn="ctr" rtl="0" fontAlgn="base">
        <a:spcBef>
          <a:spcPct val="0"/>
        </a:spcBef>
        <a:spcAft>
          <a:spcPct val="0"/>
        </a:spcAft>
        <a:defRPr kumimoji="1" sz="4400" b="1">
          <a:solidFill>
            <a:schemeClr val="tx2"/>
          </a:solidFill>
          <a:effectLst>
            <a:outerShdw blurRad="38100" dist="38100" dir="2700000" algn="tl">
              <a:srgbClr val="000000"/>
            </a:outerShdw>
          </a:effectLst>
          <a:latin typeface="Garamond" pitchFamily="-29" charset="0"/>
          <a:ea typeface="ＭＳ Ｐゴシック" pitchFamily="-29" charset="-128"/>
          <a:cs typeface="ＭＳ Ｐゴシック" pitchFamily="-29" charset="-128"/>
        </a:defRPr>
      </a:lvl9pPr>
    </p:titleStyle>
    <p:bodyStyle>
      <a:lvl1pPr marL="342900" indent="-342900" algn="l" rtl="0" fontAlgn="base">
        <a:spcBef>
          <a:spcPct val="20000"/>
        </a:spcBef>
        <a:spcAft>
          <a:spcPct val="0"/>
        </a:spcAft>
        <a:buClr>
          <a:schemeClr val="hlink"/>
        </a:buClr>
        <a:buSzPct val="70000"/>
        <a:buFont typeface="Wingdings" pitchFamily="-111" charset="2"/>
        <a:buChar char="n"/>
        <a:defRPr kumimoji="1"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SzPct val="70000"/>
        <a:buFont typeface="Wingdings" pitchFamily="-111" charset="2"/>
        <a:buChar char="n"/>
        <a:defRPr kumimoji="1" sz="2800">
          <a:solidFill>
            <a:schemeClr val="tx1"/>
          </a:solidFill>
          <a:effectLst>
            <a:outerShdw blurRad="38100" dist="38100" dir="2700000" algn="tl">
              <a:srgbClr val="000000"/>
            </a:outerShdw>
          </a:effectLst>
          <a:latin typeface="+mn-lt"/>
          <a:ea typeface="+mn-ea"/>
        </a:defRPr>
      </a:lvl2pPr>
      <a:lvl3pPr marL="1143000" indent="-228600" algn="l" rtl="0" fontAlgn="base">
        <a:spcBef>
          <a:spcPct val="20000"/>
        </a:spcBef>
        <a:spcAft>
          <a:spcPct val="0"/>
        </a:spcAft>
        <a:buClr>
          <a:schemeClr val="tx2"/>
        </a:buClr>
        <a:buSzPct val="70000"/>
        <a:buFont typeface="Wingdings" pitchFamily="-111" charset="2"/>
        <a:buChar char="n"/>
        <a:defRPr kumimoji="1" sz="2400">
          <a:solidFill>
            <a:schemeClr val="tx1"/>
          </a:solidFill>
          <a:effectLst>
            <a:outerShdw blurRad="38100" dist="38100" dir="2700000" algn="tl">
              <a:srgbClr val="000000"/>
            </a:outerShdw>
          </a:effectLst>
          <a:latin typeface="+mn-lt"/>
          <a:ea typeface="+mn-ea"/>
        </a:defRPr>
      </a:lvl3pPr>
      <a:lvl4pPr marL="1600200" indent="-228600" algn="l" rtl="0" fontAlgn="base">
        <a:spcBef>
          <a:spcPct val="20000"/>
        </a:spcBef>
        <a:spcAft>
          <a:spcPct val="0"/>
        </a:spcAft>
        <a:buClr>
          <a:schemeClr val="accent2"/>
        </a:buClr>
        <a:buSzPct val="70000"/>
        <a:buFont typeface="Wingdings" pitchFamily="-111" charset="2"/>
        <a:buChar char="n"/>
        <a:defRPr kumimoji="1" sz="2000">
          <a:solidFill>
            <a:schemeClr val="tx1"/>
          </a:solidFill>
          <a:effectLst>
            <a:outerShdw blurRad="38100" dist="38100" dir="2700000" algn="tl">
              <a:srgbClr val="000000"/>
            </a:outerShdw>
          </a:effectLst>
          <a:latin typeface="+mn-lt"/>
          <a:ea typeface="+mn-ea"/>
        </a:defRPr>
      </a:lvl4pPr>
      <a:lvl5pPr marL="2057400" indent="-228600" algn="l" rtl="0" fontAlgn="base">
        <a:spcBef>
          <a:spcPct val="20000"/>
        </a:spcBef>
        <a:spcAft>
          <a:spcPct val="0"/>
        </a:spcAft>
        <a:buClr>
          <a:schemeClr val="hlink"/>
        </a:buClr>
        <a:buSzPct val="70000"/>
        <a:buFont typeface="Wingdings" pitchFamily="-111" charset="2"/>
        <a:buChar char="n"/>
        <a:defRPr kumimoji="1" sz="2000">
          <a:solidFill>
            <a:schemeClr val="tx1"/>
          </a:solidFill>
          <a:effectLst>
            <a:outerShdw blurRad="38100" dist="38100" dir="2700000" algn="tl">
              <a:srgbClr val="000000"/>
            </a:outerShdw>
          </a:effectLst>
          <a:latin typeface="+mn-lt"/>
          <a:ea typeface="+mn-ea"/>
        </a:defRPr>
      </a:lvl5pPr>
      <a:lvl6pPr marL="2514600" indent="-228600" algn="l" rtl="0" fontAlgn="base">
        <a:spcBef>
          <a:spcPct val="20000"/>
        </a:spcBef>
        <a:spcAft>
          <a:spcPct val="0"/>
        </a:spcAft>
        <a:buClr>
          <a:schemeClr val="hlink"/>
        </a:buClr>
        <a:buSzPct val="70000"/>
        <a:buFont typeface="Wingdings" pitchFamily="-29" charset="2"/>
        <a:buChar char="n"/>
        <a:defRPr kumimoji="1" sz="2000">
          <a:solidFill>
            <a:schemeClr val="tx1"/>
          </a:solidFill>
          <a:effectLst>
            <a:outerShdw blurRad="38100" dist="38100" dir="2700000" algn="tl">
              <a:srgbClr val="000000"/>
            </a:outerShdw>
          </a:effectLst>
          <a:latin typeface="+mn-lt"/>
          <a:ea typeface="+mn-ea"/>
        </a:defRPr>
      </a:lvl6pPr>
      <a:lvl7pPr marL="2971800" indent="-228600" algn="l" rtl="0" fontAlgn="base">
        <a:spcBef>
          <a:spcPct val="20000"/>
        </a:spcBef>
        <a:spcAft>
          <a:spcPct val="0"/>
        </a:spcAft>
        <a:buClr>
          <a:schemeClr val="hlink"/>
        </a:buClr>
        <a:buSzPct val="70000"/>
        <a:buFont typeface="Wingdings" pitchFamily="-29" charset="2"/>
        <a:buChar char="n"/>
        <a:defRPr kumimoji="1" sz="2000">
          <a:solidFill>
            <a:schemeClr val="tx1"/>
          </a:solidFill>
          <a:effectLst>
            <a:outerShdw blurRad="38100" dist="38100" dir="2700000" algn="tl">
              <a:srgbClr val="000000"/>
            </a:outerShdw>
          </a:effectLst>
          <a:latin typeface="+mn-lt"/>
          <a:ea typeface="+mn-ea"/>
        </a:defRPr>
      </a:lvl7pPr>
      <a:lvl8pPr marL="3429000" indent="-228600" algn="l" rtl="0" fontAlgn="base">
        <a:spcBef>
          <a:spcPct val="20000"/>
        </a:spcBef>
        <a:spcAft>
          <a:spcPct val="0"/>
        </a:spcAft>
        <a:buClr>
          <a:schemeClr val="hlink"/>
        </a:buClr>
        <a:buSzPct val="70000"/>
        <a:buFont typeface="Wingdings" pitchFamily="-29" charset="2"/>
        <a:buChar char="n"/>
        <a:defRPr kumimoji="1" sz="2000">
          <a:solidFill>
            <a:schemeClr val="tx1"/>
          </a:solidFill>
          <a:effectLst>
            <a:outerShdw blurRad="38100" dist="38100" dir="2700000" algn="tl">
              <a:srgbClr val="000000"/>
            </a:outerShdw>
          </a:effectLst>
          <a:latin typeface="+mn-lt"/>
          <a:ea typeface="+mn-ea"/>
        </a:defRPr>
      </a:lvl8pPr>
      <a:lvl9pPr marL="3886200" indent="-228600" algn="l" rtl="0" fontAlgn="base">
        <a:spcBef>
          <a:spcPct val="20000"/>
        </a:spcBef>
        <a:spcAft>
          <a:spcPct val="0"/>
        </a:spcAft>
        <a:buClr>
          <a:schemeClr val="hlink"/>
        </a:buClr>
        <a:buSzPct val="70000"/>
        <a:buFont typeface="Wingdings" pitchFamily="-29" charset="2"/>
        <a:buChar char="n"/>
        <a:defRPr kumimoji="1" sz="2000">
          <a:solidFill>
            <a:schemeClr val="tx1"/>
          </a:solidFill>
          <a:effectLst>
            <a:outerShdw blurRad="38100" dist="38100" dir="2700000" algn="tl">
              <a:srgbClr val="000000"/>
            </a:outerShdw>
          </a:effectLst>
          <a:latin typeface="+mn-lt"/>
          <a:ea typeface="+mn-ea"/>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emf"/><Relationship Id="rId3" Type="http://schemas.openxmlformats.org/officeDocument/2006/relationships/image" Target="../media/image3.em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4" Type="http://schemas.openxmlformats.org/officeDocument/2006/relationships/oleObject" Target="Macintosh%20HD:Users:ohashi:Files:0906HawaiiAACE:Singapole%20Ohashi%20and%20Hori070614re.doc!OLE_LINK1" TargetMode="External"/><Relationship Id="rId1" Type="http://schemas.openxmlformats.org/officeDocument/2006/relationships/vmlDrawing" Target="../drawings/vmlDrawing2.vml"/><Relationship Id="rId2" Type="http://schemas.openxmlformats.org/officeDocument/2006/relationships/slideLayout" Target="../slideLayouts/slideLayout7.xml"/><Relationship Id="rId3" Type="http://schemas.openxmlformats.org/officeDocument/2006/relationships/notesSlide" Target="../notesSlides/notesSlide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3" Type="http://schemas.openxmlformats.org/officeDocument/2006/relationships/image" Target="../media/image5.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6.xml"/><Relationship Id="rId3" Type="http://schemas.openxmlformats.org/officeDocument/2006/relationships/oleObject" Target="Macintosh%20HD:Users:ohashi:Files:Identity%20Management2010:IdentityManagement2010OhashiNew.doc!OLE_LINK1" TargetMode="External"/><Relationship Id="rId1" Type="http://schemas.openxmlformats.org/officeDocument/2006/relationships/vmlDrawing" Target="../drawings/vmlDrawing3.v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6.xml"/><Relationship Id="rId3" Type="http://schemas.openxmlformats.org/officeDocument/2006/relationships/oleObject" Target="Macintosh%20HD:Users:ohashi:Files:Identity%20Management2010:IdentityManagement2010OhashiNew.doc!OLE_LINK7" TargetMode="External"/><Relationship Id="rId1" Type="http://schemas.openxmlformats.org/officeDocument/2006/relationships/vmlDrawing" Target="../drawings/vmlDrawing4.v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6.xml"/><Relationship Id="rId3" Type="http://schemas.openxmlformats.org/officeDocument/2006/relationships/oleObject" Target="Macintosh%20HD:Users:ohashi:Files:Identity%20Management2010:IdentityManagement2010OhashiNew.doc!OLE_LINK2" TargetMode="External"/><Relationship Id="rId1" Type="http://schemas.openxmlformats.org/officeDocument/2006/relationships/vmlDrawing" Target="../drawings/vmlDrawing5.v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6.xml"/><Relationship Id="rId3" Type="http://schemas.openxmlformats.org/officeDocument/2006/relationships/oleObject" Target="Macintosh%20HD:Users:ohashi:Files:Identity%20Management2010:IdentityManagement2010OhashiNew.doc!OLE_LINK3" TargetMode="External"/><Relationship Id="rId1" Type="http://schemas.openxmlformats.org/officeDocument/2006/relationships/vmlDrawing" Target="../drawings/vmlDrawing6.v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6.xml"/><Relationship Id="rId3" Type="http://schemas.openxmlformats.org/officeDocument/2006/relationships/oleObject" Target="Macintosh%20HD:Users:ohashi:Files:0906HawaiiAACE:Singapole%20Ohashi%20and%20Hori070614re.doc!OLE_LINK2" TargetMode="External"/><Relationship Id="rId1" Type="http://schemas.openxmlformats.org/officeDocument/2006/relationships/vmlDrawing" Target="../drawings/vmlDrawing1.v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タイトル 5"/>
          <p:cNvSpPr>
            <a:spLocks noGrp="1"/>
          </p:cNvSpPr>
          <p:nvPr>
            <p:ph type="ctrTitle" sz="quarter"/>
          </p:nvPr>
        </p:nvSpPr>
        <p:spPr>
          <a:xfrm>
            <a:off x="0" y="914400"/>
            <a:ext cx="9144000" cy="1920875"/>
          </a:xfrm>
        </p:spPr>
        <p:txBody>
          <a:bodyPr/>
          <a:lstStyle/>
          <a:p>
            <a:pPr>
              <a:defRPr/>
            </a:pPr>
            <a:r>
              <a:rPr lang="en-US" altLang="ja-JP" sz="4000" dirty="0" smtClean="0">
                <a:solidFill>
                  <a:srgbClr val="FFFF00"/>
                </a:solidFill>
              </a:rPr>
              <a:t>Designing and Implementing </a:t>
            </a:r>
            <a:br>
              <a:rPr lang="en-US" altLang="ja-JP" sz="4000" dirty="0" smtClean="0">
                <a:solidFill>
                  <a:srgbClr val="FFFF00"/>
                </a:solidFill>
              </a:rPr>
            </a:br>
            <a:r>
              <a:rPr lang="en-US" altLang="ja-JP" sz="4000" dirty="0" smtClean="0">
                <a:solidFill>
                  <a:srgbClr val="FFFF00"/>
                </a:solidFill>
              </a:rPr>
              <a:t>Secure ID Management Systems: </a:t>
            </a:r>
            <a:br>
              <a:rPr lang="en-US" altLang="ja-JP" sz="4000" dirty="0" smtClean="0">
                <a:solidFill>
                  <a:srgbClr val="FFFF00"/>
                </a:solidFill>
              </a:rPr>
            </a:br>
            <a:r>
              <a:rPr lang="en-US" altLang="ja-JP" sz="4000" dirty="0" smtClean="0">
                <a:solidFill>
                  <a:srgbClr val="FFFF00"/>
                </a:solidFill>
              </a:rPr>
              <a:t>Country </a:t>
            </a:r>
            <a:r>
              <a:rPr lang="en-US" altLang="ja-JP" sz="4000" dirty="0" smtClean="0">
                <a:solidFill>
                  <a:srgbClr val="FFFF00"/>
                </a:solidFill>
              </a:rPr>
              <a:t>Experiences</a:t>
            </a:r>
            <a:br>
              <a:rPr lang="en-US" altLang="ja-JP" sz="4000" dirty="0" smtClean="0">
                <a:solidFill>
                  <a:srgbClr val="FFFF00"/>
                </a:solidFill>
              </a:rPr>
            </a:br>
            <a:r>
              <a:rPr lang="en-US" altLang="ja-JP" sz="4000" dirty="0" smtClean="0">
                <a:solidFill>
                  <a:srgbClr val="FFFF00"/>
                </a:solidFill>
              </a:rPr>
              <a:t>JAPAN</a:t>
            </a:r>
            <a:endParaRPr lang="ja-JP" altLang="en-US" sz="4000" dirty="0" smtClean="0">
              <a:solidFill>
                <a:srgbClr val="FFFF00"/>
              </a:solidFill>
            </a:endParaRPr>
          </a:p>
        </p:txBody>
      </p:sp>
      <p:sp>
        <p:nvSpPr>
          <p:cNvPr id="7" name="サブタイトル 6"/>
          <p:cNvSpPr>
            <a:spLocks noGrp="1"/>
          </p:cNvSpPr>
          <p:nvPr>
            <p:ph type="subTitle" sz="quarter" idx="1"/>
          </p:nvPr>
        </p:nvSpPr>
        <p:spPr>
          <a:xfrm>
            <a:off x="990600" y="4038600"/>
            <a:ext cx="6934200" cy="1752600"/>
          </a:xfrm>
        </p:spPr>
        <p:txBody>
          <a:bodyPr/>
          <a:lstStyle/>
          <a:p>
            <a:pPr>
              <a:defRPr/>
            </a:pPr>
            <a:r>
              <a:rPr lang="en-US" altLang="ja-JP" dirty="0" smtClean="0">
                <a:solidFill>
                  <a:srgbClr val="FFFF00"/>
                </a:solidFill>
              </a:rPr>
              <a:t>SESSION B</a:t>
            </a:r>
            <a:endParaRPr lang="en-GB" altLang="ja-JP" b="1" dirty="0" smtClean="0">
              <a:solidFill>
                <a:srgbClr val="FFFF00"/>
              </a:solidFill>
            </a:endParaRPr>
          </a:p>
          <a:p>
            <a:pPr>
              <a:buFont typeface="Wingdings" charset="2"/>
              <a:buNone/>
              <a:defRPr/>
            </a:pPr>
            <a:r>
              <a:rPr lang="en-GB" altLang="ja-JP" b="1" dirty="0" smtClean="0">
                <a:solidFill>
                  <a:srgbClr val="FFFF00"/>
                </a:solidFill>
              </a:rPr>
              <a:t>Masakazu OHASHI </a:t>
            </a:r>
            <a:r>
              <a:rPr lang="en-US" altLang="ja-JP" b="1" dirty="0" smtClean="0">
                <a:solidFill>
                  <a:srgbClr val="FFFF00"/>
                </a:solidFill>
              </a:rPr>
              <a:t>(Chuo University)</a:t>
            </a:r>
            <a:r>
              <a:rPr lang="en-GB" altLang="ja-JP" b="1" dirty="0" smtClean="0">
                <a:solidFill>
                  <a:srgbClr val="FFFF00"/>
                </a:solidFill>
              </a:rPr>
              <a:t> </a:t>
            </a:r>
            <a:endParaRPr lang="en-GB" altLang="ja-JP" b="1" baseline="30000" dirty="0" smtClean="0">
              <a:solidFill>
                <a:srgbClr val="FFFF00"/>
              </a:solidFill>
            </a:endParaRPr>
          </a:p>
          <a:p>
            <a:pPr>
              <a:buFont typeface="Wingdings" charset="2"/>
              <a:buNone/>
              <a:defRPr/>
            </a:pPr>
            <a:r>
              <a:rPr lang="en-GB" altLang="ja-JP" b="1" dirty="0" smtClean="0">
                <a:solidFill>
                  <a:srgbClr val="FFFF00"/>
                </a:solidFill>
              </a:rPr>
              <a:t> </a:t>
            </a:r>
            <a:endParaRPr lang="ja-JP" altLang="en-US" b="1" dirty="0" smtClean="0">
              <a:solidFill>
                <a:srgbClr val="FFFF00"/>
              </a:solidFill>
            </a:endParaRPr>
          </a:p>
          <a:p>
            <a:pPr>
              <a:buFont typeface="Wingdings" charset="2"/>
              <a:buNone/>
              <a:defRPr/>
            </a:pPr>
            <a:endParaRPr lang="ja-JP" altLang="en-US"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0"/>
            <a:ext cx="8229600" cy="1143000"/>
          </a:xfrm>
        </p:spPr>
        <p:txBody>
          <a:bodyPr/>
          <a:lstStyle/>
          <a:p>
            <a:pPr>
              <a:defRPr/>
            </a:pPr>
            <a:r>
              <a:rPr lang="en-GB" altLang="ja-JP">
                <a:solidFill>
                  <a:srgbClr val="FFFF00"/>
                </a:solidFill>
              </a:rPr>
              <a:t>Motivation, problem area</a:t>
            </a:r>
          </a:p>
        </p:txBody>
      </p:sp>
      <p:sp>
        <p:nvSpPr>
          <p:cNvPr id="13315" name="Rectangle 3"/>
          <p:cNvSpPr>
            <a:spLocks noGrp="1" noChangeArrowheads="1"/>
          </p:cNvSpPr>
          <p:nvPr>
            <p:ph type="body" idx="1"/>
          </p:nvPr>
        </p:nvSpPr>
        <p:spPr>
          <a:xfrm>
            <a:off x="304800" y="1285875"/>
            <a:ext cx="8610600" cy="5572125"/>
          </a:xfrm>
        </p:spPr>
        <p:txBody>
          <a:bodyPr/>
          <a:lstStyle/>
          <a:p>
            <a:pPr algn="just">
              <a:buFont typeface="Wingdings" charset="2"/>
              <a:buChar char="n"/>
              <a:defRPr/>
            </a:pPr>
            <a:r>
              <a:rPr lang="en-GB" altLang="ja-JP" sz="2200" b="1" smtClean="0">
                <a:solidFill>
                  <a:srgbClr val="FFFF00"/>
                </a:solidFill>
              </a:rPr>
              <a:t>There are various services available that utilize the Internet. Additionally, more and more services are newly created to meet users’ diverse needs by incorporating existing services and social infrastructures.</a:t>
            </a:r>
          </a:p>
          <a:p>
            <a:pPr algn="just">
              <a:buFont typeface="Wingdings" charset="2"/>
              <a:buChar char="n"/>
              <a:defRPr/>
            </a:pPr>
            <a:r>
              <a:rPr lang="en-GB" altLang="ja-JP" sz="2200" b="1" smtClean="0">
                <a:solidFill>
                  <a:srgbClr val="FFFF00"/>
                </a:solidFill>
              </a:rPr>
              <a:t>Many of the existing services are often provided with specifications unique to each service provider, making it difficult or even impossible to integrate them with existing social infrastructures.</a:t>
            </a:r>
          </a:p>
          <a:p>
            <a:pPr algn="just">
              <a:buFont typeface="Wingdings" charset="2"/>
              <a:buChar char="n"/>
              <a:defRPr/>
            </a:pPr>
            <a:r>
              <a:rPr lang="en-GB" altLang="ja-JP" sz="2200" b="1" smtClean="0">
                <a:solidFill>
                  <a:srgbClr val="FFFF00"/>
                </a:solidFill>
              </a:rPr>
              <a:t>It is essential to develop </a:t>
            </a:r>
            <a:r>
              <a:rPr lang="en-GB" altLang="ja-JP" sz="2200" b="1" smtClean="0">
                <a:solidFill>
                  <a:srgbClr val="FF0000"/>
                </a:solidFill>
              </a:rPr>
              <a:t>a scheme that incorporates different services and infrastructures without boundaries of specifications</a:t>
            </a:r>
            <a:r>
              <a:rPr lang="en-GB" altLang="ja-JP" sz="2200" smtClean="0">
                <a:solidFill>
                  <a:srgbClr val="FF0000"/>
                </a:solidFill>
              </a:rPr>
              <a:t>. </a:t>
            </a:r>
          </a:p>
          <a:p>
            <a:pPr algn="just">
              <a:buFont typeface="Wingdings" charset="2"/>
              <a:buChar char="n"/>
              <a:defRPr/>
            </a:pPr>
            <a:r>
              <a:rPr lang="en-GB" altLang="ja-JP" sz="2200" b="1" smtClean="0">
                <a:solidFill>
                  <a:srgbClr val="FFFF00"/>
                </a:solidFill>
                <a:ea typeface="ＭＳ 明朝" charset="-128"/>
                <a:cs typeface="ＭＳ 明朝" charset="-128"/>
              </a:rPr>
              <a:t>The model we built aims to utilize different social infrastructures, and coordinates with other services regardless of their business types and industries </a:t>
            </a:r>
            <a:r>
              <a:rPr lang="en-GB" altLang="ja-JP" sz="2200" b="1" smtClean="0">
                <a:solidFill>
                  <a:srgbClr val="FF0000"/>
                </a:solidFill>
                <a:ea typeface="ＭＳ 明朝" charset="-128"/>
                <a:cs typeface="ＭＳ 明朝" charset="-128"/>
              </a:rPr>
              <a:t>to offer convenient and effective services for users.</a:t>
            </a:r>
            <a:endParaRPr lang="ja-JP" altLang="en-US" sz="2200" b="1" smtClean="0">
              <a:solidFill>
                <a:srgbClr val="FF0000"/>
              </a:solidFill>
            </a:endParaRPr>
          </a:p>
          <a:p>
            <a:pPr>
              <a:buFont typeface="Wingdings" charset="2"/>
              <a:buChar char="n"/>
              <a:defRPr/>
            </a:pPr>
            <a:endParaRPr lang="en-GB" altLang="ja-JP" smtClean="0"/>
          </a:p>
          <a:p>
            <a:pPr>
              <a:buFont typeface="Wingdings" charset="2"/>
              <a:buChar char="n"/>
              <a:defRPr/>
            </a:pPr>
            <a:endParaRPr lang="ja-JP" smtClean="0"/>
          </a:p>
        </p:txBody>
      </p:sp>
      <p:sp>
        <p:nvSpPr>
          <p:cNvPr id="29700" name="スライド番号プレースホルダ 3"/>
          <p:cNvSpPr>
            <a:spLocks noGrp="1"/>
          </p:cNvSpPr>
          <p:nvPr>
            <p:ph type="sldNum" sz="quarter" idx="11"/>
          </p:nvPr>
        </p:nvSpPr>
        <p:spPr>
          <a:noFill/>
        </p:spPr>
        <p:txBody>
          <a:bodyPr/>
          <a:lstStyle/>
          <a:p>
            <a:fld id="{527652A4-4433-7D49-9B84-6EE7482A6A13}" type="slidenum">
              <a:rPr lang="en-US" altLang="ja-JP" smtClean="0">
                <a:latin typeface="Arial" pitchFamily="-111" charset="0"/>
                <a:ea typeface="ＭＳ Ｐゴシック" pitchFamily="-111" charset="-128"/>
                <a:cs typeface="ＭＳ Ｐゴシック" pitchFamily="-111" charset="-128"/>
              </a:rPr>
              <a:pPr/>
              <a:t>9</a:t>
            </a:fld>
            <a:endParaRPr lang="en-US" altLang="ja-JP" smtClean="0">
              <a:latin typeface="Arial" pitchFamily="-111" charset="0"/>
              <a:ea typeface="ＭＳ Ｐゴシック" pitchFamily="-111" charset="-128"/>
              <a:cs typeface="ＭＳ Ｐゴシック" pitchFamily="-111" charset="-128"/>
            </a:endParaRPr>
          </a:p>
        </p:txBody>
      </p:sp>
      <p:sp>
        <p:nvSpPr>
          <p:cNvPr id="29701" name="フッター プレースホルダ 4"/>
          <p:cNvSpPr>
            <a:spLocks noGrp="1"/>
          </p:cNvSpPr>
          <p:nvPr>
            <p:ph type="ftr" sz="quarter" idx="12"/>
          </p:nvPr>
        </p:nvSpPr>
        <p:spPr>
          <a:noFill/>
        </p:spPr>
        <p:txBody>
          <a:bodyPr/>
          <a:lstStyle/>
          <a:p>
            <a:r>
              <a:rPr lang="en-US" altLang="ja-JP" smtClean="0">
                <a:latin typeface="Arial" pitchFamily="-111" charset="0"/>
                <a:ea typeface="ＭＳ Ｐゴシック" pitchFamily="-111" charset="-128"/>
                <a:cs typeface="ＭＳ Ｐゴシック" pitchFamily="-111" charset="-128"/>
              </a:rPr>
              <a:t>ID Management2010@Ohashi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0"/>
            <a:ext cx="8229600" cy="1143000"/>
          </a:xfrm>
        </p:spPr>
        <p:txBody>
          <a:bodyPr/>
          <a:lstStyle/>
          <a:p>
            <a:pPr>
              <a:defRPr/>
            </a:pPr>
            <a:r>
              <a:rPr lang="en-IE" altLang="ja-JP">
                <a:solidFill>
                  <a:srgbClr val="FFFF00"/>
                </a:solidFill>
              </a:rPr>
              <a:t>Research </a:t>
            </a:r>
            <a:r>
              <a:rPr lang="en-GB" altLang="ja-JP">
                <a:solidFill>
                  <a:srgbClr val="FFFF00"/>
                </a:solidFill>
              </a:rPr>
              <a:t>Objectives</a:t>
            </a:r>
          </a:p>
        </p:txBody>
      </p:sp>
      <p:sp>
        <p:nvSpPr>
          <p:cNvPr id="12291" name="Rectangle 3"/>
          <p:cNvSpPr>
            <a:spLocks noGrp="1" noChangeArrowheads="1"/>
          </p:cNvSpPr>
          <p:nvPr>
            <p:ph type="body" idx="1"/>
          </p:nvPr>
        </p:nvSpPr>
        <p:spPr>
          <a:xfrm>
            <a:off x="457200" y="1371600"/>
            <a:ext cx="8229600" cy="4525963"/>
          </a:xfrm>
        </p:spPr>
        <p:txBody>
          <a:bodyPr/>
          <a:lstStyle/>
          <a:p>
            <a:pPr algn="just">
              <a:buFont typeface="Wingdings" charset="2"/>
              <a:buChar char="n"/>
              <a:defRPr/>
            </a:pPr>
            <a:r>
              <a:rPr lang="en-US" altLang="ja-JP" sz="2400" b="1" smtClean="0">
                <a:solidFill>
                  <a:srgbClr val="FFFF00"/>
                </a:solidFill>
              </a:rPr>
              <a:t>T</a:t>
            </a:r>
            <a:r>
              <a:rPr lang="en-GB" altLang="ja-JP" sz="2400" b="1" smtClean="0">
                <a:solidFill>
                  <a:srgbClr val="FFFF00"/>
                </a:solidFill>
              </a:rPr>
              <a:t>o confirm the validity of the Web Service</a:t>
            </a:r>
            <a:r>
              <a:rPr lang="en-US" altLang="ja-JP" sz="2400" b="1" smtClean="0">
                <a:solidFill>
                  <a:srgbClr val="FFFF00"/>
                </a:solidFill>
              </a:rPr>
              <a:t>s Security</a:t>
            </a:r>
            <a:endParaRPr lang="en-GB" altLang="ja-JP" sz="2400" b="1" smtClean="0">
              <a:solidFill>
                <a:srgbClr val="FFFF00"/>
              </a:solidFill>
            </a:endParaRPr>
          </a:p>
          <a:p>
            <a:pPr algn="just">
              <a:buFont typeface="Wingdings" charset="2"/>
              <a:buChar char="n"/>
              <a:defRPr/>
            </a:pPr>
            <a:r>
              <a:rPr lang="en-GB" altLang="ja-JP" sz="2400" b="1" smtClean="0">
                <a:solidFill>
                  <a:srgbClr val="FFFF00"/>
                </a:solidFill>
              </a:rPr>
              <a:t>Through the experiment conducted in the B to C environment, we aim to demonstrate the effectiveness of the Web Service</a:t>
            </a:r>
            <a:r>
              <a:rPr lang="en-US" altLang="ja-JP" sz="2400" b="1" smtClean="0">
                <a:solidFill>
                  <a:srgbClr val="FFFF00"/>
                </a:solidFill>
              </a:rPr>
              <a:t>s</a:t>
            </a:r>
            <a:r>
              <a:rPr lang="en-GB" altLang="ja-JP" sz="2400" b="1" smtClean="0">
                <a:solidFill>
                  <a:srgbClr val="FFFF00"/>
                </a:solidFill>
              </a:rPr>
              <a:t> which incorporates various social infrastructures being developed by enterprises in the private sector</a:t>
            </a:r>
          </a:p>
          <a:p>
            <a:pPr algn="just">
              <a:buFont typeface="Wingdings" charset="2"/>
              <a:buChar char="n"/>
              <a:defRPr/>
            </a:pPr>
            <a:r>
              <a:rPr lang="en-US" altLang="ja-JP" sz="2400" b="1" smtClean="0">
                <a:solidFill>
                  <a:srgbClr val="FFFF00"/>
                </a:solidFill>
              </a:rPr>
              <a:t>T</a:t>
            </a:r>
            <a:r>
              <a:rPr lang="en-GB" altLang="ja-JP" sz="2400" b="1" smtClean="0">
                <a:solidFill>
                  <a:srgbClr val="FFFF00"/>
                </a:solidFill>
              </a:rPr>
              <a:t>o proclaim that this is the new business model requiring less time and cost</a:t>
            </a:r>
          </a:p>
          <a:p>
            <a:pPr algn="just">
              <a:buFont typeface="Wingdings" charset="2"/>
              <a:buChar char="n"/>
              <a:defRPr/>
            </a:pPr>
            <a:r>
              <a:rPr lang="en-GB" altLang="ja-JP" sz="2400" b="1" smtClean="0">
                <a:solidFill>
                  <a:srgbClr val="FFFF00"/>
                </a:solidFill>
              </a:rPr>
              <a:t>To prove the effectiveness of the new roaming technology which shares authentication results among existing systems, as well as between different certificate authorities (CAs)</a:t>
            </a:r>
            <a:endParaRPr lang="ja-JP" sz="2400" b="1" smtClean="0">
              <a:solidFill>
                <a:srgbClr val="FFFF00"/>
              </a:solidFill>
            </a:endParaRPr>
          </a:p>
        </p:txBody>
      </p:sp>
      <p:sp>
        <p:nvSpPr>
          <p:cNvPr id="30724" name="スライド番号プレースホルダ 3"/>
          <p:cNvSpPr>
            <a:spLocks noGrp="1"/>
          </p:cNvSpPr>
          <p:nvPr>
            <p:ph type="sldNum" sz="quarter" idx="11"/>
          </p:nvPr>
        </p:nvSpPr>
        <p:spPr>
          <a:noFill/>
        </p:spPr>
        <p:txBody>
          <a:bodyPr/>
          <a:lstStyle/>
          <a:p>
            <a:fld id="{0F69D4B2-EA62-DC44-B00C-92607B76A1F8}" type="slidenum">
              <a:rPr lang="en-US" altLang="ja-JP" smtClean="0">
                <a:latin typeface="Arial" pitchFamily="-111" charset="0"/>
                <a:ea typeface="ＭＳ Ｐゴシック" pitchFamily="-111" charset="-128"/>
                <a:cs typeface="ＭＳ Ｐゴシック" pitchFamily="-111" charset="-128"/>
              </a:rPr>
              <a:pPr/>
              <a:t>10</a:t>
            </a:fld>
            <a:endParaRPr lang="en-US" altLang="ja-JP" smtClean="0">
              <a:latin typeface="Arial" pitchFamily="-111" charset="0"/>
              <a:ea typeface="ＭＳ Ｐゴシック" pitchFamily="-111" charset="-128"/>
              <a:cs typeface="ＭＳ Ｐゴシック" pitchFamily="-111" charset="-128"/>
            </a:endParaRPr>
          </a:p>
        </p:txBody>
      </p:sp>
      <p:sp>
        <p:nvSpPr>
          <p:cNvPr id="30725" name="フッター プレースホルダ 4"/>
          <p:cNvSpPr>
            <a:spLocks noGrp="1"/>
          </p:cNvSpPr>
          <p:nvPr>
            <p:ph type="ftr" sz="quarter" idx="12"/>
          </p:nvPr>
        </p:nvSpPr>
        <p:spPr>
          <a:noFill/>
        </p:spPr>
        <p:txBody>
          <a:bodyPr/>
          <a:lstStyle/>
          <a:p>
            <a:r>
              <a:rPr lang="en-US" altLang="ja-JP" smtClean="0">
                <a:latin typeface="Arial" pitchFamily="-111" charset="0"/>
                <a:ea typeface="ＭＳ Ｐゴシック" pitchFamily="-111" charset="-128"/>
                <a:cs typeface="ＭＳ Ｐゴシック" pitchFamily="-111" charset="-128"/>
              </a:rPr>
              <a:t>ID Management2010@Ohashi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defRPr/>
            </a:pPr>
            <a:r>
              <a:rPr lang="en-GB" altLang="ja-JP" smtClean="0">
                <a:solidFill>
                  <a:srgbClr val="FFFF00"/>
                </a:solidFill>
              </a:rPr>
              <a:t>Research approach,</a:t>
            </a:r>
            <a:r>
              <a:rPr lang="en-IE" altLang="ja-JP" smtClean="0">
                <a:solidFill>
                  <a:srgbClr val="FFFF00"/>
                </a:solidFill>
              </a:rPr>
              <a:t>M</a:t>
            </a:r>
            <a:r>
              <a:rPr lang="en-GB" altLang="ja-JP" smtClean="0">
                <a:solidFill>
                  <a:srgbClr val="FFFF00"/>
                </a:solidFill>
              </a:rPr>
              <a:t>ethodology</a:t>
            </a:r>
            <a:br>
              <a:rPr lang="en-GB" altLang="ja-JP" smtClean="0">
                <a:solidFill>
                  <a:srgbClr val="FFFF00"/>
                </a:solidFill>
              </a:rPr>
            </a:br>
            <a:r>
              <a:rPr lang="en-GB" altLang="ja-JP" smtClean="0">
                <a:solidFill>
                  <a:srgbClr val="FFFF00"/>
                </a:solidFill>
              </a:rPr>
              <a:t>Authentication Roaming</a:t>
            </a:r>
            <a:r>
              <a:rPr lang="en-GB" altLang="ja-JP" smtClean="0">
                <a:solidFill>
                  <a:srgbClr val="003399"/>
                </a:solidFill>
              </a:rPr>
              <a:t/>
            </a:r>
            <a:br>
              <a:rPr lang="en-GB" altLang="ja-JP" smtClean="0">
                <a:solidFill>
                  <a:srgbClr val="003399"/>
                </a:solidFill>
              </a:rPr>
            </a:br>
            <a:endParaRPr lang="ja-JP" altLang="en-US" smtClean="0"/>
          </a:p>
        </p:txBody>
      </p:sp>
      <p:pic>
        <p:nvPicPr>
          <p:cNvPr id="31747" name="Picture 2"/>
          <p:cNvPicPr>
            <a:picLocks noChangeAspect="1" noChangeArrowheads="1"/>
          </p:cNvPicPr>
          <p:nvPr/>
        </p:nvPicPr>
        <p:blipFill>
          <a:blip r:embed="rId2"/>
          <a:srcRect/>
          <a:stretch>
            <a:fillRect/>
          </a:stretch>
        </p:blipFill>
        <p:spPr bwMode="auto">
          <a:xfrm>
            <a:off x="228600" y="1524000"/>
            <a:ext cx="4357688" cy="5000625"/>
          </a:xfrm>
          <a:prstGeom prst="rect">
            <a:avLst/>
          </a:prstGeom>
          <a:noFill/>
          <a:ln w="9525">
            <a:noFill/>
            <a:miter lim="800000"/>
            <a:headEnd/>
            <a:tailEnd/>
          </a:ln>
        </p:spPr>
      </p:pic>
      <p:pic>
        <p:nvPicPr>
          <p:cNvPr id="31748" name="Picture 3"/>
          <p:cNvPicPr>
            <a:picLocks noChangeAspect="1" noChangeArrowheads="1"/>
          </p:cNvPicPr>
          <p:nvPr/>
        </p:nvPicPr>
        <p:blipFill>
          <a:blip r:embed="rId3"/>
          <a:srcRect/>
          <a:stretch>
            <a:fillRect/>
          </a:stretch>
        </p:blipFill>
        <p:spPr bwMode="auto">
          <a:xfrm>
            <a:off x="4643438" y="1600200"/>
            <a:ext cx="4500562" cy="4643438"/>
          </a:xfrm>
          <a:prstGeom prst="rect">
            <a:avLst/>
          </a:prstGeom>
          <a:noFill/>
          <a:ln w="9525">
            <a:noFill/>
            <a:miter lim="800000"/>
            <a:headEnd/>
            <a:tailEnd/>
          </a:ln>
        </p:spPr>
      </p:pic>
      <p:sp>
        <p:nvSpPr>
          <p:cNvPr id="31749" name="スライド番号プレースホルダ 4"/>
          <p:cNvSpPr>
            <a:spLocks noGrp="1"/>
          </p:cNvSpPr>
          <p:nvPr>
            <p:ph type="sldNum" sz="quarter" idx="11"/>
          </p:nvPr>
        </p:nvSpPr>
        <p:spPr>
          <a:noFill/>
        </p:spPr>
        <p:txBody>
          <a:bodyPr/>
          <a:lstStyle/>
          <a:p>
            <a:fld id="{54E0369E-008D-6B4E-BC62-E999E5AA62BF}" type="slidenum">
              <a:rPr lang="en-US" altLang="ja-JP" smtClean="0">
                <a:latin typeface="Arial" pitchFamily="-111" charset="0"/>
                <a:ea typeface="ＭＳ Ｐゴシック" pitchFamily="-111" charset="-128"/>
                <a:cs typeface="ＭＳ Ｐゴシック" pitchFamily="-111" charset="-128"/>
              </a:rPr>
              <a:pPr/>
              <a:t>11</a:t>
            </a:fld>
            <a:endParaRPr lang="en-US" altLang="ja-JP" smtClean="0">
              <a:latin typeface="Arial" pitchFamily="-111" charset="0"/>
              <a:ea typeface="ＭＳ Ｐゴシック" pitchFamily="-111" charset="-128"/>
              <a:cs typeface="ＭＳ Ｐゴシック" pitchFamily="-111" charset="-128"/>
            </a:endParaRPr>
          </a:p>
        </p:txBody>
      </p:sp>
      <p:sp>
        <p:nvSpPr>
          <p:cNvPr id="31750" name="フッター プレースホルダ 5"/>
          <p:cNvSpPr>
            <a:spLocks noGrp="1"/>
          </p:cNvSpPr>
          <p:nvPr>
            <p:ph type="ftr" sz="quarter" idx="12"/>
          </p:nvPr>
        </p:nvSpPr>
        <p:spPr>
          <a:noFill/>
        </p:spPr>
        <p:txBody>
          <a:bodyPr/>
          <a:lstStyle/>
          <a:p>
            <a:r>
              <a:rPr lang="en-US" altLang="ja-JP" smtClean="0">
                <a:latin typeface="Arial" pitchFamily="-111" charset="0"/>
                <a:ea typeface="ＭＳ Ｐゴシック" pitchFamily="-111" charset="-128"/>
                <a:cs typeface="ＭＳ Ｐゴシック" pitchFamily="-111" charset="-128"/>
              </a:rPr>
              <a:t>ID Management2010@Ohashi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タイトル 3"/>
          <p:cNvSpPr>
            <a:spLocks noGrp="1"/>
          </p:cNvSpPr>
          <p:nvPr>
            <p:ph type="ctrTitle" sz="quarter"/>
          </p:nvPr>
        </p:nvSpPr>
        <p:spPr/>
        <p:txBody>
          <a:bodyPr/>
          <a:lstStyle/>
          <a:p>
            <a:pPr>
              <a:defRPr/>
            </a:pPr>
            <a:r>
              <a:rPr lang="en-US" altLang="ja-JP" smtClean="0">
                <a:solidFill>
                  <a:srgbClr val="FFFF00"/>
                </a:solidFill>
              </a:rPr>
              <a:t>Empirical Studies</a:t>
            </a:r>
            <a:endParaRPr lang="ja-JP" altLang="en-US" smtClean="0">
              <a:solidFill>
                <a:srgbClr val="FFFF00"/>
              </a:solidFill>
            </a:endParaRPr>
          </a:p>
        </p:txBody>
      </p:sp>
      <p:sp>
        <p:nvSpPr>
          <p:cNvPr id="5" name="サブタイトル 4"/>
          <p:cNvSpPr>
            <a:spLocks noGrp="1"/>
          </p:cNvSpPr>
          <p:nvPr>
            <p:ph type="subTitle" sz="quarter" idx="1"/>
          </p:nvPr>
        </p:nvSpPr>
        <p:spPr/>
        <p:txBody>
          <a:bodyPr/>
          <a:lstStyle/>
          <a:p>
            <a:pPr>
              <a:buFont typeface="Wingdings" charset="2"/>
              <a:buNone/>
              <a:defRPr/>
            </a:pPr>
            <a:r>
              <a:rPr lang="en-GB" altLang="ja-JP" b="1" dirty="0" smtClean="0">
                <a:solidFill>
                  <a:srgbClr val="FFFF00"/>
                </a:solidFill>
              </a:rPr>
              <a:t>1. the certificate of enrolment </a:t>
            </a:r>
          </a:p>
          <a:p>
            <a:pPr>
              <a:buFont typeface="Wingdings" charset="2"/>
              <a:buNone/>
              <a:defRPr/>
            </a:pPr>
            <a:r>
              <a:rPr lang="en-GB" altLang="ja-JP" b="1" dirty="0" smtClean="0">
                <a:solidFill>
                  <a:srgbClr val="FFFF00"/>
                </a:solidFill>
              </a:rPr>
              <a:t>2. </a:t>
            </a:r>
            <a:r>
              <a:rPr lang="en-GB" altLang="ja-JP" b="1" dirty="0" err="1" smtClean="0">
                <a:solidFill>
                  <a:srgbClr val="FFFF00"/>
                </a:solidFill>
              </a:rPr>
              <a:t>e</a:t>
            </a:r>
            <a:r>
              <a:rPr lang="en-GB" altLang="ja-JP" b="1" dirty="0" smtClean="0">
                <a:solidFill>
                  <a:srgbClr val="FFFF00"/>
                </a:solidFill>
              </a:rPr>
              <a:t>-Health</a:t>
            </a:r>
            <a:endParaRPr lang="ja-JP" altLang="en-US"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defRPr/>
            </a:pPr>
            <a:r>
              <a:rPr lang="en-US" altLang="ja-JP" smtClean="0">
                <a:solidFill>
                  <a:srgbClr val="FFFF00"/>
                </a:solidFill>
              </a:rPr>
              <a:t>Three Technologies </a:t>
            </a:r>
            <a:endParaRPr lang="ja-JP" altLang="en-US" smtClean="0">
              <a:solidFill>
                <a:srgbClr val="FFFF00"/>
              </a:solidFill>
            </a:endParaRPr>
          </a:p>
        </p:txBody>
      </p:sp>
      <p:sp>
        <p:nvSpPr>
          <p:cNvPr id="3" name="コンテンツ プレースホルダ 2"/>
          <p:cNvSpPr>
            <a:spLocks noGrp="1"/>
          </p:cNvSpPr>
          <p:nvPr>
            <p:ph idx="1"/>
          </p:nvPr>
        </p:nvSpPr>
        <p:spPr>
          <a:xfrm>
            <a:off x="457200" y="1600200"/>
            <a:ext cx="8229600" cy="5257800"/>
          </a:xfrm>
        </p:spPr>
        <p:txBody>
          <a:bodyPr>
            <a:normAutofit/>
          </a:bodyPr>
          <a:lstStyle/>
          <a:p>
            <a:pPr>
              <a:lnSpc>
                <a:spcPct val="80000"/>
              </a:lnSpc>
              <a:buFont typeface="Wingdings" charset="2"/>
              <a:buChar char="n"/>
              <a:defRPr/>
            </a:pPr>
            <a:r>
              <a:rPr lang="en-GB" altLang="ja-JP" sz="2500" b="1">
                <a:solidFill>
                  <a:srgbClr val="FFFF00"/>
                </a:solidFill>
              </a:rPr>
              <a:t>1) Authentication Roaming</a:t>
            </a:r>
            <a:endParaRPr lang="ja-JP" altLang="en-US" sz="2500" b="1">
              <a:solidFill>
                <a:srgbClr val="FFFF00"/>
              </a:solidFill>
            </a:endParaRPr>
          </a:p>
          <a:p>
            <a:pPr lvl="1">
              <a:lnSpc>
                <a:spcPct val="80000"/>
              </a:lnSpc>
              <a:buFont typeface="Wingdings" charset="2"/>
              <a:buChar char="n"/>
              <a:defRPr/>
            </a:pPr>
            <a:r>
              <a:rPr lang="en-GB" altLang="ja-JP" sz="2200" b="1">
                <a:solidFill>
                  <a:srgbClr val="FFFF00"/>
                </a:solidFill>
              </a:rPr>
              <a:t>the authentication roaming technology  written by this paper which is currently under development by our group. </a:t>
            </a:r>
          </a:p>
          <a:p>
            <a:pPr>
              <a:lnSpc>
                <a:spcPct val="80000"/>
              </a:lnSpc>
              <a:buFont typeface="Wingdings" charset="2"/>
              <a:buChar char="n"/>
              <a:defRPr/>
            </a:pPr>
            <a:r>
              <a:rPr lang="en-GB" altLang="ja-JP" sz="2500" b="1">
                <a:solidFill>
                  <a:srgbClr val="FFFF00"/>
                </a:solidFill>
              </a:rPr>
              <a:t>2) Biometrics for mobile phones</a:t>
            </a:r>
            <a:endParaRPr lang="ja-JP" altLang="en-US" sz="2500" b="1">
              <a:solidFill>
                <a:srgbClr val="FFFF00"/>
              </a:solidFill>
            </a:endParaRPr>
          </a:p>
          <a:p>
            <a:pPr lvl="1">
              <a:lnSpc>
                <a:spcPct val="80000"/>
              </a:lnSpc>
              <a:buFont typeface="Wingdings" charset="2"/>
              <a:buChar char="n"/>
              <a:defRPr/>
            </a:pPr>
            <a:r>
              <a:rPr lang="en-GB" altLang="ja-JP" sz="2200" b="1">
                <a:solidFill>
                  <a:srgbClr val="FFFF00"/>
                </a:solidFill>
              </a:rPr>
              <a:t>The fingerprint authentication system is implemented into the mobile phone terminal</a:t>
            </a:r>
          </a:p>
          <a:p>
            <a:pPr>
              <a:lnSpc>
                <a:spcPct val="80000"/>
              </a:lnSpc>
              <a:buFont typeface="Wingdings" charset="2"/>
              <a:buChar char="n"/>
              <a:defRPr/>
            </a:pPr>
            <a:r>
              <a:rPr lang="en-GB" altLang="ja-JP" sz="2500" b="1">
                <a:solidFill>
                  <a:srgbClr val="FFFF00"/>
                </a:solidFill>
              </a:rPr>
              <a:t>3) Tint-Block Printing</a:t>
            </a:r>
            <a:endParaRPr lang="ja-JP" altLang="en-US" sz="2500" b="1">
              <a:solidFill>
                <a:srgbClr val="FFFF00"/>
              </a:solidFill>
            </a:endParaRPr>
          </a:p>
          <a:p>
            <a:pPr lvl="1">
              <a:lnSpc>
                <a:spcPct val="80000"/>
              </a:lnSpc>
              <a:buFont typeface="Wingdings" charset="2"/>
              <a:buChar char="n"/>
              <a:defRPr/>
            </a:pPr>
            <a:r>
              <a:rPr lang="en-GB" altLang="ja-JP" sz="2200" b="1">
                <a:solidFill>
                  <a:srgbClr val="FFFF00"/>
                </a:solidFill>
              </a:rPr>
              <a:t>Tint-Block Printing is a special printing technique applied on a regular printing paper that shows the paper is being duplicated. When the Tint-Block Printing paper is being duplicated, the letters such as “Do Not Duplicate” show up in bold relief on the paper, confirming the duplication. This technique allows us to distinguish the originals and those duplicated. In our study, since the certificate issued by the university as well as one that is printed at the store had to be original, the Tint-Block Printing technique was applied onto the paper. </a:t>
            </a:r>
            <a:endParaRPr lang="ja-JP" altLang="en-US" sz="2200" b="1">
              <a:solidFill>
                <a:srgbClr val="FFFF00"/>
              </a:solidFill>
            </a:endParaRPr>
          </a:p>
          <a:p>
            <a:pPr>
              <a:lnSpc>
                <a:spcPct val="80000"/>
              </a:lnSpc>
              <a:buFont typeface="Wingdings" charset="2"/>
              <a:buChar char="n"/>
              <a:defRPr/>
            </a:pPr>
            <a:endParaRPr lang="ja-JP" altLang="en-US" sz="2500"/>
          </a:p>
          <a:p>
            <a:pPr>
              <a:lnSpc>
                <a:spcPct val="80000"/>
              </a:lnSpc>
              <a:buFont typeface="Wingdings" charset="2"/>
              <a:buChar char="n"/>
              <a:defRPr/>
            </a:pPr>
            <a:endParaRPr lang="ja-JP" altLang="en-US" sz="2500"/>
          </a:p>
          <a:p>
            <a:pPr>
              <a:lnSpc>
                <a:spcPct val="80000"/>
              </a:lnSpc>
              <a:buFont typeface="Wingdings" charset="2"/>
              <a:buChar char="n"/>
              <a:defRPr/>
            </a:pPr>
            <a:endParaRPr lang="ja-JP" altLang="en-US" sz="2500"/>
          </a:p>
        </p:txBody>
      </p:sp>
      <p:sp>
        <p:nvSpPr>
          <p:cNvPr id="33796" name="スライド番号プレースホルダ 3"/>
          <p:cNvSpPr>
            <a:spLocks noGrp="1"/>
          </p:cNvSpPr>
          <p:nvPr>
            <p:ph type="sldNum" sz="quarter" idx="11"/>
          </p:nvPr>
        </p:nvSpPr>
        <p:spPr>
          <a:noFill/>
        </p:spPr>
        <p:txBody>
          <a:bodyPr/>
          <a:lstStyle/>
          <a:p>
            <a:fld id="{C4B8969A-D017-204B-8F02-FF7469E78965}" type="slidenum">
              <a:rPr lang="en-US" altLang="ja-JP" smtClean="0">
                <a:latin typeface="Arial" pitchFamily="-111" charset="0"/>
                <a:ea typeface="ＭＳ Ｐゴシック" pitchFamily="-111" charset="-128"/>
                <a:cs typeface="ＭＳ Ｐゴシック" pitchFamily="-111" charset="-128"/>
              </a:rPr>
              <a:pPr/>
              <a:t>13</a:t>
            </a:fld>
            <a:endParaRPr lang="en-US" altLang="ja-JP" smtClean="0">
              <a:latin typeface="Arial" pitchFamily="-111" charset="0"/>
              <a:ea typeface="ＭＳ Ｐゴシック" pitchFamily="-111" charset="-128"/>
              <a:cs typeface="ＭＳ Ｐゴシック" pitchFamily="-111" charset="-128"/>
            </a:endParaRPr>
          </a:p>
        </p:txBody>
      </p:sp>
      <p:sp>
        <p:nvSpPr>
          <p:cNvPr id="33797" name="フッター プレースホルダ 4"/>
          <p:cNvSpPr>
            <a:spLocks noGrp="1"/>
          </p:cNvSpPr>
          <p:nvPr>
            <p:ph type="ftr" sz="quarter" idx="12"/>
          </p:nvPr>
        </p:nvSpPr>
        <p:spPr>
          <a:noFill/>
        </p:spPr>
        <p:txBody>
          <a:bodyPr/>
          <a:lstStyle/>
          <a:p>
            <a:r>
              <a:rPr lang="en-US" altLang="ja-JP" smtClean="0">
                <a:latin typeface="Arial" pitchFamily="-111" charset="0"/>
                <a:ea typeface="ＭＳ Ｐゴシック" pitchFamily="-111" charset="-128"/>
                <a:cs typeface="ＭＳ Ｐゴシック" pitchFamily="-111" charset="-128"/>
              </a:rPr>
              <a:t>ID Management2010@Ohashi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pPr>
              <a:defRPr/>
            </a:pPr>
            <a:r>
              <a:rPr lang="en-GB" altLang="ja-JP" sz="3600">
                <a:solidFill>
                  <a:srgbClr val="FFFF00"/>
                </a:solidFill>
              </a:rPr>
              <a:t>B to C environment of </a:t>
            </a:r>
            <a:br>
              <a:rPr lang="en-GB" altLang="ja-JP" sz="3600">
                <a:solidFill>
                  <a:srgbClr val="FFFF00"/>
                </a:solidFill>
              </a:rPr>
            </a:br>
            <a:r>
              <a:rPr lang="en-GB" altLang="ja-JP" sz="3600">
                <a:solidFill>
                  <a:srgbClr val="FFFF00"/>
                </a:solidFill>
              </a:rPr>
              <a:t>social infrastructures</a:t>
            </a:r>
            <a:r>
              <a:rPr lang="ja-JP" sz="3600">
                <a:solidFill>
                  <a:srgbClr val="FFFF00"/>
                </a:solidFill>
              </a:rPr>
              <a:t>  </a:t>
            </a:r>
            <a:endParaRPr lang="ja-JP" altLang="en-US" sz="3600">
              <a:solidFill>
                <a:srgbClr val="FFFF00"/>
              </a:solidFill>
            </a:endParaRPr>
          </a:p>
        </p:txBody>
      </p:sp>
      <p:sp>
        <p:nvSpPr>
          <p:cNvPr id="3" name="コンテンツ プレースホルダ 2"/>
          <p:cNvSpPr>
            <a:spLocks noGrp="1"/>
          </p:cNvSpPr>
          <p:nvPr>
            <p:ph idx="1"/>
          </p:nvPr>
        </p:nvSpPr>
        <p:spPr/>
        <p:txBody>
          <a:bodyPr/>
          <a:lstStyle/>
          <a:p>
            <a:pPr>
              <a:buFont typeface="Wingdings" charset="2"/>
              <a:buChar char="n"/>
              <a:defRPr/>
            </a:pPr>
            <a:r>
              <a:rPr lang="en-GB" altLang="ja-JP" b="1" smtClean="0">
                <a:solidFill>
                  <a:srgbClr val="FFFF00"/>
                </a:solidFill>
              </a:rPr>
              <a:t>Select for Three Social Infrastructures:</a:t>
            </a:r>
          </a:p>
          <a:p>
            <a:pPr>
              <a:buFont typeface="Wingdings" charset="2"/>
              <a:buChar char="n"/>
              <a:defRPr/>
            </a:pPr>
            <a:r>
              <a:rPr lang="en-GB" altLang="ja-JP" b="1" smtClean="0">
                <a:solidFill>
                  <a:srgbClr val="FFFF00"/>
                </a:solidFill>
              </a:rPr>
              <a:t> a) The Internet Connection </a:t>
            </a:r>
          </a:p>
          <a:p>
            <a:pPr lvl="1">
              <a:buFont typeface="Wingdings" charset="2"/>
              <a:buChar char="n"/>
              <a:defRPr/>
            </a:pPr>
            <a:r>
              <a:rPr lang="en-GB" altLang="ja-JP" b="1" smtClean="0">
                <a:solidFill>
                  <a:srgbClr val="FFFF00"/>
                </a:solidFill>
              </a:rPr>
              <a:t>( transmits authentication information)</a:t>
            </a:r>
          </a:p>
          <a:p>
            <a:pPr>
              <a:buFont typeface="Wingdings" charset="2"/>
              <a:buChar char="n"/>
              <a:defRPr/>
            </a:pPr>
            <a:r>
              <a:rPr lang="en-GB" altLang="ja-JP" b="1" smtClean="0">
                <a:solidFill>
                  <a:srgbClr val="FFFF00"/>
                </a:solidFill>
              </a:rPr>
              <a:t> b)  Convenience Store</a:t>
            </a:r>
          </a:p>
          <a:p>
            <a:pPr lvl="1">
              <a:buFont typeface="Wingdings" charset="2"/>
              <a:buChar char="n"/>
              <a:defRPr/>
            </a:pPr>
            <a:r>
              <a:rPr lang="en-GB" altLang="ja-JP" b="1" smtClean="0">
                <a:solidFill>
                  <a:srgbClr val="FFFF00"/>
                </a:solidFill>
              </a:rPr>
              <a:t>(based on highly networked System) </a:t>
            </a:r>
          </a:p>
          <a:p>
            <a:pPr>
              <a:buFont typeface="Wingdings" charset="2"/>
              <a:buChar char="n"/>
              <a:defRPr/>
            </a:pPr>
            <a:r>
              <a:rPr lang="en-GB" altLang="ja-JP" b="1" smtClean="0">
                <a:solidFill>
                  <a:srgbClr val="FFFF00"/>
                </a:solidFill>
              </a:rPr>
              <a:t> c) Mobile Phone </a:t>
            </a:r>
          </a:p>
          <a:p>
            <a:pPr lvl="1">
              <a:buFont typeface="Wingdings" charset="2"/>
              <a:buChar char="n"/>
              <a:defRPr/>
            </a:pPr>
            <a:r>
              <a:rPr lang="en-GB" altLang="ja-JP" b="1" smtClean="0">
                <a:solidFill>
                  <a:srgbClr val="FFFF00"/>
                </a:solidFill>
              </a:rPr>
              <a:t> (  authenticates and verifies the individual)</a:t>
            </a:r>
          </a:p>
          <a:p>
            <a:pPr>
              <a:buFont typeface="Wingdings" charset="2"/>
              <a:buChar char="n"/>
              <a:defRPr/>
            </a:pPr>
            <a:endParaRPr lang="ja-JP" altLang="en-US" smtClean="0"/>
          </a:p>
          <a:p>
            <a:pPr>
              <a:buFont typeface="Wingdings" charset="2"/>
              <a:buChar char="n"/>
              <a:defRPr/>
            </a:pPr>
            <a:endParaRPr lang="ja-JP" altLang="en-US" smtClean="0"/>
          </a:p>
        </p:txBody>
      </p:sp>
      <p:sp>
        <p:nvSpPr>
          <p:cNvPr id="35844" name="スライド番号プレースホルダ 3"/>
          <p:cNvSpPr>
            <a:spLocks noGrp="1"/>
          </p:cNvSpPr>
          <p:nvPr>
            <p:ph type="sldNum" sz="quarter" idx="11"/>
          </p:nvPr>
        </p:nvSpPr>
        <p:spPr>
          <a:noFill/>
        </p:spPr>
        <p:txBody>
          <a:bodyPr/>
          <a:lstStyle/>
          <a:p>
            <a:fld id="{D974FFD9-D697-B846-ACA6-D6477DE860BE}" type="slidenum">
              <a:rPr lang="en-US" altLang="ja-JP" smtClean="0">
                <a:latin typeface="Arial" pitchFamily="-111" charset="0"/>
                <a:ea typeface="ＭＳ Ｐゴシック" pitchFamily="-111" charset="-128"/>
                <a:cs typeface="ＭＳ Ｐゴシック" pitchFamily="-111" charset="-128"/>
              </a:rPr>
              <a:pPr/>
              <a:t>14</a:t>
            </a:fld>
            <a:endParaRPr lang="en-US" altLang="ja-JP" smtClean="0">
              <a:latin typeface="Arial" pitchFamily="-111" charset="0"/>
              <a:ea typeface="ＭＳ Ｐゴシック" pitchFamily="-111" charset="-128"/>
              <a:cs typeface="ＭＳ Ｐゴシック" pitchFamily="-111" charset="-128"/>
            </a:endParaRPr>
          </a:p>
        </p:txBody>
      </p:sp>
      <p:sp>
        <p:nvSpPr>
          <p:cNvPr id="35845" name="フッター プレースホルダ 4"/>
          <p:cNvSpPr>
            <a:spLocks noGrp="1"/>
          </p:cNvSpPr>
          <p:nvPr>
            <p:ph type="ftr" sz="quarter" idx="12"/>
          </p:nvPr>
        </p:nvSpPr>
        <p:spPr>
          <a:noFill/>
        </p:spPr>
        <p:txBody>
          <a:bodyPr/>
          <a:lstStyle/>
          <a:p>
            <a:r>
              <a:rPr lang="en-US" altLang="ja-JP" smtClean="0">
                <a:latin typeface="Arial" pitchFamily="-111" charset="0"/>
                <a:ea typeface="ＭＳ Ｐゴシック" pitchFamily="-111" charset="-128"/>
                <a:cs typeface="ＭＳ Ｐゴシック" pitchFamily="-111" charset="-128"/>
              </a:rPr>
              <a:t>ID Management2010@Ohashi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36866" name="Object 2"/>
          <p:cNvGraphicFramePr>
            <a:graphicFrameLocks noChangeAspect="1"/>
          </p:cNvGraphicFramePr>
          <p:nvPr/>
        </p:nvGraphicFramePr>
        <p:xfrm>
          <a:off x="457200" y="685800"/>
          <a:ext cx="8077200" cy="5192713"/>
        </p:xfrm>
        <a:graphic>
          <a:graphicData uri="http://schemas.openxmlformats.org/presentationml/2006/ole">
            <p:oleObj spid="_x0000_s36866" name="文書" r:id="rId4" imgW="5334000" imgH="3429000" progId="Word.Document.12">
              <p:link updateAutomatic="1"/>
            </p:oleObj>
          </a:graphicData>
        </a:graphic>
      </p:graphicFrame>
      <p:sp>
        <p:nvSpPr>
          <p:cNvPr id="36867" name="TextBox 4"/>
          <p:cNvSpPr txBox="1">
            <a:spLocks noChangeArrowheads="1"/>
          </p:cNvSpPr>
          <p:nvPr/>
        </p:nvSpPr>
        <p:spPr bwMode="auto">
          <a:xfrm>
            <a:off x="533400" y="6096000"/>
            <a:ext cx="8229600" cy="646331"/>
          </a:xfrm>
          <a:prstGeom prst="rect">
            <a:avLst/>
          </a:prstGeom>
          <a:noFill/>
          <a:ln w="9525">
            <a:noFill/>
            <a:miter lim="800000"/>
            <a:headEnd/>
            <a:tailEnd/>
          </a:ln>
        </p:spPr>
        <p:txBody>
          <a:bodyPr>
            <a:prstTxWarp prst="textNoShape">
              <a:avLst/>
            </a:prstTxWarp>
            <a:spAutoFit/>
          </a:bodyPr>
          <a:lstStyle/>
          <a:p>
            <a:pPr algn="ctr"/>
            <a:r>
              <a:rPr lang="en-GB" altLang="ja-JP" b="1" dirty="0" smtClean="0">
                <a:solidFill>
                  <a:srgbClr val="FFFF00"/>
                </a:solidFill>
              </a:rPr>
              <a:t>Identity </a:t>
            </a:r>
            <a:r>
              <a:rPr lang="en-GB" altLang="ja-JP" b="1" dirty="0">
                <a:solidFill>
                  <a:srgbClr val="FFFF00"/>
                </a:solidFill>
              </a:rPr>
              <a:t>to print the Certificate of Studentship</a:t>
            </a:r>
            <a:endParaRPr lang="ja-JP" altLang="en-US" b="1" dirty="0">
              <a:solidFill>
                <a:srgbClr val="FFFF00"/>
              </a:solidFill>
            </a:endParaRPr>
          </a:p>
          <a:p>
            <a:endParaRPr lang="ja-JP" altLang="en-US" b="1" dirty="0">
              <a:solidFill>
                <a:srgbClr val="FFFF00"/>
              </a:solidFill>
            </a:endParaRPr>
          </a:p>
        </p:txBody>
      </p:sp>
      <p:sp>
        <p:nvSpPr>
          <p:cNvPr id="36868" name="TextBox 5"/>
          <p:cNvSpPr txBox="1">
            <a:spLocks noChangeArrowheads="1"/>
          </p:cNvSpPr>
          <p:nvPr/>
        </p:nvSpPr>
        <p:spPr bwMode="auto">
          <a:xfrm>
            <a:off x="2438400" y="228600"/>
            <a:ext cx="4419600" cy="369888"/>
          </a:xfrm>
          <a:prstGeom prst="rect">
            <a:avLst/>
          </a:prstGeom>
          <a:noFill/>
          <a:ln w="9525">
            <a:noFill/>
            <a:miter lim="800000"/>
            <a:headEnd/>
            <a:tailEnd/>
          </a:ln>
        </p:spPr>
        <p:txBody>
          <a:bodyPr>
            <a:prstTxWarp prst="textNoShape">
              <a:avLst/>
            </a:prstTxWarp>
            <a:spAutoFit/>
          </a:bodyPr>
          <a:lstStyle/>
          <a:p>
            <a:r>
              <a:rPr lang="en-US" altLang="ja-JP" b="1" dirty="0">
                <a:solidFill>
                  <a:srgbClr val="FFFF00"/>
                </a:solidFill>
              </a:rPr>
              <a:t>Case Study 1 :  Experimental </a:t>
            </a:r>
            <a:r>
              <a:rPr lang="en-US" altLang="ja-JP" b="1" dirty="0" smtClean="0">
                <a:solidFill>
                  <a:srgbClr val="FFFF00"/>
                </a:solidFill>
              </a:rPr>
              <a:t>Study 2006</a:t>
            </a:r>
            <a:endParaRPr lang="ja-JP" altLang="en-US" b="1" dirty="0">
              <a:solidFill>
                <a:srgbClr val="FFFF00"/>
              </a:solidFill>
            </a:endParaRPr>
          </a:p>
        </p:txBody>
      </p:sp>
      <p:sp>
        <p:nvSpPr>
          <p:cNvPr id="36869" name="スライド番号プレースホルダ 4"/>
          <p:cNvSpPr>
            <a:spLocks noGrp="1"/>
          </p:cNvSpPr>
          <p:nvPr>
            <p:ph type="sldNum" sz="quarter" idx="11"/>
          </p:nvPr>
        </p:nvSpPr>
        <p:spPr>
          <a:noFill/>
        </p:spPr>
        <p:txBody>
          <a:bodyPr/>
          <a:lstStyle/>
          <a:p>
            <a:fld id="{FB4C3F98-443F-8B45-9C10-7ED9D3E86659}" type="slidenum">
              <a:rPr lang="en-US" altLang="ja-JP" smtClean="0">
                <a:latin typeface="Arial" pitchFamily="-111" charset="0"/>
                <a:ea typeface="ＭＳ Ｐゴシック" pitchFamily="-111" charset="-128"/>
                <a:cs typeface="ＭＳ Ｐゴシック" pitchFamily="-111" charset="-128"/>
              </a:rPr>
              <a:pPr/>
              <a:t>15</a:t>
            </a:fld>
            <a:endParaRPr lang="en-US" altLang="ja-JP" smtClean="0">
              <a:latin typeface="Arial" pitchFamily="-111" charset="0"/>
              <a:ea typeface="ＭＳ Ｐゴシック" pitchFamily="-111" charset="-128"/>
              <a:cs typeface="ＭＳ Ｐゴシック" pitchFamily="-111" charset="-128"/>
            </a:endParaRPr>
          </a:p>
        </p:txBody>
      </p:sp>
      <p:sp>
        <p:nvSpPr>
          <p:cNvPr id="36870" name="フッター プレースホルダ 5"/>
          <p:cNvSpPr>
            <a:spLocks noGrp="1"/>
          </p:cNvSpPr>
          <p:nvPr>
            <p:ph type="ftr" sz="quarter" idx="12"/>
          </p:nvPr>
        </p:nvSpPr>
        <p:spPr>
          <a:noFill/>
        </p:spPr>
        <p:txBody>
          <a:bodyPr/>
          <a:lstStyle/>
          <a:p>
            <a:r>
              <a:rPr lang="en-US" altLang="ja-JP" smtClean="0">
                <a:latin typeface="Arial" pitchFamily="-111" charset="0"/>
                <a:ea typeface="ＭＳ Ｐゴシック" pitchFamily="-111" charset="-128"/>
                <a:cs typeface="ＭＳ Ｐゴシック" pitchFamily="-111" charset="-128"/>
              </a:rPr>
              <a:t>ID Management2010@Ohashi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pPr>
              <a:defRPr/>
            </a:pPr>
            <a:r>
              <a:rPr lang="en-GB" altLang="ja-JP" sz="3600">
                <a:solidFill>
                  <a:srgbClr val="FFFF00"/>
                </a:solidFill>
              </a:rPr>
              <a:t>the step-by-step procedure </a:t>
            </a:r>
            <a:br>
              <a:rPr lang="en-GB" altLang="ja-JP" sz="3600">
                <a:solidFill>
                  <a:srgbClr val="FFFF00"/>
                </a:solidFill>
              </a:rPr>
            </a:br>
            <a:r>
              <a:rPr lang="en-GB" altLang="ja-JP" sz="3600">
                <a:solidFill>
                  <a:srgbClr val="FFFF00"/>
                </a:solidFill>
              </a:rPr>
              <a:t>of the experiment</a:t>
            </a:r>
            <a:r>
              <a:rPr lang="ja-JP" sz="3600">
                <a:solidFill>
                  <a:srgbClr val="FFFF00"/>
                </a:solidFill>
              </a:rPr>
              <a:t> </a:t>
            </a:r>
            <a:endParaRPr lang="ja-JP" altLang="en-US" sz="3600">
              <a:solidFill>
                <a:srgbClr val="FFFF00"/>
              </a:solidFill>
            </a:endParaRPr>
          </a:p>
        </p:txBody>
      </p:sp>
      <p:sp>
        <p:nvSpPr>
          <p:cNvPr id="3" name="コンテンツ プレースホルダ 2"/>
          <p:cNvSpPr>
            <a:spLocks noGrp="1"/>
          </p:cNvSpPr>
          <p:nvPr>
            <p:ph idx="1"/>
          </p:nvPr>
        </p:nvSpPr>
        <p:spPr>
          <a:xfrm>
            <a:off x="457200" y="1600200"/>
            <a:ext cx="8229600" cy="5257800"/>
          </a:xfrm>
        </p:spPr>
        <p:txBody>
          <a:bodyPr>
            <a:normAutofit/>
          </a:bodyPr>
          <a:lstStyle/>
          <a:p>
            <a:pPr>
              <a:lnSpc>
                <a:spcPct val="80000"/>
              </a:lnSpc>
              <a:buFont typeface="Wingdings" charset="2"/>
              <a:buChar char="n"/>
              <a:defRPr/>
            </a:pPr>
            <a:r>
              <a:rPr lang="en-GB" altLang="ja-JP" sz="2200" b="1">
                <a:solidFill>
                  <a:srgbClr val="FFFF00"/>
                </a:solidFill>
              </a:rPr>
              <a:t>A student unlocks his mobile phone using a fingerprint reader (biometric authentication).</a:t>
            </a:r>
            <a:endParaRPr lang="ja-JP" altLang="en-US" sz="2200" b="1">
              <a:solidFill>
                <a:srgbClr val="FFFF00"/>
              </a:solidFill>
            </a:endParaRPr>
          </a:p>
          <a:p>
            <a:pPr>
              <a:lnSpc>
                <a:spcPct val="80000"/>
              </a:lnSpc>
              <a:buFont typeface="Wingdings" charset="2"/>
              <a:buChar char="n"/>
              <a:defRPr/>
            </a:pPr>
            <a:r>
              <a:rPr lang="en-GB" altLang="ja-JP" sz="2200" b="1">
                <a:solidFill>
                  <a:srgbClr val="FFFF00"/>
                </a:solidFill>
              </a:rPr>
              <a:t>He logs into the Certificate Service at Chuo University, and requests the certificate of enrolment. The Printing ID which specifies the document to be printed is registered on his mobile phone. </a:t>
            </a:r>
            <a:endParaRPr lang="ja-JP" altLang="en-US" sz="2200" b="1">
              <a:solidFill>
                <a:srgbClr val="FFFF00"/>
              </a:solidFill>
            </a:endParaRPr>
          </a:p>
          <a:p>
            <a:pPr>
              <a:lnSpc>
                <a:spcPct val="80000"/>
              </a:lnSpc>
              <a:buFont typeface="Wingdings" charset="2"/>
              <a:buChar char="n"/>
              <a:defRPr/>
            </a:pPr>
            <a:r>
              <a:rPr lang="en-GB" altLang="ja-JP" sz="2200" b="1">
                <a:solidFill>
                  <a:srgbClr val="FFFF00"/>
                </a:solidFill>
              </a:rPr>
              <a:t>He selects a branch of the Seven-Eleven convenience stores, and his Printing ID is sent to the printing-server at Seven-Eleven.</a:t>
            </a:r>
            <a:endParaRPr lang="ja-JP" altLang="en-US" sz="2200" b="1">
              <a:solidFill>
                <a:srgbClr val="FFFF00"/>
              </a:solidFill>
            </a:endParaRPr>
          </a:p>
          <a:p>
            <a:pPr>
              <a:lnSpc>
                <a:spcPct val="80000"/>
              </a:lnSpc>
              <a:buFont typeface="Wingdings" charset="2"/>
              <a:buChar char="n"/>
              <a:defRPr/>
            </a:pPr>
            <a:r>
              <a:rPr lang="en-GB" altLang="ja-JP" sz="2200" b="1">
                <a:solidFill>
                  <a:srgbClr val="FFFF00"/>
                </a:solidFill>
              </a:rPr>
              <a:t>Once authenticated by Chuo University, he places his mobile phone onto the IC Card-Reader and shows his Printing ID at the store.</a:t>
            </a:r>
            <a:endParaRPr lang="ja-JP" altLang="en-US" sz="2200" b="1">
              <a:solidFill>
                <a:srgbClr val="FFFF00"/>
              </a:solidFill>
            </a:endParaRPr>
          </a:p>
          <a:p>
            <a:pPr>
              <a:lnSpc>
                <a:spcPct val="80000"/>
              </a:lnSpc>
              <a:buFont typeface="Wingdings" charset="2"/>
              <a:buChar char="n"/>
              <a:defRPr/>
            </a:pPr>
            <a:r>
              <a:rPr lang="en-GB" altLang="ja-JP" sz="2200" b="1">
                <a:solidFill>
                  <a:srgbClr val="FFFF00"/>
                </a:solidFill>
              </a:rPr>
              <a:t>The data from the mobile phone is compared with the data received in the Printing-Server at Seven-Eleven.</a:t>
            </a:r>
            <a:endParaRPr lang="ja-JP" altLang="en-US" sz="2200" b="1">
              <a:solidFill>
                <a:srgbClr val="FFFF00"/>
              </a:solidFill>
            </a:endParaRPr>
          </a:p>
          <a:p>
            <a:pPr>
              <a:lnSpc>
                <a:spcPct val="80000"/>
              </a:lnSpc>
              <a:buFont typeface="Wingdings" charset="2"/>
              <a:buChar char="n"/>
              <a:defRPr/>
            </a:pPr>
            <a:r>
              <a:rPr lang="en-GB" altLang="ja-JP" sz="2200" b="1">
                <a:solidFill>
                  <a:srgbClr val="FFFF00"/>
                </a:solidFill>
              </a:rPr>
              <a:t>He prints out and receives the certificate of enrolment at the convenience store by submitting the Printing ID at the colour-copying machine at the store.</a:t>
            </a:r>
            <a:endParaRPr lang="ja-JP" altLang="en-US" sz="2200" b="1">
              <a:solidFill>
                <a:srgbClr val="FFFF00"/>
              </a:solidFill>
            </a:endParaRPr>
          </a:p>
          <a:p>
            <a:pPr>
              <a:lnSpc>
                <a:spcPct val="80000"/>
              </a:lnSpc>
              <a:buFont typeface="Wingdings" charset="2"/>
              <a:buNone/>
              <a:defRPr/>
            </a:pPr>
            <a:r>
              <a:rPr lang="en-GB" altLang="ja-JP" sz="2200" b="1">
                <a:solidFill>
                  <a:srgbClr val="FFFF00"/>
                </a:solidFill>
              </a:rPr>
              <a:t> </a:t>
            </a:r>
            <a:endParaRPr lang="ja-JP" altLang="en-US" sz="2200" b="1">
              <a:solidFill>
                <a:srgbClr val="FFFF00"/>
              </a:solidFill>
            </a:endParaRPr>
          </a:p>
          <a:p>
            <a:pPr>
              <a:lnSpc>
                <a:spcPct val="80000"/>
              </a:lnSpc>
              <a:buFont typeface="Wingdings" charset="2"/>
              <a:buChar char="n"/>
              <a:defRPr/>
            </a:pPr>
            <a:endParaRPr lang="ja-JP" altLang="en-US" sz="2000"/>
          </a:p>
        </p:txBody>
      </p:sp>
      <p:sp>
        <p:nvSpPr>
          <p:cNvPr id="38916" name="スライド番号プレースホルダ 3"/>
          <p:cNvSpPr>
            <a:spLocks noGrp="1"/>
          </p:cNvSpPr>
          <p:nvPr>
            <p:ph type="sldNum" sz="quarter" idx="11"/>
          </p:nvPr>
        </p:nvSpPr>
        <p:spPr>
          <a:noFill/>
        </p:spPr>
        <p:txBody>
          <a:bodyPr/>
          <a:lstStyle/>
          <a:p>
            <a:fld id="{8FF951FC-A92C-CE4A-80B8-C28E36E6940B}" type="slidenum">
              <a:rPr lang="en-US" altLang="ja-JP" smtClean="0">
                <a:latin typeface="Arial" pitchFamily="-111" charset="0"/>
                <a:ea typeface="ＭＳ Ｐゴシック" pitchFamily="-111" charset="-128"/>
                <a:cs typeface="ＭＳ Ｐゴシック" pitchFamily="-111" charset="-128"/>
              </a:rPr>
              <a:pPr/>
              <a:t>16</a:t>
            </a:fld>
            <a:endParaRPr lang="en-US" altLang="ja-JP" smtClean="0">
              <a:latin typeface="Arial" pitchFamily="-111" charset="0"/>
              <a:ea typeface="ＭＳ Ｐゴシック" pitchFamily="-111" charset="-128"/>
              <a:cs typeface="ＭＳ Ｐゴシック" pitchFamily="-111" charset="-128"/>
            </a:endParaRPr>
          </a:p>
        </p:txBody>
      </p:sp>
      <p:sp>
        <p:nvSpPr>
          <p:cNvPr id="38917" name="フッター プレースホルダ 4"/>
          <p:cNvSpPr>
            <a:spLocks noGrp="1"/>
          </p:cNvSpPr>
          <p:nvPr>
            <p:ph type="ftr" sz="quarter" idx="12"/>
          </p:nvPr>
        </p:nvSpPr>
        <p:spPr>
          <a:noFill/>
        </p:spPr>
        <p:txBody>
          <a:bodyPr/>
          <a:lstStyle/>
          <a:p>
            <a:r>
              <a:rPr lang="en-US" altLang="ja-JP" smtClean="0">
                <a:latin typeface="Arial" pitchFamily="-111" charset="0"/>
                <a:ea typeface="ＭＳ Ｐゴシック" pitchFamily="-111" charset="-128"/>
                <a:cs typeface="ＭＳ Ｐゴシック" pitchFamily="-111" charset="-128"/>
              </a:rPr>
              <a:t>ID Management2010@Ohashi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スライド番号プレースホルダ 5"/>
          <p:cNvSpPr>
            <a:spLocks noGrp="1"/>
          </p:cNvSpPr>
          <p:nvPr>
            <p:ph type="sldNum" sz="quarter" idx="11"/>
          </p:nvPr>
        </p:nvSpPr>
        <p:spPr>
          <a:noFill/>
        </p:spPr>
        <p:txBody>
          <a:bodyPr/>
          <a:lstStyle/>
          <a:p>
            <a:fld id="{5F9E92F6-411D-1C43-827E-8D8517CEABF0}" type="slidenum">
              <a:rPr lang="en-US" altLang="ja-JP" smtClean="0">
                <a:latin typeface="Arial" pitchFamily="-111" charset="0"/>
                <a:ea typeface="ＭＳ Ｐゴシック" pitchFamily="-111" charset="-128"/>
                <a:cs typeface="ＭＳ Ｐゴシック" pitchFamily="-111" charset="-128"/>
              </a:rPr>
              <a:pPr/>
              <a:t>17</a:t>
            </a:fld>
            <a:endParaRPr lang="en-US" altLang="ja-JP" smtClean="0">
              <a:latin typeface="Arial" pitchFamily="-111" charset="0"/>
              <a:ea typeface="ＭＳ Ｐゴシック" pitchFamily="-111" charset="-128"/>
              <a:cs typeface="ＭＳ Ｐゴシック" pitchFamily="-111" charset="-128"/>
            </a:endParaRPr>
          </a:p>
        </p:txBody>
      </p:sp>
      <p:pic>
        <p:nvPicPr>
          <p:cNvPr id="47107" name="Picture 2"/>
          <p:cNvPicPr>
            <a:picLocks noChangeAspect="1" noChangeArrowheads="1"/>
          </p:cNvPicPr>
          <p:nvPr>
            <p:ph sz="half" idx="1"/>
          </p:nvPr>
        </p:nvPicPr>
        <p:blipFill>
          <a:blip r:embed="rId3"/>
          <a:srcRect/>
          <a:stretch>
            <a:fillRect/>
          </a:stretch>
        </p:blipFill>
        <p:spPr>
          <a:xfrm>
            <a:off x="2555875" y="1268413"/>
            <a:ext cx="3816350" cy="2914650"/>
          </a:xfrm>
          <a:noFill/>
        </p:spPr>
      </p:pic>
      <p:sp>
        <p:nvSpPr>
          <p:cNvPr id="87043" name="Rectangle 3"/>
          <p:cNvSpPr>
            <a:spLocks noChangeArrowheads="1"/>
          </p:cNvSpPr>
          <p:nvPr/>
        </p:nvSpPr>
        <p:spPr bwMode="auto">
          <a:xfrm>
            <a:off x="160338" y="5345113"/>
            <a:ext cx="3225800" cy="946150"/>
          </a:xfrm>
          <a:prstGeom prst="rect">
            <a:avLst/>
          </a:prstGeom>
          <a:noFill/>
          <a:ln w="9525">
            <a:noFill/>
            <a:miter lim="800000"/>
            <a:headEnd/>
            <a:tailEnd/>
          </a:ln>
          <a:effectLst/>
        </p:spPr>
        <p:txBody>
          <a:bodyPr>
            <a:prstTxWarp prst="textNoShape">
              <a:avLst/>
            </a:prstTxWarp>
            <a:spAutoFit/>
          </a:bodyPr>
          <a:lstStyle/>
          <a:p>
            <a:pPr marL="342900" indent="-342900">
              <a:spcBef>
                <a:spcPct val="20000"/>
              </a:spcBef>
              <a:buClr>
                <a:schemeClr val="hlink"/>
              </a:buClr>
              <a:buSzPct val="70000"/>
              <a:buFont typeface="Wingdings" charset="2"/>
              <a:buChar char="n"/>
              <a:defRPr/>
            </a:pPr>
            <a:r>
              <a:rPr lang="en-US" altLang="ja-JP" sz="1400" b="1">
                <a:effectLst>
                  <a:outerShdw blurRad="38100" dist="38100" dir="2700000" algn="tl">
                    <a:srgbClr val="000000"/>
                  </a:outerShdw>
                </a:effectLst>
                <a:latin typeface="MS UI Gothic" pitchFamily="50" charset="-128"/>
                <a:ea typeface="MS UI Gothic" pitchFamily="50" charset="-128"/>
                <a:cs typeface="MS UI Gothic" pitchFamily="50" charset="-128"/>
              </a:rPr>
              <a:t>Coverage business processes</a:t>
            </a:r>
          </a:p>
          <a:p>
            <a:pPr marL="742950" lvl="1" indent="-285750">
              <a:spcBef>
                <a:spcPct val="20000"/>
              </a:spcBef>
              <a:buClr>
                <a:schemeClr val="accent2"/>
              </a:buClr>
              <a:buSzPct val="70000"/>
              <a:buFont typeface="Wingdings" charset="2"/>
              <a:buChar char="n"/>
              <a:defRPr/>
            </a:pPr>
            <a:r>
              <a:rPr lang="en-US" altLang="ja-JP" sz="1200" b="1">
                <a:effectLst>
                  <a:outerShdw blurRad="38100" dist="38100" dir="2700000" algn="tl">
                    <a:srgbClr val="000000"/>
                  </a:outerShdw>
                </a:effectLst>
                <a:latin typeface="MS UI Gothic" pitchFamily="50" charset="-128"/>
                <a:ea typeface="MS UI Gothic" pitchFamily="50" charset="-128"/>
                <a:cs typeface="MS UI Gothic" pitchFamily="50" charset="-128"/>
              </a:rPr>
              <a:t>Patients management</a:t>
            </a:r>
          </a:p>
          <a:p>
            <a:pPr marL="742950" lvl="1" indent="-285750">
              <a:spcBef>
                <a:spcPct val="20000"/>
              </a:spcBef>
              <a:buClr>
                <a:schemeClr val="accent2"/>
              </a:buClr>
              <a:buSzPct val="70000"/>
              <a:buFont typeface="Wingdings" charset="2"/>
              <a:buChar char="n"/>
              <a:defRPr/>
            </a:pPr>
            <a:r>
              <a:rPr lang="en-US" altLang="ja-JP" sz="1200" b="1">
                <a:effectLst>
                  <a:outerShdw blurRad="38100" dist="38100" dir="2700000" algn="tl">
                    <a:srgbClr val="000000"/>
                  </a:outerShdw>
                </a:effectLst>
                <a:latin typeface="MS UI Gothic" pitchFamily="50" charset="-128"/>
                <a:ea typeface="MS UI Gothic" pitchFamily="50" charset="-128"/>
                <a:cs typeface="MS UI Gothic" pitchFamily="50" charset="-128"/>
              </a:rPr>
              <a:t>Ordering</a:t>
            </a:r>
          </a:p>
          <a:p>
            <a:pPr marL="742950" lvl="1" indent="-285750">
              <a:spcBef>
                <a:spcPct val="20000"/>
              </a:spcBef>
              <a:buClr>
                <a:schemeClr val="accent2"/>
              </a:buClr>
              <a:buSzPct val="70000"/>
              <a:buFont typeface="Wingdings" charset="2"/>
              <a:buChar char="n"/>
              <a:defRPr/>
            </a:pPr>
            <a:r>
              <a:rPr lang="en-US" altLang="ja-JP" sz="1200" b="1">
                <a:effectLst>
                  <a:outerShdw blurRad="38100" dist="38100" dir="2700000" algn="tl">
                    <a:srgbClr val="000000"/>
                  </a:outerShdw>
                </a:effectLst>
                <a:latin typeface="MS UI Gothic" pitchFamily="50" charset="-128"/>
                <a:ea typeface="MS UI Gothic" pitchFamily="50" charset="-128"/>
                <a:cs typeface="MS UI Gothic" pitchFamily="50" charset="-128"/>
              </a:rPr>
              <a:t>Medical document management</a:t>
            </a:r>
          </a:p>
        </p:txBody>
      </p:sp>
      <p:sp>
        <p:nvSpPr>
          <p:cNvPr id="47109" name="Line 4"/>
          <p:cNvSpPr>
            <a:spLocks noChangeShapeType="1"/>
          </p:cNvSpPr>
          <p:nvPr/>
        </p:nvSpPr>
        <p:spPr bwMode="auto">
          <a:xfrm flipH="1">
            <a:off x="1908175" y="3357563"/>
            <a:ext cx="574675" cy="1587"/>
          </a:xfrm>
          <a:prstGeom prst="line">
            <a:avLst/>
          </a:prstGeom>
          <a:noFill/>
          <a:ln w="76200">
            <a:solidFill>
              <a:srgbClr val="FF6600"/>
            </a:solidFill>
            <a:round/>
            <a:headEnd type="triangle" w="med" len="med"/>
            <a:tailEnd type="triangle" w="med" len="med"/>
          </a:ln>
        </p:spPr>
        <p:txBody>
          <a:bodyPr>
            <a:prstTxWarp prst="textNoShape">
              <a:avLst/>
            </a:prstTxWarp>
          </a:bodyPr>
          <a:lstStyle/>
          <a:p>
            <a:endParaRPr lang="ja-JP" altLang="en-US"/>
          </a:p>
        </p:txBody>
      </p:sp>
      <p:sp>
        <p:nvSpPr>
          <p:cNvPr id="47110" name="Oval 5"/>
          <p:cNvSpPr>
            <a:spLocks noChangeArrowheads="1"/>
          </p:cNvSpPr>
          <p:nvPr/>
        </p:nvSpPr>
        <p:spPr bwMode="auto">
          <a:xfrm>
            <a:off x="250825" y="3446463"/>
            <a:ext cx="2233613" cy="1582737"/>
          </a:xfrm>
          <a:prstGeom prst="ellipse">
            <a:avLst/>
          </a:prstGeom>
          <a:solidFill>
            <a:schemeClr val="accent1"/>
          </a:solidFill>
          <a:ln w="25400">
            <a:solidFill>
              <a:srgbClr val="FF6600"/>
            </a:solidFill>
            <a:round/>
            <a:headEnd/>
            <a:tailEnd/>
          </a:ln>
        </p:spPr>
        <p:txBody>
          <a:bodyPr wrap="none" anchor="ctr">
            <a:prstTxWarp prst="textNoShape">
              <a:avLst/>
            </a:prstTxWarp>
          </a:bodyPr>
          <a:lstStyle/>
          <a:p>
            <a:endParaRPr lang="ja-JP" altLang="en-US"/>
          </a:p>
        </p:txBody>
      </p:sp>
      <p:sp>
        <p:nvSpPr>
          <p:cNvPr id="47111" name="Oval 6"/>
          <p:cNvSpPr>
            <a:spLocks noChangeArrowheads="1"/>
          </p:cNvSpPr>
          <p:nvPr/>
        </p:nvSpPr>
        <p:spPr bwMode="auto">
          <a:xfrm>
            <a:off x="179388" y="1341438"/>
            <a:ext cx="2233612" cy="1582737"/>
          </a:xfrm>
          <a:prstGeom prst="ellipse">
            <a:avLst/>
          </a:prstGeom>
          <a:solidFill>
            <a:schemeClr val="accent1"/>
          </a:solidFill>
          <a:ln w="25400">
            <a:solidFill>
              <a:srgbClr val="FF6600"/>
            </a:solidFill>
            <a:round/>
            <a:headEnd/>
            <a:tailEnd/>
          </a:ln>
        </p:spPr>
        <p:txBody>
          <a:bodyPr wrap="none" anchor="ctr">
            <a:prstTxWarp prst="textNoShape">
              <a:avLst/>
            </a:prstTxWarp>
          </a:bodyPr>
          <a:lstStyle/>
          <a:p>
            <a:endParaRPr lang="ja-JP" altLang="en-US"/>
          </a:p>
        </p:txBody>
      </p:sp>
      <p:sp>
        <p:nvSpPr>
          <p:cNvPr id="47112" name="Rectangle 7"/>
          <p:cNvSpPr>
            <a:spLocks noChangeArrowheads="1"/>
          </p:cNvSpPr>
          <p:nvPr/>
        </p:nvSpPr>
        <p:spPr bwMode="auto">
          <a:xfrm>
            <a:off x="482600" y="1452563"/>
            <a:ext cx="1630363" cy="501650"/>
          </a:xfrm>
          <a:prstGeom prst="rect">
            <a:avLst/>
          </a:prstGeom>
          <a:solidFill>
            <a:srgbClr val="B6F0A8"/>
          </a:solidFill>
          <a:ln w="9525">
            <a:solidFill>
              <a:schemeClr val="tx1"/>
            </a:solidFill>
            <a:miter lim="800000"/>
            <a:headEnd/>
            <a:tailEnd/>
          </a:ln>
        </p:spPr>
        <p:txBody>
          <a:bodyPr wrap="none" anchor="ctr">
            <a:prstTxWarp prst="textNoShape">
              <a:avLst/>
            </a:prstTxWarp>
          </a:bodyPr>
          <a:lstStyle/>
          <a:p>
            <a:endParaRPr lang="ja-JP" altLang="en-US"/>
          </a:p>
        </p:txBody>
      </p:sp>
      <p:sp>
        <p:nvSpPr>
          <p:cNvPr id="47113" name="Text Box 8"/>
          <p:cNvSpPr txBox="1">
            <a:spLocks noChangeArrowheads="1"/>
          </p:cNvSpPr>
          <p:nvPr/>
        </p:nvSpPr>
        <p:spPr bwMode="auto">
          <a:xfrm>
            <a:off x="525463" y="1382713"/>
            <a:ext cx="1581150" cy="581025"/>
          </a:xfrm>
          <a:prstGeom prst="rect">
            <a:avLst/>
          </a:prstGeom>
          <a:noFill/>
          <a:ln w="9525">
            <a:noFill/>
            <a:miter lim="800000"/>
            <a:headEnd/>
            <a:tailEnd/>
          </a:ln>
        </p:spPr>
        <p:txBody>
          <a:bodyPr>
            <a:prstTxWarp prst="textNoShape">
              <a:avLst/>
            </a:prstTxWarp>
            <a:spAutoFit/>
          </a:bodyPr>
          <a:lstStyle/>
          <a:p>
            <a:r>
              <a:rPr lang="en-US" altLang="ja-JP" sz="1600" b="1">
                <a:solidFill>
                  <a:schemeClr val="bg2"/>
                </a:solidFill>
                <a:latin typeface="MS UI Gothic" pitchFamily="50" charset="-128"/>
                <a:ea typeface="MS UI Gothic" pitchFamily="50" charset="-128"/>
                <a:cs typeface="MS UI Gothic" pitchFamily="50" charset="-128"/>
              </a:rPr>
              <a:t>Pharmaceutical department</a:t>
            </a:r>
          </a:p>
        </p:txBody>
      </p:sp>
      <p:sp>
        <p:nvSpPr>
          <p:cNvPr id="47114" name="Text Box 9"/>
          <p:cNvSpPr txBox="1">
            <a:spLocks noChangeArrowheads="1"/>
          </p:cNvSpPr>
          <p:nvPr/>
        </p:nvSpPr>
        <p:spPr bwMode="auto">
          <a:xfrm>
            <a:off x="411163" y="1917700"/>
            <a:ext cx="1798637" cy="854075"/>
          </a:xfrm>
          <a:prstGeom prst="rect">
            <a:avLst/>
          </a:prstGeom>
          <a:noFill/>
          <a:ln w="9525">
            <a:noFill/>
            <a:miter lim="800000"/>
            <a:headEnd/>
            <a:tailEnd/>
          </a:ln>
        </p:spPr>
        <p:txBody>
          <a:bodyPr>
            <a:prstTxWarp prst="textNoShape">
              <a:avLst/>
            </a:prstTxWarp>
            <a:spAutoFit/>
          </a:bodyPr>
          <a:lstStyle/>
          <a:p>
            <a:r>
              <a:rPr lang="ja-JP" altLang="en-US" sz="1000" b="1">
                <a:solidFill>
                  <a:schemeClr val="bg2"/>
                </a:solidFill>
                <a:latin typeface="MS UI Gothic" pitchFamily="50" charset="-128"/>
                <a:ea typeface="MS UI Gothic" pitchFamily="50" charset="-128"/>
                <a:cs typeface="MS UI Gothic" pitchFamily="50" charset="-128"/>
              </a:rPr>
              <a:t>・</a:t>
            </a:r>
            <a:r>
              <a:rPr lang="en-US" altLang="ja-JP" sz="1000" b="1">
                <a:solidFill>
                  <a:schemeClr val="bg2"/>
                </a:solidFill>
                <a:latin typeface="MS UI Gothic" pitchFamily="50" charset="-128"/>
                <a:ea typeface="MS UI Gothic" pitchFamily="50" charset="-128"/>
                <a:cs typeface="MS UI Gothic" pitchFamily="50" charset="-128"/>
              </a:rPr>
              <a:t>Prescription charge system</a:t>
            </a:r>
          </a:p>
          <a:p>
            <a:r>
              <a:rPr lang="ja-JP" altLang="en-US" sz="1000" b="1">
                <a:solidFill>
                  <a:schemeClr val="bg2"/>
                </a:solidFill>
                <a:latin typeface="MS UI Gothic" pitchFamily="50" charset="-128"/>
                <a:ea typeface="MS UI Gothic" pitchFamily="50" charset="-128"/>
                <a:cs typeface="MS UI Gothic" pitchFamily="50" charset="-128"/>
              </a:rPr>
              <a:t>・</a:t>
            </a:r>
            <a:r>
              <a:rPr lang="en-US" altLang="ja-JP" sz="1000" b="1">
                <a:solidFill>
                  <a:schemeClr val="bg2"/>
                </a:solidFill>
                <a:latin typeface="MS UI Gothic" pitchFamily="50" charset="-128"/>
                <a:ea typeface="MS UI Gothic" pitchFamily="50" charset="-128"/>
                <a:cs typeface="MS UI Gothic" pitchFamily="50" charset="-128"/>
              </a:rPr>
              <a:t>Tablets packaging system</a:t>
            </a:r>
          </a:p>
          <a:p>
            <a:r>
              <a:rPr lang="ja-JP" altLang="en-US" sz="1000" b="1">
                <a:solidFill>
                  <a:schemeClr val="bg2"/>
                </a:solidFill>
                <a:latin typeface="MS UI Gothic" pitchFamily="50" charset="-128"/>
                <a:ea typeface="MS UI Gothic" pitchFamily="50" charset="-128"/>
                <a:cs typeface="MS UI Gothic" pitchFamily="50" charset="-128"/>
              </a:rPr>
              <a:t>・</a:t>
            </a:r>
            <a:r>
              <a:rPr lang="en-US" altLang="ja-JP" sz="1000" b="1">
                <a:solidFill>
                  <a:schemeClr val="bg2"/>
                </a:solidFill>
                <a:latin typeface="MS UI Gothic" pitchFamily="50" charset="-128"/>
                <a:ea typeface="MS UI Gothic" pitchFamily="50" charset="-128"/>
                <a:cs typeface="MS UI Gothic" pitchFamily="50" charset="-128"/>
              </a:rPr>
              <a:t>Dispensation supporting   </a:t>
            </a:r>
          </a:p>
          <a:p>
            <a:r>
              <a:rPr lang="en-US" altLang="ja-JP" sz="1000" b="1">
                <a:solidFill>
                  <a:schemeClr val="bg2"/>
                </a:solidFill>
                <a:latin typeface="MS UI Gothic" pitchFamily="50" charset="-128"/>
                <a:ea typeface="MS UI Gothic" pitchFamily="50" charset="-128"/>
                <a:cs typeface="MS UI Gothic" pitchFamily="50" charset="-128"/>
              </a:rPr>
              <a:t>  system</a:t>
            </a:r>
          </a:p>
          <a:p>
            <a:r>
              <a:rPr lang="ja-JP" altLang="en-US" sz="1000" b="1">
                <a:solidFill>
                  <a:schemeClr val="bg2"/>
                </a:solidFill>
                <a:latin typeface="MS UI Gothic" pitchFamily="50" charset="-128"/>
                <a:ea typeface="MS UI Gothic" pitchFamily="50" charset="-128"/>
                <a:cs typeface="MS UI Gothic" pitchFamily="50" charset="-128"/>
              </a:rPr>
              <a:t>・</a:t>
            </a:r>
            <a:r>
              <a:rPr lang="en-US" altLang="ja-JP" sz="1000" b="1">
                <a:solidFill>
                  <a:schemeClr val="bg2"/>
                </a:solidFill>
                <a:latin typeface="MS UI Gothic" pitchFamily="50" charset="-128"/>
                <a:ea typeface="MS UI Gothic" pitchFamily="50" charset="-128"/>
                <a:cs typeface="MS UI Gothic" pitchFamily="50" charset="-128"/>
              </a:rPr>
              <a:t>Ample picker system</a:t>
            </a:r>
          </a:p>
        </p:txBody>
      </p:sp>
      <p:grpSp>
        <p:nvGrpSpPr>
          <p:cNvPr id="47115" name="Group 10"/>
          <p:cNvGrpSpPr>
            <a:grpSpLocks/>
          </p:cNvGrpSpPr>
          <p:nvPr/>
        </p:nvGrpSpPr>
        <p:grpSpPr bwMode="auto">
          <a:xfrm>
            <a:off x="468313" y="4419600"/>
            <a:ext cx="2124075" cy="280988"/>
            <a:chOff x="3353" y="1607"/>
            <a:chExt cx="1338" cy="246"/>
          </a:xfrm>
        </p:grpSpPr>
        <p:sp>
          <p:nvSpPr>
            <p:cNvPr id="47139" name="Rectangle 11"/>
            <p:cNvSpPr>
              <a:spLocks noChangeArrowheads="1"/>
            </p:cNvSpPr>
            <p:nvPr/>
          </p:nvSpPr>
          <p:spPr bwMode="auto">
            <a:xfrm>
              <a:off x="3353" y="1607"/>
              <a:ext cx="1315" cy="246"/>
            </a:xfrm>
            <a:prstGeom prst="rect">
              <a:avLst/>
            </a:prstGeom>
            <a:noFill/>
            <a:ln w="9525">
              <a:noFill/>
              <a:miter lim="800000"/>
              <a:headEnd/>
              <a:tailEnd/>
            </a:ln>
          </p:spPr>
          <p:txBody>
            <a:bodyPr wrap="none" anchor="ctr">
              <a:prstTxWarp prst="textNoShape">
                <a:avLst/>
              </a:prstTxWarp>
            </a:bodyPr>
            <a:lstStyle/>
            <a:p>
              <a:endParaRPr lang="ja-JP" altLang="en-US"/>
            </a:p>
          </p:txBody>
        </p:sp>
        <p:sp>
          <p:nvSpPr>
            <p:cNvPr id="47140" name="Text Box 12"/>
            <p:cNvSpPr txBox="1">
              <a:spLocks noChangeArrowheads="1"/>
            </p:cNvSpPr>
            <p:nvPr/>
          </p:nvSpPr>
          <p:spPr bwMode="auto">
            <a:xfrm>
              <a:off x="3360" y="1617"/>
              <a:ext cx="1331" cy="214"/>
            </a:xfrm>
            <a:prstGeom prst="rect">
              <a:avLst/>
            </a:prstGeom>
            <a:noFill/>
            <a:ln w="9525">
              <a:noFill/>
              <a:miter lim="800000"/>
              <a:headEnd/>
              <a:tailEnd/>
            </a:ln>
          </p:spPr>
          <p:txBody>
            <a:bodyPr>
              <a:prstTxWarp prst="textNoShape">
                <a:avLst/>
              </a:prstTxWarp>
              <a:spAutoFit/>
            </a:bodyPr>
            <a:lstStyle/>
            <a:p>
              <a:r>
                <a:rPr lang="ja-JP" altLang="en-US" sz="1000" b="1">
                  <a:solidFill>
                    <a:schemeClr val="bg2"/>
                  </a:solidFill>
                  <a:latin typeface="MS UI Gothic" pitchFamily="50" charset="-128"/>
                  <a:ea typeface="MS UI Gothic" pitchFamily="50" charset="-128"/>
                  <a:cs typeface="MS UI Gothic" pitchFamily="50" charset="-128"/>
                </a:rPr>
                <a:t>・</a:t>
              </a:r>
              <a:r>
                <a:rPr lang="en-US" altLang="ja-JP" sz="1000" b="1">
                  <a:solidFill>
                    <a:schemeClr val="bg2"/>
                  </a:solidFill>
                  <a:latin typeface="MS UI Gothic" pitchFamily="50" charset="-128"/>
                  <a:ea typeface="MS UI Gothic" pitchFamily="50" charset="-128"/>
                  <a:cs typeface="MS UI Gothic" pitchFamily="50" charset="-128"/>
                </a:rPr>
                <a:t>Nutrition management system</a:t>
              </a:r>
            </a:p>
          </p:txBody>
        </p:sp>
      </p:grpSp>
      <p:sp>
        <p:nvSpPr>
          <p:cNvPr id="47116" name="Rectangle 13"/>
          <p:cNvSpPr>
            <a:spLocks noChangeArrowheads="1"/>
          </p:cNvSpPr>
          <p:nvPr/>
        </p:nvSpPr>
        <p:spPr bwMode="auto">
          <a:xfrm>
            <a:off x="315913" y="3714750"/>
            <a:ext cx="2047875" cy="671513"/>
          </a:xfrm>
          <a:prstGeom prst="rect">
            <a:avLst/>
          </a:prstGeom>
          <a:solidFill>
            <a:srgbClr val="B6F0A8"/>
          </a:solidFill>
          <a:ln w="9525">
            <a:solidFill>
              <a:schemeClr val="tx1"/>
            </a:solidFill>
            <a:miter lim="800000"/>
            <a:headEnd/>
            <a:tailEnd/>
          </a:ln>
        </p:spPr>
        <p:txBody>
          <a:bodyPr wrap="none" anchor="ctr">
            <a:prstTxWarp prst="textNoShape">
              <a:avLst/>
            </a:prstTxWarp>
          </a:bodyPr>
          <a:lstStyle/>
          <a:p>
            <a:endParaRPr lang="ja-JP" altLang="en-US"/>
          </a:p>
        </p:txBody>
      </p:sp>
      <p:sp>
        <p:nvSpPr>
          <p:cNvPr id="47117" name="Text Box 14"/>
          <p:cNvSpPr txBox="1">
            <a:spLocks noChangeArrowheads="1"/>
          </p:cNvSpPr>
          <p:nvPr/>
        </p:nvSpPr>
        <p:spPr bwMode="auto">
          <a:xfrm>
            <a:off x="323850" y="3741738"/>
            <a:ext cx="2071688" cy="581025"/>
          </a:xfrm>
          <a:prstGeom prst="rect">
            <a:avLst/>
          </a:prstGeom>
          <a:noFill/>
          <a:ln w="9525">
            <a:noFill/>
            <a:miter lim="800000"/>
            <a:headEnd/>
            <a:tailEnd/>
          </a:ln>
        </p:spPr>
        <p:txBody>
          <a:bodyPr>
            <a:prstTxWarp prst="textNoShape">
              <a:avLst/>
            </a:prstTxWarp>
            <a:spAutoFit/>
          </a:bodyPr>
          <a:lstStyle/>
          <a:p>
            <a:r>
              <a:rPr lang="en-US" altLang="ja-JP" sz="1600" b="1">
                <a:solidFill>
                  <a:schemeClr val="bg2"/>
                </a:solidFill>
                <a:latin typeface="MS UI Gothic" pitchFamily="50" charset="-128"/>
                <a:ea typeface="MS UI Gothic" pitchFamily="50" charset="-128"/>
                <a:cs typeface="MS UI Gothic" pitchFamily="50" charset="-128"/>
              </a:rPr>
              <a:t>Nutrition management department</a:t>
            </a:r>
          </a:p>
        </p:txBody>
      </p:sp>
      <p:sp>
        <p:nvSpPr>
          <p:cNvPr id="47118" name="Line 15"/>
          <p:cNvSpPr>
            <a:spLocks noChangeShapeType="1"/>
          </p:cNvSpPr>
          <p:nvPr/>
        </p:nvSpPr>
        <p:spPr bwMode="auto">
          <a:xfrm>
            <a:off x="6372225" y="3213100"/>
            <a:ext cx="647700" cy="1588"/>
          </a:xfrm>
          <a:prstGeom prst="line">
            <a:avLst/>
          </a:prstGeom>
          <a:noFill/>
          <a:ln w="76200">
            <a:solidFill>
              <a:srgbClr val="FF6600"/>
            </a:solidFill>
            <a:round/>
            <a:headEnd type="triangle" w="med" len="med"/>
            <a:tailEnd type="triangle" w="med" len="med"/>
          </a:ln>
        </p:spPr>
        <p:txBody>
          <a:bodyPr>
            <a:prstTxWarp prst="textNoShape">
              <a:avLst/>
            </a:prstTxWarp>
          </a:bodyPr>
          <a:lstStyle/>
          <a:p>
            <a:endParaRPr lang="ja-JP" altLang="en-US"/>
          </a:p>
        </p:txBody>
      </p:sp>
      <p:sp>
        <p:nvSpPr>
          <p:cNvPr id="47119" name="Oval 16"/>
          <p:cNvSpPr>
            <a:spLocks noChangeArrowheads="1"/>
          </p:cNvSpPr>
          <p:nvPr/>
        </p:nvSpPr>
        <p:spPr bwMode="auto">
          <a:xfrm>
            <a:off x="6588125" y="1412875"/>
            <a:ext cx="2233613" cy="1582738"/>
          </a:xfrm>
          <a:prstGeom prst="ellipse">
            <a:avLst/>
          </a:prstGeom>
          <a:solidFill>
            <a:schemeClr val="accent1"/>
          </a:solidFill>
          <a:ln w="25400">
            <a:solidFill>
              <a:srgbClr val="FF6600"/>
            </a:solidFill>
            <a:round/>
            <a:headEnd/>
            <a:tailEnd/>
          </a:ln>
        </p:spPr>
        <p:txBody>
          <a:bodyPr wrap="none" anchor="ctr">
            <a:prstTxWarp prst="textNoShape">
              <a:avLst/>
            </a:prstTxWarp>
          </a:bodyPr>
          <a:lstStyle/>
          <a:p>
            <a:endParaRPr lang="ja-JP" altLang="en-US"/>
          </a:p>
        </p:txBody>
      </p:sp>
      <p:sp>
        <p:nvSpPr>
          <p:cNvPr id="47120" name="Oval 17"/>
          <p:cNvSpPr>
            <a:spLocks noChangeArrowheads="1"/>
          </p:cNvSpPr>
          <p:nvPr/>
        </p:nvSpPr>
        <p:spPr bwMode="auto">
          <a:xfrm>
            <a:off x="6734175" y="3502025"/>
            <a:ext cx="2233613" cy="1582738"/>
          </a:xfrm>
          <a:prstGeom prst="ellipse">
            <a:avLst/>
          </a:prstGeom>
          <a:solidFill>
            <a:schemeClr val="accent1"/>
          </a:solidFill>
          <a:ln w="25400">
            <a:solidFill>
              <a:srgbClr val="FF6600"/>
            </a:solidFill>
            <a:round/>
            <a:headEnd/>
            <a:tailEnd/>
          </a:ln>
        </p:spPr>
        <p:txBody>
          <a:bodyPr wrap="none" anchor="ctr">
            <a:prstTxWarp prst="textNoShape">
              <a:avLst/>
            </a:prstTxWarp>
          </a:bodyPr>
          <a:lstStyle/>
          <a:p>
            <a:endParaRPr lang="ja-JP" altLang="en-US"/>
          </a:p>
        </p:txBody>
      </p:sp>
      <p:sp>
        <p:nvSpPr>
          <p:cNvPr id="47121" name="Text Box 18"/>
          <p:cNvSpPr txBox="1">
            <a:spLocks noChangeArrowheads="1"/>
          </p:cNvSpPr>
          <p:nvPr/>
        </p:nvSpPr>
        <p:spPr bwMode="auto">
          <a:xfrm>
            <a:off x="6902450" y="4338638"/>
            <a:ext cx="1963738" cy="549275"/>
          </a:xfrm>
          <a:prstGeom prst="rect">
            <a:avLst/>
          </a:prstGeom>
          <a:noFill/>
          <a:ln w="9525">
            <a:noFill/>
            <a:miter lim="800000"/>
            <a:headEnd/>
            <a:tailEnd/>
          </a:ln>
        </p:spPr>
        <p:txBody>
          <a:bodyPr>
            <a:prstTxWarp prst="textNoShape">
              <a:avLst/>
            </a:prstTxWarp>
            <a:spAutoFit/>
          </a:bodyPr>
          <a:lstStyle/>
          <a:p>
            <a:r>
              <a:rPr lang="ja-JP" altLang="en-US" sz="1000" b="1">
                <a:solidFill>
                  <a:schemeClr val="bg2"/>
                </a:solidFill>
                <a:latin typeface="MS UI Gothic" pitchFamily="50" charset="-128"/>
                <a:ea typeface="MS UI Gothic" pitchFamily="50" charset="-128"/>
                <a:cs typeface="MS UI Gothic" pitchFamily="50" charset="-128"/>
              </a:rPr>
              <a:t>・</a:t>
            </a:r>
            <a:r>
              <a:rPr lang="en-US" altLang="ja-JP" sz="1000" b="1">
                <a:solidFill>
                  <a:schemeClr val="bg2"/>
                </a:solidFill>
                <a:latin typeface="MS UI Gothic" pitchFamily="50" charset="-128"/>
                <a:ea typeface="MS UI Gothic" pitchFamily="50" charset="-128"/>
                <a:cs typeface="MS UI Gothic" pitchFamily="50" charset="-128"/>
              </a:rPr>
              <a:t> Physical examination system</a:t>
            </a:r>
          </a:p>
          <a:p>
            <a:r>
              <a:rPr lang="ja-JP" altLang="en-US" sz="1000" b="1">
                <a:solidFill>
                  <a:schemeClr val="bg2"/>
                </a:solidFill>
                <a:latin typeface="MS UI Gothic" pitchFamily="50" charset="-128"/>
                <a:ea typeface="MS UI Gothic" pitchFamily="50" charset="-128"/>
                <a:cs typeface="MS UI Gothic" pitchFamily="50" charset="-128"/>
              </a:rPr>
              <a:t>・</a:t>
            </a:r>
            <a:r>
              <a:rPr lang="en-US" altLang="ja-JP" sz="1000" b="1">
                <a:solidFill>
                  <a:schemeClr val="bg2"/>
                </a:solidFill>
                <a:latin typeface="MS UI Gothic" pitchFamily="50" charset="-128"/>
                <a:ea typeface="MS UI Gothic" pitchFamily="50" charset="-128"/>
                <a:cs typeface="MS UI Gothic" pitchFamily="50" charset="-128"/>
              </a:rPr>
              <a:t> Blood drawing tube preparation</a:t>
            </a:r>
          </a:p>
          <a:p>
            <a:r>
              <a:rPr lang="en-US" altLang="ja-JP" sz="1000" b="1">
                <a:solidFill>
                  <a:schemeClr val="bg2"/>
                </a:solidFill>
                <a:latin typeface="MS UI Gothic" pitchFamily="50" charset="-128"/>
                <a:ea typeface="MS UI Gothic" pitchFamily="50" charset="-128"/>
                <a:cs typeface="MS UI Gothic" pitchFamily="50" charset="-128"/>
              </a:rPr>
              <a:t>   system</a:t>
            </a:r>
          </a:p>
        </p:txBody>
      </p:sp>
      <p:sp>
        <p:nvSpPr>
          <p:cNvPr id="47122" name="Text Box 19"/>
          <p:cNvSpPr txBox="1">
            <a:spLocks noChangeArrowheads="1"/>
          </p:cNvSpPr>
          <p:nvPr/>
        </p:nvSpPr>
        <p:spPr bwMode="auto">
          <a:xfrm>
            <a:off x="6588125" y="2116138"/>
            <a:ext cx="2327275" cy="396875"/>
          </a:xfrm>
          <a:prstGeom prst="rect">
            <a:avLst/>
          </a:prstGeom>
          <a:noFill/>
          <a:ln w="9525">
            <a:noFill/>
            <a:miter lim="800000"/>
            <a:headEnd/>
            <a:tailEnd/>
          </a:ln>
        </p:spPr>
        <p:txBody>
          <a:bodyPr>
            <a:prstTxWarp prst="textNoShape">
              <a:avLst/>
            </a:prstTxWarp>
            <a:spAutoFit/>
          </a:bodyPr>
          <a:lstStyle/>
          <a:p>
            <a:r>
              <a:rPr lang="ja-JP" altLang="en-US" sz="1000" b="1">
                <a:solidFill>
                  <a:schemeClr val="bg2"/>
                </a:solidFill>
                <a:latin typeface="MS UI Gothic" pitchFamily="50" charset="-128"/>
                <a:ea typeface="MS UI Gothic" pitchFamily="50" charset="-128"/>
                <a:cs typeface="MS UI Gothic" pitchFamily="50" charset="-128"/>
              </a:rPr>
              <a:t>・</a:t>
            </a:r>
            <a:r>
              <a:rPr lang="en-US" altLang="ja-JP" sz="1000" b="1">
                <a:solidFill>
                  <a:schemeClr val="bg2"/>
                </a:solidFill>
                <a:latin typeface="MS UI Gothic" pitchFamily="50" charset="-128"/>
                <a:ea typeface="MS UI Gothic" pitchFamily="50" charset="-128"/>
                <a:cs typeface="MS UI Gothic" pitchFamily="50" charset="-128"/>
              </a:rPr>
              <a:t>Radiology Information System  (RIS)</a:t>
            </a:r>
          </a:p>
          <a:p>
            <a:r>
              <a:rPr lang="ja-JP" altLang="en-US" sz="1000" b="1">
                <a:solidFill>
                  <a:schemeClr val="bg2"/>
                </a:solidFill>
                <a:latin typeface="MS UI Gothic" pitchFamily="50" charset="-128"/>
                <a:ea typeface="MS UI Gothic" pitchFamily="50" charset="-128"/>
                <a:cs typeface="MS UI Gothic" pitchFamily="50" charset="-128"/>
              </a:rPr>
              <a:t>・</a:t>
            </a:r>
            <a:r>
              <a:rPr lang="en-US" altLang="ja-JP" sz="1000" b="1">
                <a:solidFill>
                  <a:schemeClr val="bg2"/>
                </a:solidFill>
                <a:latin typeface="MS UI Gothic" pitchFamily="50" charset="-128"/>
                <a:ea typeface="MS UI Gothic" pitchFamily="50" charset="-128"/>
                <a:cs typeface="MS UI Gothic" pitchFamily="50" charset="-128"/>
              </a:rPr>
              <a:t>Computed Radiography  (CR)</a:t>
            </a:r>
          </a:p>
        </p:txBody>
      </p:sp>
      <p:grpSp>
        <p:nvGrpSpPr>
          <p:cNvPr id="47123" name="Group 20"/>
          <p:cNvGrpSpPr>
            <a:grpSpLocks/>
          </p:cNvGrpSpPr>
          <p:nvPr/>
        </p:nvGrpSpPr>
        <p:grpSpPr bwMode="auto">
          <a:xfrm>
            <a:off x="6769100" y="3640138"/>
            <a:ext cx="2103438" cy="698500"/>
            <a:chOff x="4152" y="2377"/>
            <a:chExt cx="1325" cy="440"/>
          </a:xfrm>
        </p:grpSpPr>
        <p:sp>
          <p:nvSpPr>
            <p:cNvPr id="47137" name="Rectangle 21"/>
            <p:cNvSpPr>
              <a:spLocks noChangeArrowheads="1"/>
            </p:cNvSpPr>
            <p:nvPr/>
          </p:nvSpPr>
          <p:spPr bwMode="auto">
            <a:xfrm>
              <a:off x="4174" y="2402"/>
              <a:ext cx="1297" cy="415"/>
            </a:xfrm>
            <a:prstGeom prst="rect">
              <a:avLst/>
            </a:prstGeom>
            <a:solidFill>
              <a:srgbClr val="B6F0A8"/>
            </a:solidFill>
            <a:ln w="9525">
              <a:solidFill>
                <a:schemeClr val="tx1"/>
              </a:solidFill>
              <a:miter lim="800000"/>
              <a:headEnd/>
              <a:tailEnd/>
            </a:ln>
          </p:spPr>
          <p:txBody>
            <a:bodyPr wrap="none" anchor="ctr">
              <a:prstTxWarp prst="textNoShape">
                <a:avLst/>
              </a:prstTxWarp>
            </a:bodyPr>
            <a:lstStyle/>
            <a:p>
              <a:endParaRPr lang="ja-JP" altLang="en-US"/>
            </a:p>
          </p:txBody>
        </p:sp>
        <p:sp>
          <p:nvSpPr>
            <p:cNvPr id="47138" name="Text Box 22"/>
            <p:cNvSpPr txBox="1">
              <a:spLocks noChangeArrowheads="1"/>
            </p:cNvSpPr>
            <p:nvPr/>
          </p:nvSpPr>
          <p:spPr bwMode="auto">
            <a:xfrm>
              <a:off x="4152" y="2377"/>
              <a:ext cx="1325" cy="366"/>
            </a:xfrm>
            <a:prstGeom prst="rect">
              <a:avLst/>
            </a:prstGeom>
            <a:noFill/>
            <a:ln w="9525">
              <a:noFill/>
              <a:miter lim="800000"/>
              <a:headEnd/>
              <a:tailEnd/>
            </a:ln>
          </p:spPr>
          <p:txBody>
            <a:bodyPr>
              <a:prstTxWarp prst="textNoShape">
                <a:avLst/>
              </a:prstTxWarp>
              <a:spAutoFit/>
            </a:bodyPr>
            <a:lstStyle/>
            <a:p>
              <a:r>
                <a:rPr lang="en-US" altLang="ja-JP" sz="1600" b="1">
                  <a:solidFill>
                    <a:schemeClr val="bg2"/>
                  </a:solidFill>
                  <a:latin typeface="MS UI Gothic" pitchFamily="50" charset="-128"/>
                  <a:ea typeface="MS UI Gothic" pitchFamily="50" charset="-128"/>
                  <a:cs typeface="MS UI Gothic" pitchFamily="50" charset="-128"/>
                </a:rPr>
                <a:t>Physical examination department</a:t>
              </a:r>
            </a:p>
          </p:txBody>
        </p:sp>
      </p:grpSp>
      <p:grpSp>
        <p:nvGrpSpPr>
          <p:cNvPr id="47124" name="Group 23"/>
          <p:cNvGrpSpPr>
            <a:grpSpLocks/>
          </p:cNvGrpSpPr>
          <p:nvPr/>
        </p:nvGrpSpPr>
        <p:grpSpPr bwMode="auto">
          <a:xfrm>
            <a:off x="6965950" y="1476375"/>
            <a:ext cx="1539875" cy="587375"/>
            <a:chOff x="4136" y="1049"/>
            <a:chExt cx="970" cy="370"/>
          </a:xfrm>
        </p:grpSpPr>
        <p:sp>
          <p:nvSpPr>
            <p:cNvPr id="47135" name="Rectangle 24"/>
            <p:cNvSpPr>
              <a:spLocks noChangeArrowheads="1"/>
            </p:cNvSpPr>
            <p:nvPr/>
          </p:nvSpPr>
          <p:spPr bwMode="auto">
            <a:xfrm>
              <a:off x="4136" y="1074"/>
              <a:ext cx="863" cy="345"/>
            </a:xfrm>
            <a:prstGeom prst="rect">
              <a:avLst/>
            </a:prstGeom>
            <a:solidFill>
              <a:srgbClr val="B6F0A8"/>
            </a:solidFill>
            <a:ln w="9525">
              <a:solidFill>
                <a:schemeClr val="tx1"/>
              </a:solidFill>
              <a:miter lim="800000"/>
              <a:headEnd/>
              <a:tailEnd/>
            </a:ln>
          </p:spPr>
          <p:txBody>
            <a:bodyPr wrap="none" anchor="ctr">
              <a:prstTxWarp prst="textNoShape">
                <a:avLst/>
              </a:prstTxWarp>
            </a:bodyPr>
            <a:lstStyle/>
            <a:p>
              <a:endParaRPr lang="ja-JP" altLang="en-US"/>
            </a:p>
          </p:txBody>
        </p:sp>
        <p:sp>
          <p:nvSpPr>
            <p:cNvPr id="47136" name="Text Box 25"/>
            <p:cNvSpPr txBox="1">
              <a:spLocks noChangeArrowheads="1"/>
            </p:cNvSpPr>
            <p:nvPr/>
          </p:nvSpPr>
          <p:spPr bwMode="auto">
            <a:xfrm>
              <a:off x="4143" y="1049"/>
              <a:ext cx="963" cy="366"/>
            </a:xfrm>
            <a:prstGeom prst="rect">
              <a:avLst/>
            </a:prstGeom>
            <a:noFill/>
            <a:ln w="9525">
              <a:noFill/>
              <a:miter lim="800000"/>
              <a:headEnd/>
              <a:tailEnd/>
            </a:ln>
          </p:spPr>
          <p:txBody>
            <a:bodyPr>
              <a:prstTxWarp prst="textNoShape">
                <a:avLst/>
              </a:prstTxWarp>
              <a:spAutoFit/>
            </a:bodyPr>
            <a:lstStyle/>
            <a:p>
              <a:r>
                <a:rPr lang="en-US" altLang="ja-JP" sz="1600" b="1">
                  <a:solidFill>
                    <a:schemeClr val="bg2"/>
                  </a:solidFill>
                  <a:latin typeface="MS UI Gothic" pitchFamily="50" charset="-128"/>
                  <a:ea typeface="MS UI Gothic" pitchFamily="50" charset="-128"/>
                  <a:cs typeface="MS UI Gothic" pitchFamily="50" charset="-128"/>
                </a:rPr>
                <a:t>Radiation ray department</a:t>
              </a:r>
            </a:p>
          </p:txBody>
        </p:sp>
      </p:grpSp>
      <p:sp>
        <p:nvSpPr>
          <p:cNvPr id="47125" name="Line 26"/>
          <p:cNvSpPr>
            <a:spLocks noChangeShapeType="1"/>
          </p:cNvSpPr>
          <p:nvPr/>
        </p:nvSpPr>
        <p:spPr bwMode="auto">
          <a:xfrm flipV="1">
            <a:off x="4500563" y="4221163"/>
            <a:ext cx="0" cy="720725"/>
          </a:xfrm>
          <a:prstGeom prst="line">
            <a:avLst/>
          </a:prstGeom>
          <a:noFill/>
          <a:ln w="76200">
            <a:solidFill>
              <a:srgbClr val="FF6600"/>
            </a:solidFill>
            <a:round/>
            <a:headEnd type="triangle" w="med" len="med"/>
            <a:tailEnd type="triangle" w="med" len="med"/>
          </a:ln>
        </p:spPr>
        <p:txBody>
          <a:bodyPr>
            <a:prstTxWarp prst="textNoShape">
              <a:avLst/>
            </a:prstTxWarp>
          </a:bodyPr>
          <a:lstStyle/>
          <a:p>
            <a:endParaRPr lang="ja-JP" altLang="en-US"/>
          </a:p>
        </p:txBody>
      </p:sp>
      <p:sp>
        <p:nvSpPr>
          <p:cNvPr id="47126" name="Oval 27"/>
          <p:cNvSpPr>
            <a:spLocks noChangeArrowheads="1"/>
          </p:cNvSpPr>
          <p:nvPr/>
        </p:nvSpPr>
        <p:spPr bwMode="auto">
          <a:xfrm>
            <a:off x="3348038" y="5059363"/>
            <a:ext cx="2233612" cy="1582737"/>
          </a:xfrm>
          <a:prstGeom prst="ellipse">
            <a:avLst/>
          </a:prstGeom>
          <a:solidFill>
            <a:schemeClr val="accent1"/>
          </a:solidFill>
          <a:ln w="25400">
            <a:solidFill>
              <a:srgbClr val="FF6600"/>
            </a:solidFill>
            <a:round/>
            <a:headEnd/>
            <a:tailEnd/>
          </a:ln>
        </p:spPr>
        <p:txBody>
          <a:bodyPr wrap="none" anchor="ctr">
            <a:prstTxWarp prst="textNoShape">
              <a:avLst/>
            </a:prstTxWarp>
          </a:bodyPr>
          <a:lstStyle/>
          <a:p>
            <a:endParaRPr lang="ja-JP" altLang="en-US"/>
          </a:p>
        </p:txBody>
      </p:sp>
      <p:sp>
        <p:nvSpPr>
          <p:cNvPr id="47127" name="Text Box 28"/>
          <p:cNvSpPr txBox="1">
            <a:spLocks noChangeArrowheads="1"/>
          </p:cNvSpPr>
          <p:nvPr/>
        </p:nvSpPr>
        <p:spPr bwMode="auto">
          <a:xfrm>
            <a:off x="3457575" y="5605463"/>
            <a:ext cx="2112963" cy="701675"/>
          </a:xfrm>
          <a:prstGeom prst="rect">
            <a:avLst/>
          </a:prstGeom>
          <a:noFill/>
          <a:ln w="9525">
            <a:noFill/>
            <a:miter lim="800000"/>
            <a:headEnd/>
            <a:tailEnd/>
          </a:ln>
        </p:spPr>
        <p:txBody>
          <a:bodyPr>
            <a:prstTxWarp prst="textNoShape">
              <a:avLst/>
            </a:prstTxWarp>
            <a:spAutoFit/>
          </a:bodyPr>
          <a:lstStyle/>
          <a:p>
            <a:r>
              <a:rPr lang="ja-JP" altLang="en-US" sz="1000" b="1">
                <a:solidFill>
                  <a:schemeClr val="bg2"/>
                </a:solidFill>
                <a:latin typeface="MS UI Gothic" pitchFamily="50" charset="-128"/>
                <a:ea typeface="MS UI Gothic" pitchFamily="50" charset="-128"/>
                <a:cs typeface="MS UI Gothic" pitchFamily="50" charset="-128"/>
              </a:rPr>
              <a:t>・</a:t>
            </a:r>
            <a:r>
              <a:rPr lang="en-US" altLang="ja-JP" sz="1000" b="1">
                <a:solidFill>
                  <a:schemeClr val="bg2"/>
                </a:solidFill>
                <a:latin typeface="MS UI Gothic" pitchFamily="50" charset="-128"/>
                <a:ea typeface="MS UI Gothic" pitchFamily="50" charset="-128"/>
                <a:cs typeface="MS UI Gothic" pitchFamily="50" charset="-128"/>
              </a:rPr>
              <a:t> Medical accounting system</a:t>
            </a:r>
          </a:p>
          <a:p>
            <a:r>
              <a:rPr lang="ja-JP" altLang="en-US" sz="1000" b="1">
                <a:solidFill>
                  <a:schemeClr val="bg2"/>
                </a:solidFill>
                <a:latin typeface="MS UI Gothic" pitchFamily="50" charset="-128"/>
                <a:ea typeface="MS UI Gothic" pitchFamily="50" charset="-128"/>
                <a:cs typeface="MS UI Gothic" pitchFamily="50" charset="-128"/>
              </a:rPr>
              <a:t>・</a:t>
            </a:r>
            <a:r>
              <a:rPr lang="en-US" altLang="ja-JP" sz="1000" b="1">
                <a:solidFill>
                  <a:schemeClr val="bg2"/>
                </a:solidFill>
                <a:latin typeface="MS UI Gothic" pitchFamily="50" charset="-128"/>
                <a:ea typeface="MS UI Gothic" pitchFamily="50" charset="-128"/>
                <a:cs typeface="MS UI Gothic" pitchFamily="50" charset="-128"/>
              </a:rPr>
              <a:t> Carte management system</a:t>
            </a:r>
          </a:p>
          <a:p>
            <a:r>
              <a:rPr lang="ja-JP" altLang="en-US" sz="1000" b="1">
                <a:solidFill>
                  <a:schemeClr val="bg2"/>
                </a:solidFill>
                <a:latin typeface="MS UI Gothic" pitchFamily="50" charset="-128"/>
                <a:ea typeface="MS UI Gothic" pitchFamily="50" charset="-128"/>
                <a:cs typeface="MS UI Gothic" pitchFamily="50" charset="-128"/>
              </a:rPr>
              <a:t>・</a:t>
            </a:r>
            <a:r>
              <a:rPr lang="en-US" altLang="ja-JP" sz="1000" b="1">
                <a:solidFill>
                  <a:schemeClr val="bg2"/>
                </a:solidFill>
                <a:latin typeface="MS UI Gothic" pitchFamily="50" charset="-128"/>
                <a:ea typeface="MS UI Gothic" pitchFamily="50" charset="-128"/>
                <a:cs typeface="MS UI Gothic" pitchFamily="50" charset="-128"/>
              </a:rPr>
              <a:t> Old case acceptance system</a:t>
            </a:r>
          </a:p>
          <a:p>
            <a:r>
              <a:rPr lang="ja-JP" altLang="en-US" sz="1000" b="1">
                <a:solidFill>
                  <a:schemeClr val="bg2"/>
                </a:solidFill>
                <a:latin typeface="MS UI Gothic" pitchFamily="50" charset="-128"/>
                <a:ea typeface="MS UI Gothic" pitchFamily="50" charset="-128"/>
                <a:cs typeface="MS UI Gothic" pitchFamily="50" charset="-128"/>
              </a:rPr>
              <a:t>・</a:t>
            </a:r>
            <a:r>
              <a:rPr lang="en-US" altLang="ja-JP" sz="1000" b="1">
                <a:solidFill>
                  <a:schemeClr val="bg2"/>
                </a:solidFill>
                <a:latin typeface="MS UI Gothic" pitchFamily="50" charset="-128"/>
                <a:ea typeface="MS UI Gothic" pitchFamily="50" charset="-128"/>
                <a:cs typeface="MS UI Gothic" pitchFamily="50" charset="-128"/>
              </a:rPr>
              <a:t> Order displaying machine system</a:t>
            </a:r>
          </a:p>
        </p:txBody>
      </p:sp>
      <p:grpSp>
        <p:nvGrpSpPr>
          <p:cNvPr id="47128" name="Group 29"/>
          <p:cNvGrpSpPr>
            <a:grpSpLocks/>
          </p:cNvGrpSpPr>
          <p:nvPr/>
        </p:nvGrpSpPr>
        <p:grpSpPr bwMode="auto">
          <a:xfrm>
            <a:off x="3651250" y="5307013"/>
            <a:ext cx="1639888" cy="338137"/>
            <a:chOff x="431" y="1127"/>
            <a:chExt cx="1033" cy="213"/>
          </a:xfrm>
        </p:grpSpPr>
        <p:sp>
          <p:nvSpPr>
            <p:cNvPr id="47133" name="Rectangle 30"/>
            <p:cNvSpPr>
              <a:spLocks noChangeArrowheads="1"/>
            </p:cNvSpPr>
            <p:nvPr/>
          </p:nvSpPr>
          <p:spPr bwMode="auto">
            <a:xfrm>
              <a:off x="431" y="1152"/>
              <a:ext cx="1027" cy="188"/>
            </a:xfrm>
            <a:prstGeom prst="rect">
              <a:avLst/>
            </a:prstGeom>
            <a:solidFill>
              <a:srgbClr val="B6F0A8"/>
            </a:solidFill>
            <a:ln w="9525">
              <a:solidFill>
                <a:schemeClr val="tx1"/>
              </a:solidFill>
              <a:miter lim="800000"/>
              <a:headEnd/>
              <a:tailEnd/>
            </a:ln>
          </p:spPr>
          <p:txBody>
            <a:bodyPr wrap="none" anchor="ctr">
              <a:prstTxWarp prst="textNoShape">
                <a:avLst/>
              </a:prstTxWarp>
            </a:bodyPr>
            <a:lstStyle/>
            <a:p>
              <a:endParaRPr lang="ja-JP" altLang="en-US"/>
            </a:p>
          </p:txBody>
        </p:sp>
        <p:sp>
          <p:nvSpPr>
            <p:cNvPr id="47134" name="Text Box 31"/>
            <p:cNvSpPr txBox="1">
              <a:spLocks noChangeArrowheads="1"/>
            </p:cNvSpPr>
            <p:nvPr/>
          </p:nvSpPr>
          <p:spPr bwMode="auto">
            <a:xfrm>
              <a:off x="594" y="1127"/>
              <a:ext cx="870" cy="212"/>
            </a:xfrm>
            <a:prstGeom prst="rect">
              <a:avLst/>
            </a:prstGeom>
            <a:noFill/>
            <a:ln w="9525">
              <a:noFill/>
              <a:miter lim="800000"/>
              <a:headEnd/>
              <a:tailEnd/>
            </a:ln>
          </p:spPr>
          <p:txBody>
            <a:bodyPr>
              <a:prstTxWarp prst="textNoShape">
                <a:avLst/>
              </a:prstTxWarp>
              <a:spAutoFit/>
            </a:bodyPr>
            <a:lstStyle/>
            <a:p>
              <a:r>
                <a:rPr lang="en-US" altLang="ja-JP" sz="1600" b="1">
                  <a:solidFill>
                    <a:schemeClr val="bg2"/>
                  </a:solidFill>
                  <a:latin typeface="MS UI Gothic" pitchFamily="50" charset="-128"/>
                  <a:ea typeface="MS UI Gothic" pitchFamily="50" charset="-128"/>
                  <a:cs typeface="MS UI Gothic" pitchFamily="50" charset="-128"/>
                </a:rPr>
                <a:t>Back office</a:t>
              </a:r>
            </a:p>
          </p:txBody>
        </p:sp>
      </p:grpSp>
      <p:sp>
        <p:nvSpPr>
          <p:cNvPr id="87072" name="Rectangle 32"/>
          <p:cNvSpPr>
            <a:spLocks noGrp="1" noChangeArrowheads="1"/>
          </p:cNvSpPr>
          <p:nvPr>
            <p:ph type="title"/>
          </p:nvPr>
        </p:nvSpPr>
        <p:spPr>
          <a:xfrm>
            <a:off x="365125" y="188913"/>
            <a:ext cx="8839200" cy="762000"/>
          </a:xfrm>
          <a:effectLst>
            <a:outerShdw blurRad="63500" dist="17961" dir="2700000" algn="ctr" rotWithShape="0">
              <a:schemeClr val="bg1">
                <a:alpha val="74001"/>
              </a:schemeClr>
            </a:outerShdw>
          </a:effectLst>
        </p:spPr>
        <p:txBody>
          <a:bodyPr>
            <a:spAutoFit/>
          </a:bodyPr>
          <a:lstStyle/>
          <a:p>
            <a:pPr>
              <a:defRPr/>
            </a:pPr>
            <a:r>
              <a:rPr lang="en-US" altLang="ja-JP">
                <a:solidFill>
                  <a:schemeClr val="hlink"/>
                </a:solidFill>
                <a:ea typeface="HGP創英角ｺﾞｼｯｸUB" pitchFamily="50" charset="-128"/>
                <a:cs typeface="HGP創英角ｺﾞｼｯｸUB" pitchFamily="50" charset="-128"/>
              </a:rPr>
              <a:t>Functions of integrated system</a:t>
            </a:r>
          </a:p>
        </p:txBody>
      </p:sp>
      <p:sp>
        <p:nvSpPr>
          <p:cNvPr id="47130" name="Text Box 33"/>
          <p:cNvSpPr txBox="1">
            <a:spLocks noChangeArrowheads="1"/>
          </p:cNvSpPr>
          <p:nvPr/>
        </p:nvSpPr>
        <p:spPr bwMode="auto">
          <a:xfrm>
            <a:off x="2630488" y="4344988"/>
            <a:ext cx="1716087" cy="641350"/>
          </a:xfrm>
          <a:prstGeom prst="rect">
            <a:avLst/>
          </a:prstGeom>
          <a:noFill/>
          <a:ln w="12700">
            <a:noFill/>
            <a:miter lim="800000"/>
            <a:headEnd/>
            <a:tailEnd/>
          </a:ln>
        </p:spPr>
        <p:txBody>
          <a:bodyPr>
            <a:prstTxWarp prst="textNoShape">
              <a:avLst/>
            </a:prstTxWarp>
            <a:spAutoFit/>
          </a:bodyPr>
          <a:lstStyle/>
          <a:p>
            <a:pPr eaLnBrk="0" hangingPunct="0">
              <a:spcBef>
                <a:spcPct val="50000"/>
              </a:spcBef>
            </a:pPr>
            <a:r>
              <a:rPr kumimoji="0" lang="en-US" altLang="ja-JP">
                <a:latin typeface="Arial" pitchFamily="-111" charset="0"/>
                <a:ea typeface="HGP創英角ｺﾞｼｯｸUB" pitchFamily="50" charset="-128"/>
                <a:cs typeface="HGP創英角ｺﾞｼｯｸUB" pitchFamily="50" charset="-128"/>
              </a:rPr>
              <a:t>Client machine screen</a:t>
            </a:r>
          </a:p>
        </p:txBody>
      </p:sp>
      <p:sp>
        <p:nvSpPr>
          <p:cNvPr id="47131" name="Text Box 35"/>
          <p:cNvSpPr txBox="1">
            <a:spLocks noChangeArrowheads="1"/>
          </p:cNvSpPr>
          <p:nvPr/>
        </p:nvSpPr>
        <p:spPr bwMode="auto">
          <a:xfrm>
            <a:off x="6011863" y="6597650"/>
            <a:ext cx="2016125" cy="366713"/>
          </a:xfrm>
          <a:prstGeom prst="rect">
            <a:avLst/>
          </a:prstGeom>
          <a:noFill/>
          <a:ln w="9525">
            <a:noFill/>
            <a:miter lim="800000"/>
            <a:headEnd/>
            <a:tailEnd/>
          </a:ln>
        </p:spPr>
        <p:txBody>
          <a:bodyPr>
            <a:prstTxWarp prst="textNoShape">
              <a:avLst/>
            </a:prstTxWarp>
            <a:spAutoFit/>
          </a:bodyPr>
          <a:lstStyle/>
          <a:p>
            <a:pPr>
              <a:spcBef>
                <a:spcPct val="50000"/>
              </a:spcBef>
            </a:pPr>
            <a:endParaRPr lang="ja-JP" altLang="en-US"/>
          </a:p>
        </p:txBody>
      </p:sp>
      <p:sp>
        <p:nvSpPr>
          <p:cNvPr id="47132" name="フッター プレースホルダ 35"/>
          <p:cNvSpPr>
            <a:spLocks noGrp="1"/>
          </p:cNvSpPr>
          <p:nvPr>
            <p:ph type="ftr" sz="quarter" idx="12"/>
          </p:nvPr>
        </p:nvSpPr>
        <p:spPr>
          <a:noFill/>
        </p:spPr>
        <p:txBody>
          <a:bodyPr/>
          <a:lstStyle/>
          <a:p>
            <a:r>
              <a:rPr lang="en-US" altLang="ja-JP" smtClean="0">
                <a:latin typeface="Arial" pitchFamily="-111" charset="0"/>
                <a:ea typeface="ＭＳ Ｐゴシック" pitchFamily="-111" charset="-128"/>
                <a:cs typeface="ＭＳ Ｐゴシック" pitchFamily="-111" charset="-128"/>
              </a:rPr>
              <a:t>ID Management2010@Ohashi </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 </a:t>
            </a:r>
            <a:r>
              <a:rPr lang="en-GB" sz="3200" dirty="0" smtClean="0">
                <a:solidFill>
                  <a:srgbClr val="FFFF00"/>
                </a:solidFill>
              </a:rPr>
              <a:t>Overview of Private Information Box </a:t>
            </a:r>
            <a:r>
              <a:rPr lang="en-GB" sz="3200" dirty="0" smtClean="0">
                <a:solidFill>
                  <a:srgbClr val="FFFF00"/>
                </a:solidFill>
              </a:rPr>
              <a:t>Project</a:t>
            </a:r>
            <a:br>
              <a:rPr lang="en-GB" sz="3200" dirty="0" smtClean="0">
                <a:solidFill>
                  <a:srgbClr val="FFFF00"/>
                </a:solidFill>
              </a:rPr>
            </a:br>
            <a:r>
              <a:rPr lang="en-GB" sz="3200" dirty="0" smtClean="0">
                <a:solidFill>
                  <a:srgbClr val="FFFF00"/>
                </a:solidFill>
              </a:rPr>
              <a:t>2010</a:t>
            </a:r>
            <a:r>
              <a:rPr lang="ja-JP" sz="3200" dirty="0" smtClean="0">
                <a:solidFill>
                  <a:srgbClr val="FFFF00"/>
                </a:solidFill>
              </a:rPr>
              <a:t> </a:t>
            </a:r>
            <a:endParaRPr lang="ja-JP" altLang="en-US" sz="3200" dirty="0">
              <a:solidFill>
                <a:srgbClr val="FFFF00"/>
              </a:solidFill>
            </a:endParaRPr>
          </a:p>
        </p:txBody>
      </p:sp>
      <p:sp>
        <p:nvSpPr>
          <p:cNvPr id="3" name="スライド番号プレースホルダ 2"/>
          <p:cNvSpPr>
            <a:spLocks noGrp="1"/>
          </p:cNvSpPr>
          <p:nvPr>
            <p:ph type="sldNum" sz="quarter" idx="11"/>
          </p:nvPr>
        </p:nvSpPr>
        <p:spPr/>
        <p:txBody>
          <a:bodyPr/>
          <a:lstStyle/>
          <a:p>
            <a:pPr>
              <a:defRPr/>
            </a:pPr>
            <a:fld id="{9E2ADEDB-355E-7043-B016-6852D7EE6FD3}" type="slidenum">
              <a:rPr lang="en-US" altLang="ja-JP" smtClean="0"/>
              <a:pPr>
                <a:defRPr/>
              </a:pPr>
              <a:t>18</a:t>
            </a:fld>
            <a:endParaRPr lang="en-US" altLang="ja-JP"/>
          </a:p>
        </p:txBody>
      </p:sp>
      <p:sp>
        <p:nvSpPr>
          <p:cNvPr id="4" name="フッター プレースホルダ 3"/>
          <p:cNvSpPr>
            <a:spLocks noGrp="1"/>
          </p:cNvSpPr>
          <p:nvPr>
            <p:ph type="ftr" sz="quarter" idx="12"/>
          </p:nvPr>
        </p:nvSpPr>
        <p:spPr/>
        <p:txBody>
          <a:bodyPr/>
          <a:lstStyle/>
          <a:p>
            <a:pPr>
              <a:defRPr/>
            </a:pPr>
            <a:r>
              <a:rPr lang="en-US" altLang="ja-JP" smtClean="0"/>
              <a:t>ID Management2010@Ohashi </a:t>
            </a:r>
            <a:endParaRPr lang="en-US" altLang="ja-JP"/>
          </a:p>
        </p:txBody>
      </p:sp>
      <p:graphicFrame>
        <p:nvGraphicFramePr>
          <p:cNvPr id="94210" name="Object 2"/>
          <p:cNvGraphicFramePr>
            <a:graphicFrameLocks noChangeAspect="1"/>
          </p:cNvGraphicFramePr>
          <p:nvPr/>
        </p:nvGraphicFramePr>
        <p:xfrm>
          <a:off x="609600" y="1600200"/>
          <a:ext cx="7707085" cy="4691270"/>
        </p:xfrm>
        <a:graphic>
          <a:graphicData uri="http://schemas.openxmlformats.org/presentationml/2006/ole">
            <p:oleObj spid="_x0000_s94210" name="Word 文書" r:id="rId3" imgW="4381500" imgH="2667000" progId="Word.Document.12">
              <p:link updateAutomatic="1"/>
            </p:oleObj>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0"/>
            <a:ext cx="8229600" cy="609600"/>
          </a:xfrm>
        </p:spPr>
        <p:txBody>
          <a:bodyPr/>
          <a:lstStyle/>
          <a:p>
            <a:pPr>
              <a:defRPr/>
            </a:pPr>
            <a:r>
              <a:rPr lang="en-US" altLang="ja-JP" dirty="0" smtClean="0">
                <a:solidFill>
                  <a:srgbClr val="FFFF00"/>
                </a:solidFill>
              </a:rPr>
              <a:t>Contents</a:t>
            </a:r>
            <a:endParaRPr lang="ja-JP" altLang="en-US" dirty="0" smtClean="0">
              <a:solidFill>
                <a:srgbClr val="FFFF00"/>
              </a:solidFill>
            </a:endParaRPr>
          </a:p>
        </p:txBody>
      </p:sp>
      <p:sp>
        <p:nvSpPr>
          <p:cNvPr id="3" name="コンテンツ プレースホルダ 2"/>
          <p:cNvSpPr>
            <a:spLocks noGrp="1"/>
          </p:cNvSpPr>
          <p:nvPr>
            <p:ph idx="1"/>
          </p:nvPr>
        </p:nvSpPr>
        <p:spPr>
          <a:xfrm>
            <a:off x="457200" y="457200"/>
            <a:ext cx="8229600" cy="4525963"/>
          </a:xfrm>
        </p:spPr>
        <p:txBody>
          <a:bodyPr/>
          <a:lstStyle/>
          <a:p>
            <a:pPr lvl="0"/>
            <a:r>
              <a:rPr lang="en-US" sz="2800" b="1" dirty="0" err="1" smtClean="0">
                <a:solidFill>
                  <a:srgbClr val="FFFF00"/>
                </a:solidFill>
              </a:rPr>
              <a:t>e</a:t>
            </a:r>
            <a:r>
              <a:rPr lang="en-US" sz="2800" b="1" dirty="0" smtClean="0">
                <a:solidFill>
                  <a:srgbClr val="FFFF00"/>
                </a:solidFill>
              </a:rPr>
              <a:t>-Tendering and Procurement of Public Work and Standardization (Central and Local Government of Japan) (2000~  )</a:t>
            </a:r>
            <a:endParaRPr lang="ja-JP" altLang="en-US" sz="2800" b="1" dirty="0" smtClean="0">
              <a:solidFill>
                <a:srgbClr val="FFFF00"/>
              </a:solidFill>
            </a:endParaRPr>
          </a:p>
          <a:p>
            <a:pPr lvl="0"/>
            <a:r>
              <a:rPr lang="en-US" sz="2800" b="1" dirty="0" smtClean="0">
                <a:solidFill>
                  <a:srgbClr val="FFFF00"/>
                </a:solidFill>
              </a:rPr>
              <a:t>Time Authentication  (Ministry of Internal Affairs and Communication</a:t>
            </a:r>
            <a:r>
              <a:rPr lang="en-US" sz="2800" b="1" dirty="0" smtClean="0">
                <a:solidFill>
                  <a:srgbClr val="FFFF00"/>
                </a:solidFill>
              </a:rPr>
              <a:t>)(</a:t>
            </a:r>
            <a:r>
              <a:rPr lang="en-US" sz="2800" b="1" dirty="0" smtClean="0">
                <a:solidFill>
                  <a:srgbClr val="FFFF00"/>
                </a:solidFill>
              </a:rPr>
              <a:t>2000~  </a:t>
            </a:r>
            <a:r>
              <a:rPr lang="en-US" sz="2800" b="1" dirty="0" smtClean="0">
                <a:solidFill>
                  <a:srgbClr val="FFFF00"/>
                </a:solidFill>
              </a:rPr>
              <a:t>) Long-Term </a:t>
            </a:r>
            <a:endParaRPr lang="ja-JP" altLang="en-US" sz="2800" b="1" dirty="0" smtClean="0">
              <a:solidFill>
                <a:srgbClr val="FFFF00"/>
              </a:solidFill>
            </a:endParaRPr>
          </a:p>
          <a:p>
            <a:pPr lvl="0"/>
            <a:r>
              <a:rPr lang="en-US" sz="2800" b="1" dirty="0" smtClean="0">
                <a:solidFill>
                  <a:srgbClr val="FFFF00"/>
                </a:solidFill>
              </a:rPr>
              <a:t>Authentication Roaming between different Certificate Authorities. (Ministry of Internal Affairs and Communication)  (2006)</a:t>
            </a:r>
            <a:endParaRPr lang="ja-JP" altLang="en-US" sz="2800" b="1" dirty="0" smtClean="0">
              <a:solidFill>
                <a:srgbClr val="FFFF00"/>
              </a:solidFill>
            </a:endParaRPr>
          </a:p>
          <a:p>
            <a:r>
              <a:rPr lang="en-US" sz="2800" b="1" dirty="0" smtClean="0">
                <a:solidFill>
                  <a:srgbClr val="FFFF00"/>
                </a:solidFill>
              </a:rPr>
              <a:t>Digital </a:t>
            </a:r>
            <a:r>
              <a:rPr lang="en-US" sz="2800" b="1" dirty="0" smtClean="0">
                <a:solidFill>
                  <a:srgbClr val="FFFF00"/>
                </a:solidFill>
              </a:rPr>
              <a:t>Citizen Project, </a:t>
            </a:r>
            <a:r>
              <a:rPr lang="en-GB" sz="2800" b="1" dirty="0" smtClean="0">
                <a:solidFill>
                  <a:srgbClr val="FFFF00"/>
                </a:solidFill>
              </a:rPr>
              <a:t>Trusted Information Exchange Services based on Authentication Policy Extension and </a:t>
            </a:r>
            <a:r>
              <a:rPr lang="en-GB" sz="2800" b="1" dirty="0" err="1" smtClean="0">
                <a:solidFill>
                  <a:srgbClr val="FFFF00"/>
                </a:solidFill>
              </a:rPr>
              <a:t>Proxing</a:t>
            </a:r>
            <a:r>
              <a:rPr lang="en-GB" sz="2800" b="1" dirty="0" smtClean="0">
                <a:solidFill>
                  <a:srgbClr val="FFFF00"/>
                </a:solidFill>
              </a:rPr>
              <a:t> Assurance (Ministry of Economy, Trade and Industry)  </a:t>
            </a:r>
            <a:r>
              <a:rPr lang="en-US" sz="2800" b="1" dirty="0" smtClean="0">
                <a:solidFill>
                  <a:srgbClr val="FFFF00"/>
                </a:solidFill>
              </a:rPr>
              <a:t>(2010)</a:t>
            </a:r>
            <a:r>
              <a:rPr lang="ja-JP" sz="2800" b="1" dirty="0" smtClean="0">
                <a:solidFill>
                  <a:srgbClr val="FFFF00"/>
                </a:solidFill>
              </a:rPr>
              <a:t> </a:t>
            </a:r>
            <a:endParaRPr lang="en-US" altLang="ja-JP" sz="2800" b="1" dirty="0" smtClean="0">
              <a:solidFill>
                <a:srgbClr val="FFFF00"/>
              </a:solidFill>
            </a:endParaRPr>
          </a:p>
          <a:p>
            <a:endParaRPr lang="en-US" altLang="ja-JP" sz="2800" b="1" dirty="0" smtClean="0">
              <a:solidFill>
                <a:srgbClr val="FFFF00"/>
              </a:solidFill>
            </a:endParaRPr>
          </a:p>
        </p:txBody>
      </p:sp>
      <p:sp>
        <p:nvSpPr>
          <p:cNvPr id="18436" name="スライド番号プレースホルダ 3"/>
          <p:cNvSpPr>
            <a:spLocks noGrp="1"/>
          </p:cNvSpPr>
          <p:nvPr>
            <p:ph type="sldNum" sz="quarter" idx="11"/>
          </p:nvPr>
        </p:nvSpPr>
        <p:spPr>
          <a:noFill/>
        </p:spPr>
        <p:txBody>
          <a:bodyPr/>
          <a:lstStyle/>
          <a:p>
            <a:fld id="{28C43B7B-0C85-4B4C-ACCD-62A29B6F4EF8}" type="slidenum">
              <a:rPr lang="en-US" altLang="ja-JP" smtClean="0">
                <a:latin typeface="Arial" pitchFamily="-111" charset="0"/>
                <a:ea typeface="ＭＳ Ｐゴシック" pitchFamily="-111" charset="-128"/>
                <a:cs typeface="ＭＳ Ｐゴシック" pitchFamily="-111" charset="-128"/>
              </a:rPr>
              <a:pPr/>
              <a:t>1</a:t>
            </a:fld>
            <a:endParaRPr lang="en-US" altLang="ja-JP" smtClean="0">
              <a:latin typeface="Arial" pitchFamily="-111" charset="0"/>
              <a:ea typeface="ＭＳ Ｐゴシック" pitchFamily="-111" charset="-128"/>
              <a:cs typeface="ＭＳ Ｐゴシック" pitchFamily="-111" charset="-128"/>
            </a:endParaRPr>
          </a:p>
        </p:txBody>
      </p:sp>
      <p:sp>
        <p:nvSpPr>
          <p:cNvPr id="18437" name="フッター プレースホルダ 4"/>
          <p:cNvSpPr>
            <a:spLocks noGrp="1"/>
          </p:cNvSpPr>
          <p:nvPr>
            <p:ph type="ftr" sz="quarter" idx="12"/>
          </p:nvPr>
        </p:nvSpPr>
        <p:spPr>
          <a:noFill/>
        </p:spPr>
        <p:txBody>
          <a:bodyPr/>
          <a:lstStyle/>
          <a:p>
            <a:r>
              <a:rPr lang="en-US" altLang="ja-JP" smtClean="0">
                <a:latin typeface="Arial" pitchFamily="-111" charset="0"/>
                <a:ea typeface="ＭＳ Ｐゴシック" pitchFamily="-111" charset="-128"/>
                <a:cs typeface="ＭＳ Ｐゴシック" pitchFamily="-111" charset="-128"/>
              </a:rPr>
              <a:t>ID Management2010@Ohashi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0"/>
            <a:ext cx="8229600" cy="1143000"/>
          </a:xfrm>
        </p:spPr>
        <p:txBody>
          <a:bodyPr/>
          <a:lstStyle/>
          <a:p>
            <a:r>
              <a:rPr lang="en-GB" sz="3200" dirty="0" smtClean="0">
                <a:solidFill>
                  <a:srgbClr val="FFFF00"/>
                </a:solidFill>
              </a:rPr>
              <a:t>Experimental Study Sequence of </a:t>
            </a:r>
            <a:r>
              <a:rPr lang="en-GB" sz="3200" dirty="0" err="1" smtClean="0">
                <a:solidFill>
                  <a:srgbClr val="FFFF00"/>
                </a:solidFill>
              </a:rPr>
              <a:t>OpenID</a:t>
            </a:r>
            <a:r>
              <a:rPr lang="en-GB" sz="3200" dirty="0" smtClean="0">
                <a:solidFill>
                  <a:srgbClr val="FFFF00"/>
                </a:solidFill>
              </a:rPr>
              <a:t> CX  (</a:t>
            </a:r>
            <a:r>
              <a:rPr lang="en-GB" sz="3200" dirty="0" err="1" smtClean="0">
                <a:solidFill>
                  <a:srgbClr val="FFFF00"/>
                </a:solidFill>
              </a:rPr>
              <a:t>OpenID</a:t>
            </a:r>
            <a:r>
              <a:rPr lang="en-GB" sz="3200" dirty="0" smtClean="0">
                <a:solidFill>
                  <a:srgbClr val="FFFF00"/>
                </a:solidFill>
              </a:rPr>
              <a:t> Get/Post Binding) </a:t>
            </a:r>
            <a:endParaRPr lang="ja-JP" altLang="en-US" sz="3200" dirty="0">
              <a:solidFill>
                <a:srgbClr val="FFFF00"/>
              </a:solidFill>
            </a:endParaRPr>
          </a:p>
        </p:txBody>
      </p:sp>
      <p:sp>
        <p:nvSpPr>
          <p:cNvPr id="3" name="スライド番号プレースホルダ 2"/>
          <p:cNvSpPr>
            <a:spLocks noGrp="1"/>
          </p:cNvSpPr>
          <p:nvPr>
            <p:ph type="sldNum" sz="quarter" idx="11"/>
          </p:nvPr>
        </p:nvSpPr>
        <p:spPr/>
        <p:txBody>
          <a:bodyPr/>
          <a:lstStyle/>
          <a:p>
            <a:pPr>
              <a:defRPr/>
            </a:pPr>
            <a:fld id="{9E2ADEDB-355E-7043-B016-6852D7EE6FD3}" type="slidenum">
              <a:rPr lang="en-US" altLang="ja-JP" smtClean="0"/>
              <a:pPr>
                <a:defRPr/>
              </a:pPr>
              <a:t>19</a:t>
            </a:fld>
            <a:endParaRPr lang="en-US" altLang="ja-JP"/>
          </a:p>
        </p:txBody>
      </p:sp>
      <p:sp>
        <p:nvSpPr>
          <p:cNvPr id="4" name="フッター プレースホルダ 3"/>
          <p:cNvSpPr>
            <a:spLocks noGrp="1"/>
          </p:cNvSpPr>
          <p:nvPr>
            <p:ph type="ftr" sz="quarter" idx="12"/>
          </p:nvPr>
        </p:nvSpPr>
        <p:spPr/>
        <p:txBody>
          <a:bodyPr/>
          <a:lstStyle/>
          <a:p>
            <a:pPr>
              <a:defRPr/>
            </a:pPr>
            <a:r>
              <a:rPr lang="en-US" altLang="ja-JP" smtClean="0"/>
              <a:t>ID Management2010@Ohashi </a:t>
            </a:r>
            <a:endParaRPr lang="en-US" altLang="ja-JP"/>
          </a:p>
        </p:txBody>
      </p:sp>
      <p:graphicFrame>
        <p:nvGraphicFramePr>
          <p:cNvPr id="95234" name="Object 2"/>
          <p:cNvGraphicFramePr>
            <a:graphicFrameLocks noChangeAspect="1"/>
          </p:cNvGraphicFramePr>
          <p:nvPr/>
        </p:nvGraphicFramePr>
        <p:xfrm>
          <a:off x="2514599" y="1219200"/>
          <a:ext cx="4050453" cy="5257800"/>
        </p:xfrm>
        <a:graphic>
          <a:graphicData uri="http://schemas.openxmlformats.org/presentationml/2006/ole">
            <p:oleObj spid="_x0000_s95234" name="Word 文書" r:id="rId3" imgW="2641600" imgH="3429000" progId="Word.Document.12">
              <p:link updateAutomatic="1"/>
            </p:oleObj>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GB" sz="3200" dirty="0" smtClean="0">
                <a:solidFill>
                  <a:srgbClr val="FFFF00"/>
                </a:solidFill>
              </a:rPr>
              <a:t>Empirical Study of </a:t>
            </a:r>
            <a:r>
              <a:rPr lang="en-GB" sz="3200" dirty="0" err="1" smtClean="0">
                <a:solidFill>
                  <a:srgbClr val="FFFF00"/>
                </a:solidFill>
              </a:rPr>
              <a:t>Proxing</a:t>
            </a:r>
            <a:r>
              <a:rPr lang="en-GB" sz="3200" dirty="0" smtClean="0">
                <a:solidFill>
                  <a:srgbClr val="FFFF00"/>
                </a:solidFill>
              </a:rPr>
              <a:t> Assurance between </a:t>
            </a:r>
            <a:r>
              <a:rPr lang="en-GB" sz="3200" dirty="0" err="1" smtClean="0">
                <a:solidFill>
                  <a:srgbClr val="FFFF00"/>
                </a:solidFill>
              </a:rPr>
              <a:t>OpenID</a:t>
            </a:r>
            <a:r>
              <a:rPr lang="en-GB" sz="3200" dirty="0" smtClean="0">
                <a:solidFill>
                  <a:srgbClr val="FFFF00"/>
                </a:solidFill>
              </a:rPr>
              <a:t> and SAML</a:t>
            </a:r>
            <a:r>
              <a:rPr lang="ja-JP" sz="3200" dirty="0" smtClean="0">
                <a:solidFill>
                  <a:srgbClr val="FFFF00"/>
                </a:solidFill>
              </a:rPr>
              <a:t> </a:t>
            </a:r>
            <a:endParaRPr lang="ja-JP" altLang="en-US" sz="3200" dirty="0">
              <a:solidFill>
                <a:srgbClr val="FFFF00"/>
              </a:solidFill>
            </a:endParaRPr>
          </a:p>
        </p:txBody>
      </p:sp>
      <p:sp>
        <p:nvSpPr>
          <p:cNvPr id="3" name="スライド番号プレースホルダ 2"/>
          <p:cNvSpPr>
            <a:spLocks noGrp="1"/>
          </p:cNvSpPr>
          <p:nvPr>
            <p:ph type="sldNum" sz="quarter" idx="11"/>
          </p:nvPr>
        </p:nvSpPr>
        <p:spPr/>
        <p:txBody>
          <a:bodyPr/>
          <a:lstStyle/>
          <a:p>
            <a:pPr>
              <a:defRPr/>
            </a:pPr>
            <a:fld id="{9E2ADEDB-355E-7043-B016-6852D7EE6FD3}" type="slidenum">
              <a:rPr lang="en-US" altLang="ja-JP" smtClean="0"/>
              <a:pPr>
                <a:defRPr/>
              </a:pPr>
              <a:t>20</a:t>
            </a:fld>
            <a:endParaRPr lang="en-US" altLang="ja-JP"/>
          </a:p>
        </p:txBody>
      </p:sp>
      <p:sp>
        <p:nvSpPr>
          <p:cNvPr id="4" name="フッター プレースホルダ 3"/>
          <p:cNvSpPr>
            <a:spLocks noGrp="1"/>
          </p:cNvSpPr>
          <p:nvPr>
            <p:ph type="ftr" sz="quarter" idx="12"/>
          </p:nvPr>
        </p:nvSpPr>
        <p:spPr/>
        <p:txBody>
          <a:bodyPr/>
          <a:lstStyle/>
          <a:p>
            <a:pPr>
              <a:defRPr/>
            </a:pPr>
            <a:r>
              <a:rPr lang="en-US" altLang="ja-JP" smtClean="0"/>
              <a:t>ID Management2010@Ohashi </a:t>
            </a:r>
            <a:endParaRPr lang="en-US" altLang="ja-JP"/>
          </a:p>
        </p:txBody>
      </p:sp>
      <p:graphicFrame>
        <p:nvGraphicFramePr>
          <p:cNvPr id="96258" name="Object 2"/>
          <p:cNvGraphicFramePr>
            <a:graphicFrameLocks noChangeAspect="1"/>
          </p:cNvGraphicFramePr>
          <p:nvPr/>
        </p:nvGraphicFramePr>
        <p:xfrm>
          <a:off x="533400" y="1676400"/>
          <a:ext cx="8038475" cy="4572000"/>
        </p:xfrm>
        <a:graphic>
          <a:graphicData uri="http://schemas.openxmlformats.org/presentationml/2006/ole">
            <p:oleObj spid="_x0000_s96258" name="Word 文書" r:id="rId3" imgW="5448300" imgH="3098800" progId="Word.Document.12">
              <p:link updateAutomatic="1"/>
            </p:oleObj>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GB" sz="3200" dirty="0" smtClean="0">
                <a:solidFill>
                  <a:srgbClr val="FFFF00"/>
                </a:solidFill>
              </a:rPr>
              <a:t>The Sequence of </a:t>
            </a:r>
            <a:r>
              <a:rPr lang="en-GB" sz="3200" dirty="0" err="1" smtClean="0">
                <a:solidFill>
                  <a:srgbClr val="FFFF00"/>
                </a:solidFill>
              </a:rPr>
              <a:t>proxying</a:t>
            </a:r>
            <a:r>
              <a:rPr lang="en-GB" sz="3200" dirty="0" smtClean="0">
                <a:solidFill>
                  <a:srgbClr val="FFFF00"/>
                </a:solidFill>
              </a:rPr>
              <a:t> an </a:t>
            </a:r>
            <a:r>
              <a:rPr lang="en-GB" sz="3200" dirty="0" err="1" smtClean="0">
                <a:solidFill>
                  <a:srgbClr val="FFFF00"/>
                </a:solidFill>
              </a:rPr>
              <a:t>OpenID</a:t>
            </a:r>
            <a:r>
              <a:rPr lang="en-GB" sz="3200" dirty="0" smtClean="0">
                <a:solidFill>
                  <a:srgbClr val="FFFF00"/>
                </a:solidFill>
              </a:rPr>
              <a:t> request to SAML IDP</a:t>
            </a:r>
            <a:r>
              <a:rPr lang="ja-JP" sz="3200" dirty="0" smtClean="0">
                <a:solidFill>
                  <a:srgbClr val="FFFF00"/>
                </a:solidFill>
              </a:rPr>
              <a:t> </a:t>
            </a:r>
            <a:endParaRPr lang="ja-JP" altLang="en-US" sz="3200" dirty="0">
              <a:solidFill>
                <a:srgbClr val="FFFF00"/>
              </a:solidFill>
            </a:endParaRPr>
          </a:p>
        </p:txBody>
      </p:sp>
      <p:sp>
        <p:nvSpPr>
          <p:cNvPr id="3" name="スライド番号プレースホルダ 2"/>
          <p:cNvSpPr>
            <a:spLocks noGrp="1"/>
          </p:cNvSpPr>
          <p:nvPr>
            <p:ph type="sldNum" sz="quarter" idx="11"/>
          </p:nvPr>
        </p:nvSpPr>
        <p:spPr/>
        <p:txBody>
          <a:bodyPr/>
          <a:lstStyle/>
          <a:p>
            <a:pPr>
              <a:defRPr/>
            </a:pPr>
            <a:fld id="{9E2ADEDB-355E-7043-B016-6852D7EE6FD3}" type="slidenum">
              <a:rPr lang="en-US" altLang="ja-JP" smtClean="0"/>
              <a:pPr>
                <a:defRPr/>
              </a:pPr>
              <a:t>21</a:t>
            </a:fld>
            <a:endParaRPr lang="en-US" altLang="ja-JP"/>
          </a:p>
        </p:txBody>
      </p:sp>
      <p:sp>
        <p:nvSpPr>
          <p:cNvPr id="4" name="フッター プレースホルダ 3"/>
          <p:cNvSpPr>
            <a:spLocks noGrp="1"/>
          </p:cNvSpPr>
          <p:nvPr>
            <p:ph type="ftr" sz="quarter" idx="12"/>
          </p:nvPr>
        </p:nvSpPr>
        <p:spPr/>
        <p:txBody>
          <a:bodyPr/>
          <a:lstStyle/>
          <a:p>
            <a:pPr>
              <a:defRPr/>
            </a:pPr>
            <a:r>
              <a:rPr lang="en-US" altLang="ja-JP" smtClean="0"/>
              <a:t>ID Management2010@Ohashi </a:t>
            </a:r>
            <a:endParaRPr lang="en-US" altLang="ja-JP"/>
          </a:p>
        </p:txBody>
      </p:sp>
      <p:graphicFrame>
        <p:nvGraphicFramePr>
          <p:cNvPr id="97282" name="Object 2"/>
          <p:cNvGraphicFramePr>
            <a:graphicFrameLocks noChangeAspect="1"/>
          </p:cNvGraphicFramePr>
          <p:nvPr/>
        </p:nvGraphicFramePr>
        <p:xfrm>
          <a:off x="2514600" y="1447800"/>
          <a:ext cx="4381500" cy="5007429"/>
        </p:xfrm>
        <a:graphic>
          <a:graphicData uri="http://schemas.openxmlformats.org/presentationml/2006/ole">
            <p:oleObj spid="_x0000_s97282" name="Word 文書" r:id="rId3" imgW="2667000" imgH="3048000" progId="Word.Document.12">
              <p:link updateAutomatic="1"/>
            </p:oleObj>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81000" y="228600"/>
            <a:ext cx="8458200" cy="1143000"/>
          </a:xfrm>
        </p:spPr>
        <p:txBody>
          <a:bodyPr/>
          <a:lstStyle/>
          <a:p>
            <a:r>
              <a:rPr lang="en-US" altLang="ja-JP" dirty="0" smtClean="0">
                <a:solidFill>
                  <a:srgbClr val="FFFF00"/>
                </a:solidFill>
              </a:rPr>
              <a:t>Japan’s Main Point on the Agenda</a:t>
            </a:r>
            <a:endParaRPr lang="ja-JP" altLang="en-US" dirty="0">
              <a:solidFill>
                <a:srgbClr val="FFFF00"/>
              </a:solidFill>
            </a:endParaRPr>
          </a:p>
        </p:txBody>
      </p:sp>
      <p:sp>
        <p:nvSpPr>
          <p:cNvPr id="5" name="コンテンツ プレースホルダ 4"/>
          <p:cNvSpPr>
            <a:spLocks noGrp="1"/>
          </p:cNvSpPr>
          <p:nvPr>
            <p:ph idx="1"/>
          </p:nvPr>
        </p:nvSpPr>
        <p:spPr/>
        <p:txBody>
          <a:bodyPr/>
          <a:lstStyle/>
          <a:p>
            <a:r>
              <a:rPr lang="en-US" altLang="ja-JP" b="1" dirty="0" smtClean="0">
                <a:solidFill>
                  <a:srgbClr val="FFFF00"/>
                </a:solidFill>
              </a:rPr>
              <a:t>National Identity Management</a:t>
            </a:r>
          </a:p>
          <a:p>
            <a:r>
              <a:rPr lang="en-US" altLang="ja-JP" b="1" dirty="0" smtClean="0">
                <a:solidFill>
                  <a:srgbClr val="FFFF00"/>
                </a:solidFill>
              </a:rPr>
              <a:t>2 Opinion for the Policy</a:t>
            </a:r>
          </a:p>
          <a:p>
            <a:r>
              <a:rPr lang="en-US" altLang="ja-JP" b="1" dirty="0" smtClean="0">
                <a:solidFill>
                  <a:srgbClr val="FFFF00"/>
                </a:solidFill>
              </a:rPr>
              <a:t>1. Concentrated Approach</a:t>
            </a:r>
          </a:p>
          <a:p>
            <a:pPr lvl="1"/>
            <a:r>
              <a:rPr lang="en-US" altLang="ja-JP" b="1" dirty="0" smtClean="0">
                <a:solidFill>
                  <a:srgbClr val="FFFF00"/>
                </a:solidFill>
              </a:rPr>
              <a:t>National Security Number and IC Card</a:t>
            </a:r>
          </a:p>
          <a:p>
            <a:r>
              <a:rPr lang="en-US" altLang="ja-JP" b="1" dirty="0" smtClean="0">
                <a:solidFill>
                  <a:srgbClr val="FFFF00"/>
                </a:solidFill>
              </a:rPr>
              <a:t>2. Distributed Approach</a:t>
            </a:r>
          </a:p>
          <a:p>
            <a:pPr lvl="1"/>
            <a:r>
              <a:rPr lang="en-US" altLang="ja-JP" b="1" dirty="0" err="1" smtClean="0">
                <a:solidFill>
                  <a:srgbClr val="FFFF00"/>
                </a:solidFill>
              </a:rPr>
              <a:t>Privated</a:t>
            </a:r>
            <a:r>
              <a:rPr lang="en-US" altLang="ja-JP" b="1" dirty="0" smtClean="0">
                <a:solidFill>
                  <a:srgbClr val="FFFF00"/>
                </a:solidFill>
              </a:rPr>
              <a:t>-provided Authentication</a:t>
            </a:r>
          </a:p>
          <a:p>
            <a:pPr lvl="2"/>
            <a:r>
              <a:rPr lang="en-US" altLang="ja-JP" b="1" dirty="0" smtClean="0">
                <a:solidFill>
                  <a:srgbClr val="FFFF00"/>
                </a:solidFill>
              </a:rPr>
              <a:t>SAML, </a:t>
            </a:r>
            <a:r>
              <a:rPr lang="en-US" altLang="ja-JP" b="1" dirty="0" err="1" smtClean="0">
                <a:solidFill>
                  <a:srgbClr val="FFFF00"/>
                </a:solidFill>
              </a:rPr>
              <a:t>OpenID</a:t>
            </a:r>
            <a:r>
              <a:rPr lang="en-US" altLang="ja-JP" b="1" dirty="0" smtClean="0">
                <a:solidFill>
                  <a:srgbClr val="FFFF00"/>
                </a:solidFill>
              </a:rPr>
              <a:t>   +Extension</a:t>
            </a:r>
            <a:endParaRPr lang="ja-JP" altLang="en-US" b="1" dirty="0">
              <a:solidFill>
                <a:srgbClr val="FFFF00"/>
              </a:solidFill>
            </a:endParaRPr>
          </a:p>
        </p:txBody>
      </p:sp>
      <p:sp>
        <p:nvSpPr>
          <p:cNvPr id="3" name="スライド番号プレースホルダ 2"/>
          <p:cNvSpPr>
            <a:spLocks noGrp="1"/>
          </p:cNvSpPr>
          <p:nvPr>
            <p:ph type="sldNum" sz="quarter" idx="11"/>
          </p:nvPr>
        </p:nvSpPr>
        <p:spPr/>
        <p:txBody>
          <a:bodyPr/>
          <a:lstStyle/>
          <a:p>
            <a:pPr>
              <a:defRPr/>
            </a:pPr>
            <a:fld id="{9E2ADEDB-355E-7043-B016-6852D7EE6FD3}" type="slidenum">
              <a:rPr lang="en-US" altLang="ja-JP" smtClean="0"/>
              <a:pPr>
                <a:defRPr/>
              </a:pPr>
              <a:t>22</a:t>
            </a:fld>
            <a:endParaRPr lang="en-US" altLang="ja-JP"/>
          </a:p>
        </p:txBody>
      </p:sp>
      <p:sp>
        <p:nvSpPr>
          <p:cNvPr id="4" name="フッター プレースホルダ 3"/>
          <p:cNvSpPr>
            <a:spLocks noGrp="1"/>
          </p:cNvSpPr>
          <p:nvPr>
            <p:ph type="ftr" sz="quarter" idx="12"/>
          </p:nvPr>
        </p:nvSpPr>
        <p:spPr/>
        <p:txBody>
          <a:bodyPr/>
          <a:lstStyle/>
          <a:p>
            <a:pPr>
              <a:defRPr/>
            </a:pPr>
            <a:r>
              <a:rPr lang="en-US" altLang="ja-JP" smtClean="0"/>
              <a:t>ID Management2010@Ohashi </a:t>
            </a:r>
            <a:endParaRPr lang="en-US" altLang="ja-JP"/>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28600"/>
            <a:ext cx="8229600" cy="1143000"/>
          </a:xfrm>
        </p:spPr>
        <p:txBody>
          <a:bodyPr/>
          <a:lstStyle/>
          <a:p>
            <a:r>
              <a:rPr lang="en-US" altLang="ja-JP" dirty="0" smtClean="0">
                <a:solidFill>
                  <a:srgbClr val="FFFF00"/>
                </a:solidFill>
              </a:rPr>
              <a:t>Identity 5A</a:t>
            </a:r>
            <a:endParaRPr lang="ja-JP" altLang="en-US" dirty="0">
              <a:solidFill>
                <a:srgbClr val="FFFF00"/>
              </a:solidFill>
            </a:endParaRPr>
          </a:p>
        </p:txBody>
      </p:sp>
      <p:sp>
        <p:nvSpPr>
          <p:cNvPr id="3" name="コンテンツ プレースホルダ 2"/>
          <p:cNvSpPr>
            <a:spLocks noGrp="1"/>
          </p:cNvSpPr>
          <p:nvPr>
            <p:ph idx="1"/>
          </p:nvPr>
        </p:nvSpPr>
        <p:spPr>
          <a:xfrm>
            <a:off x="457200" y="685800"/>
            <a:ext cx="8686800" cy="4525963"/>
          </a:xfrm>
        </p:spPr>
        <p:txBody>
          <a:bodyPr/>
          <a:lstStyle/>
          <a:p>
            <a:r>
              <a:rPr lang="en-US" altLang="ja-JP" b="1" dirty="0" smtClean="0">
                <a:solidFill>
                  <a:srgbClr val="FFFF00"/>
                </a:solidFill>
              </a:rPr>
              <a:t>1. Authentication</a:t>
            </a:r>
          </a:p>
          <a:p>
            <a:pPr lvl="1"/>
            <a:r>
              <a:rPr lang="en-US" altLang="ja-JP" b="1" dirty="0" smtClean="0">
                <a:solidFill>
                  <a:srgbClr val="FFFF00"/>
                </a:solidFill>
              </a:rPr>
              <a:t>Distributed Authentication  (based on SAML, </a:t>
            </a:r>
            <a:r>
              <a:rPr lang="en-US" altLang="ja-JP" b="1" dirty="0" err="1" smtClean="0">
                <a:solidFill>
                  <a:srgbClr val="FFFF00"/>
                </a:solidFill>
              </a:rPr>
              <a:t>OpenID</a:t>
            </a:r>
            <a:r>
              <a:rPr lang="en-US" altLang="ja-JP" b="1" dirty="0" smtClean="0">
                <a:solidFill>
                  <a:srgbClr val="FFFF00"/>
                </a:solidFill>
              </a:rPr>
              <a:t> </a:t>
            </a:r>
            <a:r>
              <a:rPr lang="en-US" altLang="ja-JP" b="1" dirty="0" smtClean="0">
                <a:solidFill>
                  <a:srgbClr val="FFFF00"/>
                </a:solidFill>
              </a:rPr>
              <a:t>)</a:t>
            </a:r>
            <a:endParaRPr lang="en-US" altLang="ja-JP" b="1" dirty="0" smtClean="0">
              <a:solidFill>
                <a:srgbClr val="FFFF00"/>
              </a:solidFill>
            </a:endParaRPr>
          </a:p>
          <a:p>
            <a:r>
              <a:rPr lang="en-US" altLang="ja-JP" b="1" dirty="0" smtClean="0">
                <a:solidFill>
                  <a:srgbClr val="FFFF00"/>
                </a:solidFill>
              </a:rPr>
              <a:t>2.Authorization</a:t>
            </a:r>
          </a:p>
          <a:p>
            <a:pPr lvl="1"/>
            <a:r>
              <a:rPr lang="en-US" altLang="ja-JP" b="1" dirty="0" smtClean="0">
                <a:solidFill>
                  <a:srgbClr val="FFFF00"/>
                </a:solidFill>
              </a:rPr>
              <a:t>Contract exchange    (Policy Extension)</a:t>
            </a:r>
          </a:p>
          <a:p>
            <a:r>
              <a:rPr lang="en-US" altLang="ja-JP" b="1" dirty="0" smtClean="0">
                <a:solidFill>
                  <a:srgbClr val="FFFF00"/>
                </a:solidFill>
              </a:rPr>
              <a:t>3.Attribute</a:t>
            </a:r>
          </a:p>
          <a:p>
            <a:pPr lvl="1"/>
            <a:r>
              <a:rPr lang="en-US" altLang="ja-JP" b="1" dirty="0" smtClean="0">
                <a:solidFill>
                  <a:srgbClr val="FFFF00"/>
                </a:solidFill>
              </a:rPr>
              <a:t>Attribute exchange   (Policy Extension)</a:t>
            </a:r>
          </a:p>
          <a:p>
            <a:r>
              <a:rPr lang="en-US" altLang="ja-JP" b="1" dirty="0" smtClean="0">
                <a:solidFill>
                  <a:srgbClr val="FFFF00"/>
                </a:solidFill>
              </a:rPr>
              <a:t>4.Administration</a:t>
            </a:r>
          </a:p>
          <a:p>
            <a:pPr lvl="1"/>
            <a:r>
              <a:rPr lang="en-US" altLang="ja-JP" b="1" dirty="0" smtClean="0">
                <a:solidFill>
                  <a:srgbClr val="FFFF00"/>
                </a:solidFill>
              </a:rPr>
              <a:t>CA Roaming</a:t>
            </a:r>
            <a:endParaRPr lang="en-US" altLang="ja-JP" b="1" dirty="0" smtClean="0">
              <a:solidFill>
                <a:srgbClr val="FFFF00"/>
              </a:solidFill>
            </a:endParaRPr>
          </a:p>
          <a:p>
            <a:r>
              <a:rPr lang="en-US" altLang="ja-JP" b="1" dirty="0" smtClean="0">
                <a:solidFill>
                  <a:srgbClr val="FFFF00"/>
                </a:solidFill>
              </a:rPr>
              <a:t>5.Audit</a:t>
            </a:r>
          </a:p>
          <a:p>
            <a:pPr lvl="1"/>
            <a:r>
              <a:rPr lang="en-US" altLang="ja-JP" b="1" dirty="0" smtClean="0">
                <a:solidFill>
                  <a:srgbClr val="FFFF00"/>
                </a:solidFill>
              </a:rPr>
              <a:t>Long Term     Time Authentication</a:t>
            </a:r>
            <a:endParaRPr lang="ja-JP" altLang="en-US" b="1" dirty="0">
              <a:solidFill>
                <a:srgbClr val="FFFF00"/>
              </a:solidFill>
            </a:endParaRPr>
          </a:p>
        </p:txBody>
      </p:sp>
      <p:sp>
        <p:nvSpPr>
          <p:cNvPr id="4" name="スライド番号プレースホルダ 3"/>
          <p:cNvSpPr>
            <a:spLocks noGrp="1"/>
          </p:cNvSpPr>
          <p:nvPr>
            <p:ph type="sldNum" sz="quarter" idx="11"/>
          </p:nvPr>
        </p:nvSpPr>
        <p:spPr/>
        <p:txBody>
          <a:bodyPr/>
          <a:lstStyle/>
          <a:p>
            <a:pPr>
              <a:defRPr/>
            </a:pPr>
            <a:fld id="{8F795074-11EC-7E4B-8D32-3FA6754F9EE1}" type="slidenum">
              <a:rPr lang="en-US" altLang="ja-JP" smtClean="0"/>
              <a:pPr>
                <a:defRPr/>
              </a:pPr>
              <a:t>23</a:t>
            </a:fld>
            <a:endParaRPr lang="en-US" altLang="ja-JP"/>
          </a:p>
        </p:txBody>
      </p:sp>
      <p:sp>
        <p:nvSpPr>
          <p:cNvPr id="5" name="フッター プレースホルダ 4"/>
          <p:cNvSpPr>
            <a:spLocks noGrp="1"/>
          </p:cNvSpPr>
          <p:nvPr>
            <p:ph type="ftr" sz="quarter" idx="12"/>
          </p:nvPr>
        </p:nvSpPr>
        <p:spPr/>
        <p:txBody>
          <a:bodyPr/>
          <a:lstStyle/>
          <a:p>
            <a:pPr>
              <a:defRPr/>
            </a:pPr>
            <a:r>
              <a:rPr lang="en-US" altLang="ja-JP" smtClean="0"/>
              <a:t>ID Management2010@Ohashi </a:t>
            </a:r>
            <a:endParaRPr lang="en-US" altLang="ja-JP"/>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4996" name="Rectangle 4"/>
          <p:cNvSpPr>
            <a:spLocks noGrp="1" noChangeArrowheads="1"/>
          </p:cNvSpPr>
          <p:nvPr>
            <p:ph type="ctrTitle"/>
          </p:nvPr>
        </p:nvSpPr>
        <p:spPr/>
        <p:txBody>
          <a:bodyPr/>
          <a:lstStyle/>
          <a:p>
            <a:pPr>
              <a:defRPr/>
            </a:pPr>
            <a:r>
              <a:rPr lang="en-US" altLang="ja-JP">
                <a:solidFill>
                  <a:schemeClr val="hlink"/>
                </a:solidFill>
              </a:rPr>
              <a:t>Thank you</a:t>
            </a:r>
            <a:r>
              <a:rPr lang="en-US" altLang="ja-JP"/>
              <a:t> </a:t>
            </a:r>
          </a:p>
        </p:txBody>
      </p:sp>
      <p:sp>
        <p:nvSpPr>
          <p:cNvPr id="84997" name="Rectangle 5"/>
          <p:cNvSpPr>
            <a:spLocks noGrp="1" noChangeArrowheads="1"/>
          </p:cNvSpPr>
          <p:nvPr>
            <p:ph type="subTitle" idx="1"/>
          </p:nvPr>
        </p:nvSpPr>
        <p:spPr/>
        <p:txBody>
          <a:bodyPr/>
          <a:lstStyle/>
          <a:p>
            <a:pPr>
              <a:buFont typeface="Wingdings" charset="2"/>
              <a:buNone/>
              <a:defRPr/>
            </a:pPr>
            <a:endParaRPr lang="ja-JP" alt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28600"/>
            <a:ext cx="8229600" cy="1143000"/>
          </a:xfrm>
        </p:spPr>
        <p:txBody>
          <a:bodyPr/>
          <a:lstStyle/>
          <a:p>
            <a:r>
              <a:rPr lang="en-US" altLang="ja-JP" dirty="0" smtClean="0">
                <a:solidFill>
                  <a:srgbClr val="FFFF00"/>
                </a:solidFill>
              </a:rPr>
              <a:t>Identity 5A (Final Target)</a:t>
            </a:r>
            <a:endParaRPr lang="ja-JP" altLang="en-US" dirty="0">
              <a:solidFill>
                <a:srgbClr val="FFFF00"/>
              </a:solidFill>
            </a:endParaRPr>
          </a:p>
        </p:txBody>
      </p:sp>
      <p:sp>
        <p:nvSpPr>
          <p:cNvPr id="3" name="コンテンツ プレースホルダ 2"/>
          <p:cNvSpPr>
            <a:spLocks noGrp="1"/>
          </p:cNvSpPr>
          <p:nvPr>
            <p:ph idx="1"/>
          </p:nvPr>
        </p:nvSpPr>
        <p:spPr>
          <a:xfrm>
            <a:off x="457200" y="685800"/>
            <a:ext cx="8686800" cy="4525963"/>
          </a:xfrm>
        </p:spPr>
        <p:txBody>
          <a:bodyPr/>
          <a:lstStyle/>
          <a:p>
            <a:r>
              <a:rPr lang="en-US" altLang="ja-JP" b="1" dirty="0" smtClean="0">
                <a:solidFill>
                  <a:srgbClr val="FFFF00"/>
                </a:solidFill>
              </a:rPr>
              <a:t>1. Authentication</a:t>
            </a:r>
          </a:p>
          <a:p>
            <a:pPr lvl="1"/>
            <a:r>
              <a:rPr lang="en-US" altLang="ja-JP" b="1" dirty="0" smtClean="0">
                <a:solidFill>
                  <a:srgbClr val="FFFF00"/>
                </a:solidFill>
              </a:rPr>
              <a:t>Distributed Authentication  (based on SAML, </a:t>
            </a:r>
            <a:r>
              <a:rPr lang="en-US" altLang="ja-JP" b="1" dirty="0" err="1" smtClean="0">
                <a:solidFill>
                  <a:srgbClr val="FFFF00"/>
                </a:solidFill>
              </a:rPr>
              <a:t>OpenID</a:t>
            </a:r>
            <a:r>
              <a:rPr lang="en-US" altLang="ja-JP" b="1" dirty="0" smtClean="0">
                <a:solidFill>
                  <a:srgbClr val="FFFF00"/>
                </a:solidFill>
              </a:rPr>
              <a:t> </a:t>
            </a:r>
            <a:r>
              <a:rPr lang="en-US" altLang="ja-JP" b="1" dirty="0" smtClean="0">
                <a:solidFill>
                  <a:srgbClr val="FFFF00"/>
                </a:solidFill>
              </a:rPr>
              <a:t>)</a:t>
            </a:r>
            <a:endParaRPr lang="en-US" altLang="ja-JP" b="1" dirty="0" smtClean="0">
              <a:solidFill>
                <a:srgbClr val="FFFF00"/>
              </a:solidFill>
            </a:endParaRPr>
          </a:p>
          <a:p>
            <a:r>
              <a:rPr lang="en-US" altLang="ja-JP" b="1" dirty="0" smtClean="0">
                <a:solidFill>
                  <a:srgbClr val="FFFF00"/>
                </a:solidFill>
              </a:rPr>
              <a:t>2.Authorization</a:t>
            </a:r>
          </a:p>
          <a:p>
            <a:pPr lvl="1"/>
            <a:r>
              <a:rPr lang="en-US" altLang="ja-JP" b="1" dirty="0" smtClean="0">
                <a:solidFill>
                  <a:srgbClr val="FFFF00"/>
                </a:solidFill>
              </a:rPr>
              <a:t>Contract exchange    (Policy Extension)</a:t>
            </a:r>
          </a:p>
          <a:p>
            <a:r>
              <a:rPr lang="en-US" altLang="ja-JP" b="1" dirty="0" smtClean="0">
                <a:solidFill>
                  <a:srgbClr val="FFFF00"/>
                </a:solidFill>
              </a:rPr>
              <a:t>3.Attribute</a:t>
            </a:r>
          </a:p>
          <a:p>
            <a:pPr lvl="1"/>
            <a:r>
              <a:rPr lang="en-US" altLang="ja-JP" b="1" dirty="0" smtClean="0">
                <a:solidFill>
                  <a:srgbClr val="FFFF00"/>
                </a:solidFill>
              </a:rPr>
              <a:t>Attribute exchange   (Policy Extension)</a:t>
            </a:r>
          </a:p>
          <a:p>
            <a:r>
              <a:rPr lang="en-US" altLang="ja-JP" b="1" dirty="0" smtClean="0">
                <a:solidFill>
                  <a:srgbClr val="FFFF00"/>
                </a:solidFill>
              </a:rPr>
              <a:t>4.Administration</a:t>
            </a:r>
          </a:p>
          <a:p>
            <a:pPr lvl="1"/>
            <a:r>
              <a:rPr lang="en-US" altLang="ja-JP" b="1" dirty="0" smtClean="0">
                <a:solidFill>
                  <a:srgbClr val="FFFF00"/>
                </a:solidFill>
              </a:rPr>
              <a:t>CA Roaming</a:t>
            </a:r>
            <a:endParaRPr lang="en-US" altLang="ja-JP" b="1" dirty="0" smtClean="0">
              <a:solidFill>
                <a:srgbClr val="FFFF00"/>
              </a:solidFill>
            </a:endParaRPr>
          </a:p>
          <a:p>
            <a:r>
              <a:rPr lang="en-US" altLang="ja-JP" b="1" dirty="0" smtClean="0">
                <a:solidFill>
                  <a:srgbClr val="FFFF00"/>
                </a:solidFill>
              </a:rPr>
              <a:t>5.Audit</a:t>
            </a:r>
          </a:p>
          <a:p>
            <a:pPr lvl="1"/>
            <a:r>
              <a:rPr lang="en-US" altLang="ja-JP" b="1" dirty="0" smtClean="0">
                <a:solidFill>
                  <a:srgbClr val="FFFF00"/>
                </a:solidFill>
              </a:rPr>
              <a:t>Long Term     Time Authentication</a:t>
            </a:r>
            <a:endParaRPr lang="ja-JP" altLang="en-US" b="1" dirty="0">
              <a:solidFill>
                <a:srgbClr val="FFFF00"/>
              </a:solidFill>
            </a:endParaRPr>
          </a:p>
        </p:txBody>
      </p:sp>
      <p:sp>
        <p:nvSpPr>
          <p:cNvPr id="4" name="スライド番号プレースホルダ 3"/>
          <p:cNvSpPr>
            <a:spLocks noGrp="1"/>
          </p:cNvSpPr>
          <p:nvPr>
            <p:ph type="sldNum" sz="quarter" idx="11"/>
          </p:nvPr>
        </p:nvSpPr>
        <p:spPr/>
        <p:txBody>
          <a:bodyPr/>
          <a:lstStyle/>
          <a:p>
            <a:pPr>
              <a:defRPr/>
            </a:pPr>
            <a:fld id="{8F795074-11EC-7E4B-8D32-3FA6754F9EE1}" type="slidenum">
              <a:rPr lang="en-US" altLang="ja-JP" smtClean="0"/>
              <a:pPr>
                <a:defRPr/>
              </a:pPr>
              <a:t>2</a:t>
            </a:fld>
            <a:endParaRPr lang="en-US" altLang="ja-JP"/>
          </a:p>
        </p:txBody>
      </p:sp>
      <p:sp>
        <p:nvSpPr>
          <p:cNvPr id="5" name="フッター プレースホルダ 4"/>
          <p:cNvSpPr>
            <a:spLocks noGrp="1"/>
          </p:cNvSpPr>
          <p:nvPr>
            <p:ph type="ftr" sz="quarter" idx="12"/>
          </p:nvPr>
        </p:nvSpPr>
        <p:spPr/>
        <p:txBody>
          <a:bodyPr/>
          <a:lstStyle/>
          <a:p>
            <a:pPr>
              <a:defRPr/>
            </a:pPr>
            <a:r>
              <a:rPr lang="en-US" altLang="ja-JP" smtClean="0"/>
              <a:t>ID Management2010@Ohashi </a:t>
            </a:r>
            <a:endParaRPr lang="en-US" altLang="ja-JP"/>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スライド番号プレースホルダ 5"/>
          <p:cNvSpPr>
            <a:spLocks noGrp="1"/>
          </p:cNvSpPr>
          <p:nvPr>
            <p:ph type="sldNum" sz="quarter" idx="11"/>
          </p:nvPr>
        </p:nvSpPr>
        <p:spPr>
          <a:xfrm>
            <a:off x="3124200" y="6248400"/>
            <a:ext cx="2895600" cy="476250"/>
          </a:xfrm>
          <a:noFill/>
        </p:spPr>
        <p:txBody>
          <a:bodyPr/>
          <a:lstStyle/>
          <a:p>
            <a:pPr algn="ctr"/>
            <a:fld id="{6CA5A67D-5E22-1B46-9315-2ED47C5001C1}" type="slidenum">
              <a:rPr lang="ja-JP" altLang="en-US" smtClean="0">
                <a:latin typeface="Arial" pitchFamily="-111" charset="0"/>
                <a:ea typeface="ＭＳ Ｐゴシック" pitchFamily="-111" charset="-128"/>
                <a:cs typeface="ＭＳ Ｐゴシック" pitchFamily="-111" charset="-128"/>
              </a:rPr>
              <a:pPr algn="ctr"/>
              <a:t>3</a:t>
            </a:fld>
            <a:endParaRPr lang="en-US" altLang="ja-JP" smtClean="0">
              <a:latin typeface="Arial" pitchFamily="-111" charset="0"/>
              <a:ea typeface="ＭＳ Ｐゴシック" pitchFamily="-111" charset="-128"/>
              <a:cs typeface="ＭＳ Ｐゴシック" pitchFamily="-111" charset="-128"/>
            </a:endParaRPr>
          </a:p>
        </p:txBody>
      </p:sp>
      <p:sp>
        <p:nvSpPr>
          <p:cNvPr id="808974" name="Rectangle 14"/>
          <p:cNvSpPr>
            <a:spLocks noGrp="1" noChangeArrowheads="1"/>
          </p:cNvSpPr>
          <p:nvPr>
            <p:ph type="title"/>
          </p:nvPr>
        </p:nvSpPr>
        <p:spPr>
          <a:xfrm>
            <a:off x="714375" y="0"/>
            <a:ext cx="7772400" cy="1400175"/>
          </a:xfrm>
        </p:spPr>
        <p:txBody>
          <a:bodyPr/>
          <a:lstStyle/>
          <a:p>
            <a:pPr>
              <a:defRPr/>
            </a:pPr>
            <a:r>
              <a:rPr lang="en-US" altLang="ja-JP" sz="4000">
                <a:solidFill>
                  <a:srgbClr val="FFFF00"/>
                </a:solidFill>
                <a:latin typeface="Arial Unicode MS" pitchFamily="-111" charset="0"/>
                <a:ea typeface="Arial Unicode MS" pitchFamily="-111" charset="0"/>
                <a:cs typeface="Arial Unicode MS" pitchFamily="-111" charset="0"/>
              </a:rPr>
              <a:t>Gross Domestic Product and Construction Investments</a:t>
            </a:r>
            <a:endParaRPr lang="ja-JP" altLang="en-US" sz="4000">
              <a:solidFill>
                <a:srgbClr val="FFFF00"/>
              </a:solidFill>
              <a:latin typeface="Arial Unicode MS" pitchFamily="-111" charset="0"/>
              <a:ea typeface="Arial Unicode MS" pitchFamily="-111" charset="0"/>
              <a:cs typeface="Arial Unicode MS" pitchFamily="-111" charset="0"/>
            </a:endParaRPr>
          </a:p>
        </p:txBody>
      </p:sp>
      <p:sp>
        <p:nvSpPr>
          <p:cNvPr id="808975" name="Rectangle 15"/>
          <p:cNvSpPr>
            <a:spLocks noChangeArrowheads="1"/>
          </p:cNvSpPr>
          <p:nvPr/>
        </p:nvSpPr>
        <p:spPr bwMode="auto">
          <a:xfrm>
            <a:off x="152400" y="1773238"/>
            <a:ext cx="4495800" cy="457200"/>
          </a:xfrm>
          <a:prstGeom prst="rect">
            <a:avLst/>
          </a:prstGeom>
          <a:noFill/>
          <a:ln w="9525">
            <a:noFill/>
            <a:miter lim="800000"/>
            <a:headEnd/>
            <a:tailEnd/>
          </a:ln>
          <a:effectLst/>
        </p:spPr>
        <p:txBody>
          <a:bodyPr lIns="0" tIns="0" rIns="0" bIns="0" anchor="ctr">
            <a:prstTxWarp prst="textNoShape">
              <a:avLst/>
            </a:prstTxWarp>
          </a:bodyPr>
          <a:lstStyle/>
          <a:p>
            <a:pPr algn="r" defTabSz="957263" fontAlgn="t">
              <a:lnSpc>
                <a:spcPct val="90000"/>
              </a:lnSpc>
              <a:defRPr/>
            </a:pPr>
            <a:endParaRPr kumimoji="0" lang="ja-JP" altLang="en-US">
              <a:effectLst>
                <a:outerShdw blurRad="38100" dist="38100" dir="2700000" algn="tl">
                  <a:srgbClr val="000000"/>
                </a:outerShdw>
              </a:effectLst>
            </a:endParaRPr>
          </a:p>
        </p:txBody>
      </p:sp>
      <p:sp>
        <p:nvSpPr>
          <p:cNvPr id="19461" name="Rectangle 16"/>
          <p:cNvSpPr>
            <a:spLocks noChangeArrowheads="1"/>
          </p:cNvSpPr>
          <p:nvPr/>
        </p:nvSpPr>
        <p:spPr bwMode="auto">
          <a:xfrm>
            <a:off x="914400" y="609600"/>
            <a:ext cx="7416800" cy="1095375"/>
          </a:xfrm>
          <a:prstGeom prst="rect">
            <a:avLst/>
          </a:prstGeom>
          <a:noFill/>
          <a:ln w="9525">
            <a:noFill/>
            <a:miter lim="800000"/>
            <a:headEnd/>
            <a:tailEnd/>
          </a:ln>
        </p:spPr>
        <p:txBody>
          <a:bodyPr>
            <a:prstTxWarp prst="textNoShape">
              <a:avLst/>
            </a:prstTxWarp>
          </a:bodyPr>
          <a:lstStyle/>
          <a:p>
            <a:endParaRPr lang="ja-JP" altLang="en-US"/>
          </a:p>
        </p:txBody>
      </p:sp>
      <p:sp>
        <p:nvSpPr>
          <p:cNvPr id="19462" name="Rectangle 17"/>
          <p:cNvSpPr>
            <a:spLocks noChangeArrowheads="1"/>
          </p:cNvSpPr>
          <p:nvPr/>
        </p:nvSpPr>
        <p:spPr bwMode="auto">
          <a:xfrm>
            <a:off x="3790950" y="1570038"/>
            <a:ext cx="1747838" cy="292100"/>
          </a:xfrm>
          <a:prstGeom prst="rect">
            <a:avLst/>
          </a:prstGeom>
          <a:noFill/>
          <a:ln w="9525">
            <a:noFill/>
            <a:miter lim="800000"/>
            <a:headEnd/>
            <a:tailEnd/>
          </a:ln>
        </p:spPr>
        <p:txBody>
          <a:bodyPr>
            <a:prstTxWarp prst="textNoShape">
              <a:avLst/>
            </a:prstTxWarp>
          </a:bodyPr>
          <a:lstStyle/>
          <a:p>
            <a:endParaRPr lang="ja-JP" altLang="en-US"/>
          </a:p>
        </p:txBody>
      </p:sp>
      <p:sp>
        <p:nvSpPr>
          <p:cNvPr id="19463" name="Rectangle 18"/>
          <p:cNvSpPr>
            <a:spLocks noChangeArrowheads="1"/>
          </p:cNvSpPr>
          <p:nvPr/>
        </p:nvSpPr>
        <p:spPr bwMode="auto">
          <a:xfrm>
            <a:off x="1905000" y="1925638"/>
            <a:ext cx="5410200" cy="274637"/>
          </a:xfrm>
          <a:prstGeom prst="rect">
            <a:avLst/>
          </a:prstGeom>
          <a:noFill/>
          <a:ln w="9525">
            <a:noFill/>
            <a:miter lim="800000"/>
            <a:headEnd/>
            <a:tailEnd/>
          </a:ln>
        </p:spPr>
        <p:txBody>
          <a:bodyPr lIns="0" tIns="0" rIns="0" bIns="0">
            <a:prstTxWarp prst="textNoShape">
              <a:avLst/>
            </a:prstTxWarp>
            <a:spAutoFit/>
          </a:bodyPr>
          <a:lstStyle/>
          <a:p>
            <a:r>
              <a:rPr lang="en-US" altLang="ja-JP">
                <a:ea typeface="Times New Roman" pitchFamily="-111" charset="0"/>
                <a:cs typeface="Times New Roman" pitchFamily="-111" charset="0"/>
              </a:rPr>
              <a:t>Gross Domestic </a:t>
            </a:r>
            <a:r>
              <a:rPr lang="en-US" altLang="ja-JP"/>
              <a:t>Product</a:t>
            </a:r>
            <a:r>
              <a:rPr lang="en-US" altLang="ja-JP">
                <a:ea typeface="Times New Roman" pitchFamily="-111" charset="0"/>
                <a:cs typeface="Times New Roman" pitchFamily="-111" charset="0"/>
              </a:rPr>
              <a:t> \513.7 Trillion</a:t>
            </a:r>
            <a:r>
              <a:rPr lang="en-US" altLang="ja-JP"/>
              <a:t> </a:t>
            </a:r>
          </a:p>
        </p:txBody>
      </p:sp>
      <p:sp>
        <p:nvSpPr>
          <p:cNvPr id="19464" name="Rectangle 19"/>
          <p:cNvSpPr>
            <a:spLocks noChangeArrowheads="1"/>
          </p:cNvSpPr>
          <p:nvPr/>
        </p:nvSpPr>
        <p:spPr bwMode="auto">
          <a:xfrm>
            <a:off x="449263" y="4554538"/>
            <a:ext cx="1746250" cy="511175"/>
          </a:xfrm>
          <a:prstGeom prst="rect">
            <a:avLst/>
          </a:prstGeom>
          <a:noFill/>
          <a:ln w="9525">
            <a:noFill/>
            <a:miter lim="800000"/>
            <a:headEnd/>
            <a:tailEnd/>
          </a:ln>
        </p:spPr>
        <p:txBody>
          <a:bodyPr>
            <a:prstTxWarp prst="textNoShape">
              <a:avLst/>
            </a:prstTxWarp>
          </a:bodyPr>
          <a:lstStyle/>
          <a:p>
            <a:endParaRPr lang="ja-JP" altLang="en-US"/>
          </a:p>
        </p:txBody>
      </p:sp>
      <p:sp>
        <p:nvSpPr>
          <p:cNvPr id="19465" name="Rectangle 20"/>
          <p:cNvSpPr>
            <a:spLocks noChangeArrowheads="1"/>
          </p:cNvSpPr>
          <p:nvPr/>
        </p:nvSpPr>
        <p:spPr bwMode="auto">
          <a:xfrm>
            <a:off x="1246188" y="5062538"/>
            <a:ext cx="2841625" cy="514350"/>
          </a:xfrm>
          <a:prstGeom prst="rect">
            <a:avLst/>
          </a:prstGeom>
          <a:noFill/>
          <a:ln w="9525">
            <a:noFill/>
            <a:miter lim="800000"/>
            <a:headEnd/>
            <a:tailEnd/>
          </a:ln>
        </p:spPr>
        <p:txBody>
          <a:bodyPr>
            <a:prstTxWarp prst="textNoShape">
              <a:avLst/>
            </a:prstTxWarp>
          </a:bodyPr>
          <a:lstStyle/>
          <a:p>
            <a:endParaRPr lang="ja-JP" altLang="en-US"/>
          </a:p>
        </p:txBody>
      </p:sp>
      <p:sp>
        <p:nvSpPr>
          <p:cNvPr id="19466" name="Rectangle 21"/>
          <p:cNvSpPr>
            <a:spLocks noChangeArrowheads="1"/>
          </p:cNvSpPr>
          <p:nvPr/>
        </p:nvSpPr>
        <p:spPr bwMode="auto">
          <a:xfrm>
            <a:off x="4154488" y="5137150"/>
            <a:ext cx="4003675" cy="658813"/>
          </a:xfrm>
          <a:prstGeom prst="rect">
            <a:avLst/>
          </a:prstGeom>
          <a:noFill/>
          <a:ln w="9525">
            <a:noFill/>
            <a:miter lim="800000"/>
            <a:headEnd/>
            <a:tailEnd/>
          </a:ln>
        </p:spPr>
        <p:txBody>
          <a:bodyPr>
            <a:prstTxWarp prst="textNoShape">
              <a:avLst/>
            </a:prstTxWarp>
          </a:bodyPr>
          <a:lstStyle/>
          <a:p>
            <a:endParaRPr lang="ja-JP" altLang="en-US" sz="2800">
              <a:latin typeface="Times New Roman" pitchFamily="-111" charset="0"/>
            </a:endParaRPr>
          </a:p>
        </p:txBody>
      </p:sp>
      <p:sp>
        <p:nvSpPr>
          <p:cNvPr id="19467" name="Rectangle 22"/>
          <p:cNvSpPr>
            <a:spLocks noChangeArrowheads="1"/>
          </p:cNvSpPr>
          <p:nvPr/>
        </p:nvSpPr>
        <p:spPr bwMode="auto">
          <a:xfrm>
            <a:off x="6699250" y="6156325"/>
            <a:ext cx="2038350" cy="365125"/>
          </a:xfrm>
          <a:prstGeom prst="rect">
            <a:avLst/>
          </a:prstGeom>
          <a:noFill/>
          <a:ln w="9525">
            <a:noFill/>
            <a:miter lim="800000"/>
            <a:headEnd/>
            <a:tailEnd/>
          </a:ln>
        </p:spPr>
        <p:txBody>
          <a:bodyPr>
            <a:prstTxWarp prst="textNoShape">
              <a:avLst/>
            </a:prstTxWarp>
          </a:bodyPr>
          <a:lstStyle/>
          <a:p>
            <a:endParaRPr lang="ja-JP" altLang="en-US"/>
          </a:p>
        </p:txBody>
      </p:sp>
      <p:sp>
        <p:nvSpPr>
          <p:cNvPr id="19468" name="Rectangle 23"/>
          <p:cNvSpPr>
            <a:spLocks noChangeArrowheads="1"/>
          </p:cNvSpPr>
          <p:nvPr/>
        </p:nvSpPr>
        <p:spPr bwMode="auto">
          <a:xfrm>
            <a:off x="8183563" y="5086350"/>
            <a:ext cx="295275" cy="266700"/>
          </a:xfrm>
          <a:prstGeom prst="rect">
            <a:avLst/>
          </a:prstGeom>
          <a:noFill/>
          <a:ln w="9525">
            <a:noFill/>
            <a:miter lim="800000"/>
            <a:headEnd/>
            <a:tailEnd/>
          </a:ln>
        </p:spPr>
        <p:txBody>
          <a:bodyPr>
            <a:prstTxWarp prst="textNoShape">
              <a:avLst/>
            </a:prstTxWarp>
          </a:bodyPr>
          <a:lstStyle/>
          <a:p>
            <a:endParaRPr lang="ja-JP" altLang="en-US"/>
          </a:p>
        </p:txBody>
      </p:sp>
      <p:sp>
        <p:nvSpPr>
          <p:cNvPr id="19469" name="Rectangle 24"/>
          <p:cNvSpPr>
            <a:spLocks noChangeArrowheads="1"/>
          </p:cNvSpPr>
          <p:nvPr/>
        </p:nvSpPr>
        <p:spPr bwMode="auto">
          <a:xfrm>
            <a:off x="5638800" y="5984875"/>
            <a:ext cx="3124200" cy="382588"/>
          </a:xfrm>
          <a:prstGeom prst="rect">
            <a:avLst/>
          </a:prstGeom>
          <a:noFill/>
          <a:ln w="9525">
            <a:noFill/>
            <a:miter lim="800000"/>
            <a:headEnd/>
            <a:tailEnd/>
          </a:ln>
        </p:spPr>
        <p:txBody>
          <a:bodyPr anchor="b">
            <a:prstTxWarp prst="textNoShape">
              <a:avLst/>
            </a:prstTxWarp>
          </a:bodyPr>
          <a:lstStyle/>
          <a:p>
            <a:pPr fontAlgn="t"/>
            <a:r>
              <a:rPr lang="en-US" altLang="ja-JP" sz="1600">
                <a:ea typeface="Times New Roman" pitchFamily="-111" charset="0"/>
                <a:cs typeface="Times New Roman" pitchFamily="-111" charset="0"/>
              </a:rPr>
              <a:t>Source: Policy Bureau, MLIT</a:t>
            </a:r>
            <a:r>
              <a:rPr lang="en-US" altLang="ja-JP" sz="1600"/>
              <a:t> </a:t>
            </a:r>
          </a:p>
        </p:txBody>
      </p:sp>
      <p:sp>
        <p:nvSpPr>
          <p:cNvPr id="19470" name="Rectangle 25"/>
          <p:cNvSpPr>
            <a:spLocks noChangeArrowheads="1"/>
          </p:cNvSpPr>
          <p:nvPr/>
        </p:nvSpPr>
        <p:spPr bwMode="auto">
          <a:xfrm>
            <a:off x="838200" y="5888038"/>
            <a:ext cx="6858000" cy="182562"/>
          </a:xfrm>
          <a:prstGeom prst="rect">
            <a:avLst/>
          </a:prstGeom>
          <a:noFill/>
          <a:ln w="9525">
            <a:noFill/>
            <a:miter lim="800000"/>
            <a:headEnd/>
            <a:tailEnd/>
          </a:ln>
        </p:spPr>
        <p:txBody>
          <a:bodyPr lIns="0" tIns="0" rIns="0" bIns="0">
            <a:prstTxWarp prst="textNoShape">
              <a:avLst/>
            </a:prstTxWarp>
            <a:spAutoFit/>
          </a:bodyPr>
          <a:lstStyle/>
          <a:p>
            <a:pPr fontAlgn="t"/>
            <a:r>
              <a:rPr lang="ja-JP" altLang="en-US" sz="1200">
                <a:ea typeface="Times New Roman" pitchFamily="-111" charset="0"/>
                <a:cs typeface="Times New Roman" pitchFamily="-111" charset="0"/>
              </a:rPr>
              <a:t>* 99% </a:t>
            </a:r>
            <a:r>
              <a:rPr lang="en-US" altLang="ja-JP" sz="1200">
                <a:ea typeface="Times New Roman" pitchFamily="-111" charset="0"/>
                <a:cs typeface="Times New Roman" pitchFamily="-111" charset="0"/>
              </a:rPr>
              <a:t>of these corporations are small corporations less than \100 million in capital</a:t>
            </a:r>
            <a:r>
              <a:rPr lang="en-US" altLang="ja-JP" sz="1200"/>
              <a:t> </a:t>
            </a:r>
          </a:p>
        </p:txBody>
      </p:sp>
      <p:sp>
        <p:nvSpPr>
          <p:cNvPr id="19471" name="Rectangle 26"/>
          <p:cNvSpPr>
            <a:spLocks noChangeArrowheads="1"/>
          </p:cNvSpPr>
          <p:nvPr/>
        </p:nvSpPr>
        <p:spPr bwMode="auto">
          <a:xfrm>
            <a:off x="742950" y="5146675"/>
            <a:ext cx="8096250" cy="714375"/>
          </a:xfrm>
          <a:prstGeom prst="rect">
            <a:avLst/>
          </a:prstGeom>
          <a:noFill/>
          <a:ln w="9525">
            <a:noFill/>
            <a:miter lim="800000"/>
            <a:headEnd/>
            <a:tailEnd/>
          </a:ln>
        </p:spPr>
        <p:txBody>
          <a:bodyPr anchor="b">
            <a:prstTxWarp prst="textNoShape">
              <a:avLst/>
            </a:prstTxWarp>
          </a:bodyPr>
          <a:lstStyle/>
          <a:p>
            <a:pPr marL="2952750" indent="-2952750" algn="just" fontAlgn="t"/>
            <a:r>
              <a:rPr lang="en-US" altLang="ja-JP" sz="1600">
                <a:ea typeface="Times New Roman" pitchFamily="-111" charset="0"/>
                <a:cs typeface="Times New Roman" pitchFamily="-111" charset="0"/>
              </a:rPr>
              <a:t>Population of employed</a:t>
            </a:r>
            <a:r>
              <a:rPr lang="en-US" altLang="ja-JP" sz="1600"/>
              <a:t>:</a:t>
            </a:r>
            <a:r>
              <a:rPr lang="en-US" altLang="ja-JP" sz="1600">
                <a:ea typeface="Times New Roman" pitchFamily="-111" charset="0"/>
                <a:cs typeface="Times New Roman" pitchFamily="-111" charset="0"/>
              </a:rPr>
              <a:t>	6.38 million persons</a:t>
            </a:r>
            <a:endParaRPr lang="en-US" altLang="ja-JP" sz="1600">
              <a:ea typeface="ＭＳ 明朝" pitchFamily="-111" charset="-128"/>
              <a:cs typeface="ＭＳ 明朝" pitchFamily="-111" charset="-128"/>
            </a:endParaRPr>
          </a:p>
          <a:p>
            <a:pPr marL="2952750" indent="-2952750" fontAlgn="t"/>
            <a:r>
              <a:rPr lang="en-US" altLang="ja-JP" sz="1600">
                <a:ea typeface="Times New Roman" pitchFamily="-111" charset="0"/>
                <a:cs typeface="Times New Roman" pitchFamily="-111" charset="0"/>
              </a:rPr>
              <a:t>Corporations licensed to engage in construction business: </a:t>
            </a:r>
            <a:br>
              <a:rPr lang="en-US" altLang="ja-JP" sz="1600">
                <a:ea typeface="Times New Roman" pitchFamily="-111" charset="0"/>
                <a:cs typeface="Times New Roman" pitchFamily="-111" charset="0"/>
              </a:rPr>
            </a:br>
            <a:r>
              <a:rPr lang="en-US" altLang="ja-JP" sz="1600">
                <a:ea typeface="Times New Roman" pitchFamily="-111" charset="0"/>
                <a:cs typeface="Times New Roman" pitchFamily="-111" charset="0"/>
              </a:rPr>
              <a:t>Approx. 586,000* companies (as of March 31 2001)</a:t>
            </a:r>
            <a:r>
              <a:rPr lang="en-US" altLang="ja-JP" sz="1600"/>
              <a:t> </a:t>
            </a:r>
          </a:p>
        </p:txBody>
      </p:sp>
      <p:sp>
        <p:nvSpPr>
          <p:cNvPr id="19472" name="Rectangle 27"/>
          <p:cNvSpPr>
            <a:spLocks noChangeArrowheads="1"/>
          </p:cNvSpPr>
          <p:nvPr/>
        </p:nvSpPr>
        <p:spPr bwMode="auto">
          <a:xfrm>
            <a:off x="390525" y="4745038"/>
            <a:ext cx="3114675" cy="374650"/>
          </a:xfrm>
          <a:prstGeom prst="rect">
            <a:avLst/>
          </a:prstGeom>
          <a:noFill/>
          <a:ln w="9525">
            <a:noFill/>
            <a:miter lim="800000"/>
            <a:headEnd/>
            <a:tailEnd/>
          </a:ln>
        </p:spPr>
        <p:txBody>
          <a:bodyPr anchor="b">
            <a:prstTxWarp prst="textNoShape">
              <a:avLst/>
            </a:prstTxWarp>
          </a:bodyPr>
          <a:lstStyle/>
          <a:p>
            <a:pPr>
              <a:buSzPct val="200000"/>
              <a:buFont typeface="Symbol" pitchFamily="-111" charset="2"/>
              <a:buChar char="·"/>
            </a:pPr>
            <a:r>
              <a:rPr lang="en-US" altLang="ja-JP" sz="2000">
                <a:solidFill>
                  <a:schemeClr val="folHlink"/>
                </a:solidFill>
                <a:ea typeface="Times New Roman" pitchFamily="-111" charset="0"/>
                <a:cs typeface="Times New Roman" pitchFamily="-111" charset="0"/>
              </a:rPr>
              <a:t>Construction Industry</a:t>
            </a:r>
            <a:r>
              <a:rPr lang="en-US" altLang="ja-JP" sz="2000"/>
              <a:t> </a:t>
            </a:r>
          </a:p>
        </p:txBody>
      </p:sp>
      <p:sp>
        <p:nvSpPr>
          <p:cNvPr id="19473" name="Rectangle 28"/>
          <p:cNvSpPr>
            <a:spLocks noChangeArrowheads="1"/>
          </p:cNvSpPr>
          <p:nvPr/>
        </p:nvSpPr>
        <p:spPr bwMode="auto">
          <a:xfrm>
            <a:off x="381000" y="1622425"/>
            <a:ext cx="3386138" cy="381000"/>
          </a:xfrm>
          <a:prstGeom prst="rect">
            <a:avLst/>
          </a:prstGeom>
          <a:noFill/>
          <a:ln w="9525">
            <a:noFill/>
            <a:miter lim="800000"/>
            <a:headEnd/>
            <a:tailEnd/>
          </a:ln>
        </p:spPr>
        <p:txBody>
          <a:bodyPr anchor="b">
            <a:prstTxWarp prst="textNoShape">
              <a:avLst/>
            </a:prstTxWarp>
          </a:bodyPr>
          <a:lstStyle/>
          <a:p>
            <a:pPr>
              <a:buSzPct val="200000"/>
              <a:buFont typeface="Symbol" pitchFamily="-111" charset="2"/>
              <a:buChar char="·"/>
            </a:pPr>
            <a:r>
              <a:rPr lang="en-US" altLang="ja-JP" sz="2000">
                <a:solidFill>
                  <a:schemeClr val="folHlink"/>
                </a:solidFill>
                <a:ea typeface="Times New Roman" pitchFamily="-111" charset="0"/>
                <a:cs typeface="Times New Roman" pitchFamily="-111" charset="0"/>
              </a:rPr>
              <a:t>Amount of Investments</a:t>
            </a:r>
            <a:r>
              <a:rPr lang="en-US" altLang="ja-JP" sz="2000"/>
              <a:t> </a:t>
            </a:r>
          </a:p>
        </p:txBody>
      </p:sp>
      <p:grpSp>
        <p:nvGrpSpPr>
          <p:cNvPr id="19474" name="Group 29"/>
          <p:cNvGrpSpPr>
            <a:grpSpLocks/>
          </p:cNvGrpSpPr>
          <p:nvPr/>
        </p:nvGrpSpPr>
        <p:grpSpPr bwMode="auto">
          <a:xfrm>
            <a:off x="1143000" y="2230438"/>
            <a:ext cx="6861175" cy="215900"/>
            <a:chOff x="779" y="1116"/>
            <a:chExt cx="4322" cy="136"/>
          </a:xfrm>
        </p:grpSpPr>
        <p:sp>
          <p:nvSpPr>
            <p:cNvPr id="19503" name="Rectangle 30"/>
            <p:cNvSpPr>
              <a:spLocks noChangeArrowheads="1"/>
            </p:cNvSpPr>
            <p:nvPr/>
          </p:nvSpPr>
          <p:spPr bwMode="auto">
            <a:xfrm>
              <a:off x="779" y="1119"/>
              <a:ext cx="14" cy="125"/>
            </a:xfrm>
            <a:prstGeom prst="rect">
              <a:avLst/>
            </a:prstGeom>
            <a:solidFill>
              <a:schemeClr val="tx1"/>
            </a:solidFill>
            <a:ln w="9525">
              <a:noFill/>
              <a:miter lim="800000"/>
              <a:headEnd/>
              <a:tailEnd/>
            </a:ln>
          </p:spPr>
          <p:txBody>
            <a:bodyPr>
              <a:prstTxWarp prst="textNoShape">
                <a:avLst/>
              </a:prstTxWarp>
            </a:bodyPr>
            <a:lstStyle/>
            <a:p>
              <a:endParaRPr lang="ja-JP" altLang="en-US" sz="2800">
                <a:latin typeface="Times New Roman" pitchFamily="-111" charset="0"/>
              </a:endParaRPr>
            </a:p>
          </p:txBody>
        </p:sp>
        <p:sp>
          <p:nvSpPr>
            <p:cNvPr id="19504" name="Rectangle 31"/>
            <p:cNvSpPr>
              <a:spLocks noChangeArrowheads="1"/>
            </p:cNvSpPr>
            <p:nvPr/>
          </p:nvSpPr>
          <p:spPr bwMode="auto">
            <a:xfrm>
              <a:off x="5087" y="1127"/>
              <a:ext cx="14" cy="125"/>
            </a:xfrm>
            <a:prstGeom prst="rect">
              <a:avLst/>
            </a:prstGeom>
            <a:solidFill>
              <a:schemeClr val="tx1"/>
            </a:solidFill>
            <a:ln w="19050">
              <a:noFill/>
              <a:miter lim="800000"/>
              <a:headEnd/>
              <a:tailEnd/>
            </a:ln>
          </p:spPr>
          <p:txBody>
            <a:bodyPr>
              <a:prstTxWarp prst="textNoShape">
                <a:avLst/>
              </a:prstTxWarp>
            </a:bodyPr>
            <a:lstStyle/>
            <a:p>
              <a:endParaRPr lang="ja-JP" altLang="en-US" sz="2800">
                <a:latin typeface="Times New Roman" pitchFamily="-111" charset="0"/>
              </a:endParaRPr>
            </a:p>
          </p:txBody>
        </p:sp>
        <p:grpSp>
          <p:nvGrpSpPr>
            <p:cNvPr id="19505" name="Group 32"/>
            <p:cNvGrpSpPr>
              <a:grpSpLocks/>
            </p:cNvGrpSpPr>
            <p:nvPr/>
          </p:nvGrpSpPr>
          <p:grpSpPr bwMode="auto">
            <a:xfrm>
              <a:off x="799" y="1116"/>
              <a:ext cx="4292" cy="85"/>
              <a:chOff x="798" y="1164"/>
              <a:chExt cx="4292" cy="85"/>
            </a:xfrm>
          </p:grpSpPr>
          <p:sp>
            <p:nvSpPr>
              <p:cNvPr id="19506" name="Rectangle 33"/>
              <p:cNvSpPr>
                <a:spLocks noChangeArrowheads="1"/>
              </p:cNvSpPr>
              <p:nvPr/>
            </p:nvSpPr>
            <p:spPr bwMode="auto">
              <a:xfrm>
                <a:off x="882" y="1199"/>
                <a:ext cx="4124" cy="15"/>
              </a:xfrm>
              <a:prstGeom prst="rect">
                <a:avLst/>
              </a:prstGeom>
              <a:solidFill>
                <a:schemeClr val="tx1"/>
              </a:solidFill>
              <a:ln w="9525">
                <a:noFill/>
                <a:miter lim="800000"/>
                <a:headEnd/>
                <a:tailEnd/>
              </a:ln>
            </p:spPr>
            <p:txBody>
              <a:bodyPr>
                <a:prstTxWarp prst="textNoShape">
                  <a:avLst/>
                </a:prstTxWarp>
              </a:bodyPr>
              <a:lstStyle/>
              <a:p>
                <a:endParaRPr lang="ja-JP" altLang="en-US"/>
              </a:p>
            </p:txBody>
          </p:sp>
          <p:sp>
            <p:nvSpPr>
              <p:cNvPr id="19507" name="Freeform 34"/>
              <p:cNvSpPr>
                <a:spLocks/>
              </p:cNvSpPr>
              <p:nvPr/>
            </p:nvSpPr>
            <p:spPr bwMode="auto">
              <a:xfrm>
                <a:off x="798" y="1164"/>
                <a:ext cx="129" cy="83"/>
              </a:xfrm>
              <a:custGeom>
                <a:avLst/>
                <a:gdLst>
                  <a:gd name="T0" fmla="*/ 129 w 129"/>
                  <a:gd name="T1" fmla="*/ 0 h 83"/>
                  <a:gd name="T2" fmla="*/ 0 w 129"/>
                  <a:gd name="T3" fmla="*/ 42 h 83"/>
                  <a:gd name="T4" fmla="*/ 129 w 129"/>
                  <a:gd name="T5" fmla="*/ 83 h 83"/>
                  <a:gd name="T6" fmla="*/ 88 w 129"/>
                  <a:gd name="T7" fmla="*/ 42 h 83"/>
                  <a:gd name="T8" fmla="*/ 129 w 129"/>
                  <a:gd name="T9" fmla="*/ 0 h 83"/>
                  <a:gd name="T10" fmla="*/ 0 60000 65536"/>
                  <a:gd name="T11" fmla="*/ 0 60000 65536"/>
                  <a:gd name="T12" fmla="*/ 0 60000 65536"/>
                  <a:gd name="T13" fmla="*/ 0 60000 65536"/>
                  <a:gd name="T14" fmla="*/ 0 60000 65536"/>
                  <a:gd name="T15" fmla="*/ 0 w 129"/>
                  <a:gd name="T16" fmla="*/ 0 h 83"/>
                  <a:gd name="T17" fmla="*/ 129 w 129"/>
                  <a:gd name="T18" fmla="*/ 83 h 83"/>
                </a:gdLst>
                <a:ahLst/>
                <a:cxnLst>
                  <a:cxn ang="T10">
                    <a:pos x="T0" y="T1"/>
                  </a:cxn>
                  <a:cxn ang="T11">
                    <a:pos x="T2" y="T3"/>
                  </a:cxn>
                  <a:cxn ang="T12">
                    <a:pos x="T4" y="T5"/>
                  </a:cxn>
                  <a:cxn ang="T13">
                    <a:pos x="T6" y="T7"/>
                  </a:cxn>
                  <a:cxn ang="T14">
                    <a:pos x="T8" y="T9"/>
                  </a:cxn>
                </a:cxnLst>
                <a:rect l="T15" t="T16" r="T17" b="T18"/>
                <a:pathLst>
                  <a:path w="129" h="83">
                    <a:moveTo>
                      <a:pt x="129" y="0"/>
                    </a:moveTo>
                    <a:lnTo>
                      <a:pt x="0" y="42"/>
                    </a:lnTo>
                    <a:lnTo>
                      <a:pt x="129" y="83"/>
                    </a:lnTo>
                    <a:lnTo>
                      <a:pt x="88" y="42"/>
                    </a:lnTo>
                    <a:lnTo>
                      <a:pt x="129" y="0"/>
                    </a:lnTo>
                    <a:close/>
                  </a:path>
                </a:pathLst>
              </a:custGeom>
              <a:solidFill>
                <a:schemeClr val="tx1"/>
              </a:solidFill>
              <a:ln w="9525">
                <a:noFill/>
                <a:round/>
                <a:headEnd/>
                <a:tailEnd/>
              </a:ln>
            </p:spPr>
            <p:txBody>
              <a:bodyPr>
                <a:prstTxWarp prst="textNoShape">
                  <a:avLst/>
                </a:prstTxWarp>
              </a:bodyPr>
              <a:lstStyle/>
              <a:p>
                <a:endParaRPr lang="ja-JP" altLang="en-US"/>
              </a:p>
            </p:txBody>
          </p:sp>
          <p:sp>
            <p:nvSpPr>
              <p:cNvPr id="19508" name="Freeform 35"/>
              <p:cNvSpPr>
                <a:spLocks/>
              </p:cNvSpPr>
              <p:nvPr/>
            </p:nvSpPr>
            <p:spPr bwMode="auto">
              <a:xfrm>
                <a:off x="4962" y="1165"/>
                <a:ext cx="128" cy="84"/>
              </a:xfrm>
              <a:custGeom>
                <a:avLst/>
                <a:gdLst>
                  <a:gd name="T0" fmla="*/ 0 w 128"/>
                  <a:gd name="T1" fmla="*/ 84 h 84"/>
                  <a:gd name="T2" fmla="*/ 128 w 128"/>
                  <a:gd name="T3" fmla="*/ 41 h 84"/>
                  <a:gd name="T4" fmla="*/ 0 w 128"/>
                  <a:gd name="T5" fmla="*/ 0 h 84"/>
                  <a:gd name="T6" fmla="*/ 40 w 128"/>
                  <a:gd name="T7" fmla="*/ 41 h 84"/>
                  <a:gd name="T8" fmla="*/ 0 w 128"/>
                  <a:gd name="T9" fmla="*/ 84 h 84"/>
                  <a:gd name="T10" fmla="*/ 0 60000 65536"/>
                  <a:gd name="T11" fmla="*/ 0 60000 65536"/>
                  <a:gd name="T12" fmla="*/ 0 60000 65536"/>
                  <a:gd name="T13" fmla="*/ 0 60000 65536"/>
                  <a:gd name="T14" fmla="*/ 0 60000 65536"/>
                  <a:gd name="T15" fmla="*/ 0 w 128"/>
                  <a:gd name="T16" fmla="*/ 0 h 84"/>
                  <a:gd name="T17" fmla="*/ 128 w 128"/>
                  <a:gd name="T18" fmla="*/ 84 h 84"/>
                </a:gdLst>
                <a:ahLst/>
                <a:cxnLst>
                  <a:cxn ang="T10">
                    <a:pos x="T0" y="T1"/>
                  </a:cxn>
                  <a:cxn ang="T11">
                    <a:pos x="T2" y="T3"/>
                  </a:cxn>
                  <a:cxn ang="T12">
                    <a:pos x="T4" y="T5"/>
                  </a:cxn>
                  <a:cxn ang="T13">
                    <a:pos x="T6" y="T7"/>
                  </a:cxn>
                  <a:cxn ang="T14">
                    <a:pos x="T8" y="T9"/>
                  </a:cxn>
                </a:cxnLst>
                <a:rect l="T15" t="T16" r="T17" b="T18"/>
                <a:pathLst>
                  <a:path w="128" h="84">
                    <a:moveTo>
                      <a:pt x="0" y="84"/>
                    </a:moveTo>
                    <a:lnTo>
                      <a:pt x="128" y="41"/>
                    </a:lnTo>
                    <a:lnTo>
                      <a:pt x="0" y="0"/>
                    </a:lnTo>
                    <a:lnTo>
                      <a:pt x="40" y="41"/>
                    </a:lnTo>
                    <a:lnTo>
                      <a:pt x="0" y="84"/>
                    </a:lnTo>
                    <a:close/>
                  </a:path>
                </a:pathLst>
              </a:custGeom>
              <a:solidFill>
                <a:schemeClr val="tx1"/>
              </a:solidFill>
              <a:ln w="9525">
                <a:noFill/>
                <a:round/>
                <a:headEnd/>
                <a:tailEnd/>
              </a:ln>
            </p:spPr>
            <p:txBody>
              <a:bodyPr>
                <a:prstTxWarp prst="textNoShape">
                  <a:avLst/>
                </a:prstTxWarp>
              </a:bodyPr>
              <a:lstStyle/>
              <a:p>
                <a:endParaRPr lang="ja-JP" altLang="en-US"/>
              </a:p>
            </p:txBody>
          </p:sp>
        </p:grpSp>
      </p:grpSp>
      <p:sp>
        <p:nvSpPr>
          <p:cNvPr id="19475" name="Freeform 36"/>
          <p:cNvSpPr>
            <a:spLocks/>
          </p:cNvSpPr>
          <p:nvPr/>
        </p:nvSpPr>
        <p:spPr bwMode="auto">
          <a:xfrm>
            <a:off x="6334125" y="3038475"/>
            <a:ext cx="2092325" cy="582613"/>
          </a:xfrm>
          <a:custGeom>
            <a:avLst/>
            <a:gdLst>
              <a:gd name="T0" fmla="*/ 4763 w 1318"/>
              <a:gd name="T1" fmla="*/ 0 h 367"/>
              <a:gd name="T2" fmla="*/ 0 w 1318"/>
              <a:gd name="T3" fmla="*/ 20638 h 367"/>
              <a:gd name="T4" fmla="*/ 2085975 w 1318"/>
              <a:gd name="T5" fmla="*/ 582613 h 367"/>
              <a:gd name="T6" fmla="*/ 2092325 w 1318"/>
              <a:gd name="T7" fmla="*/ 561975 h 367"/>
              <a:gd name="T8" fmla="*/ 4763 w 1318"/>
              <a:gd name="T9" fmla="*/ 0 h 367"/>
              <a:gd name="T10" fmla="*/ 0 60000 65536"/>
              <a:gd name="T11" fmla="*/ 0 60000 65536"/>
              <a:gd name="T12" fmla="*/ 0 60000 65536"/>
              <a:gd name="T13" fmla="*/ 0 60000 65536"/>
              <a:gd name="T14" fmla="*/ 0 60000 65536"/>
              <a:gd name="T15" fmla="*/ 0 w 1318"/>
              <a:gd name="T16" fmla="*/ 0 h 367"/>
              <a:gd name="T17" fmla="*/ 1318 w 1318"/>
              <a:gd name="T18" fmla="*/ 367 h 367"/>
            </a:gdLst>
            <a:ahLst/>
            <a:cxnLst>
              <a:cxn ang="T10">
                <a:pos x="T0" y="T1"/>
              </a:cxn>
              <a:cxn ang="T11">
                <a:pos x="T2" y="T3"/>
              </a:cxn>
              <a:cxn ang="T12">
                <a:pos x="T4" y="T5"/>
              </a:cxn>
              <a:cxn ang="T13">
                <a:pos x="T6" y="T7"/>
              </a:cxn>
              <a:cxn ang="T14">
                <a:pos x="T8" y="T9"/>
              </a:cxn>
            </a:cxnLst>
            <a:rect l="T15" t="T16" r="T17" b="T18"/>
            <a:pathLst>
              <a:path w="1318" h="367">
                <a:moveTo>
                  <a:pt x="3" y="0"/>
                </a:moveTo>
                <a:lnTo>
                  <a:pt x="0" y="13"/>
                </a:lnTo>
                <a:lnTo>
                  <a:pt x="1314" y="367"/>
                </a:lnTo>
                <a:lnTo>
                  <a:pt x="1318" y="354"/>
                </a:lnTo>
                <a:lnTo>
                  <a:pt x="3" y="0"/>
                </a:lnTo>
                <a:close/>
              </a:path>
            </a:pathLst>
          </a:custGeom>
          <a:solidFill>
            <a:schemeClr val="tx1"/>
          </a:solidFill>
          <a:ln w="9525">
            <a:noFill/>
            <a:round/>
            <a:headEnd/>
            <a:tailEnd/>
          </a:ln>
        </p:spPr>
        <p:txBody>
          <a:bodyPr>
            <a:prstTxWarp prst="textNoShape">
              <a:avLst/>
            </a:prstTxWarp>
          </a:bodyPr>
          <a:lstStyle/>
          <a:p>
            <a:endParaRPr lang="ja-JP" altLang="en-US"/>
          </a:p>
        </p:txBody>
      </p:sp>
      <p:sp>
        <p:nvSpPr>
          <p:cNvPr id="19476" name="Rectangle 37"/>
          <p:cNvSpPr>
            <a:spLocks noChangeArrowheads="1"/>
          </p:cNvSpPr>
          <p:nvPr/>
        </p:nvSpPr>
        <p:spPr bwMode="auto">
          <a:xfrm>
            <a:off x="1158875" y="2522538"/>
            <a:ext cx="3409950" cy="498475"/>
          </a:xfrm>
          <a:prstGeom prst="rect">
            <a:avLst/>
          </a:prstGeom>
          <a:solidFill>
            <a:srgbClr val="CCECFF"/>
          </a:solidFill>
          <a:ln w="11113">
            <a:solidFill>
              <a:srgbClr val="000000"/>
            </a:solidFill>
            <a:miter lim="800000"/>
            <a:headEnd/>
            <a:tailEnd/>
          </a:ln>
        </p:spPr>
        <p:txBody>
          <a:bodyPr>
            <a:prstTxWarp prst="textNoShape">
              <a:avLst/>
            </a:prstTxWarp>
          </a:bodyPr>
          <a:lstStyle/>
          <a:p>
            <a:endParaRPr lang="ja-JP" altLang="en-US"/>
          </a:p>
        </p:txBody>
      </p:sp>
      <p:sp>
        <p:nvSpPr>
          <p:cNvPr id="19477" name="Rectangle 38"/>
          <p:cNvSpPr>
            <a:spLocks noChangeArrowheads="1"/>
          </p:cNvSpPr>
          <p:nvPr/>
        </p:nvSpPr>
        <p:spPr bwMode="auto">
          <a:xfrm>
            <a:off x="1430338" y="2593975"/>
            <a:ext cx="2843212" cy="412750"/>
          </a:xfrm>
          <a:prstGeom prst="rect">
            <a:avLst/>
          </a:prstGeom>
          <a:noFill/>
          <a:ln w="9525">
            <a:noFill/>
            <a:miter lim="800000"/>
            <a:headEnd/>
            <a:tailEnd/>
          </a:ln>
        </p:spPr>
        <p:txBody>
          <a:bodyPr lIns="0" tIns="0" rIns="0" bIns="0">
            <a:prstTxWarp prst="textNoShape">
              <a:avLst/>
            </a:prstTxWarp>
            <a:spAutoFit/>
          </a:bodyPr>
          <a:lstStyle/>
          <a:p>
            <a:pPr>
              <a:lnSpc>
                <a:spcPct val="90000"/>
              </a:lnSpc>
            </a:pPr>
            <a:r>
              <a:rPr lang="en-US" altLang="ja-JP" sz="1500">
                <a:solidFill>
                  <a:srgbClr val="000066"/>
                </a:solidFill>
                <a:ea typeface="Times New Roman" pitchFamily="-111" charset="0"/>
                <a:cs typeface="Times New Roman" pitchFamily="-111" charset="0"/>
              </a:rPr>
              <a:t>Consumptions \374.9 Trillion (73.0%)</a:t>
            </a:r>
            <a:r>
              <a:rPr lang="en-US" altLang="ja-JP" sz="1500">
                <a:solidFill>
                  <a:schemeClr val="bg1"/>
                </a:solidFill>
              </a:rPr>
              <a:t> </a:t>
            </a:r>
          </a:p>
        </p:txBody>
      </p:sp>
      <p:sp>
        <p:nvSpPr>
          <p:cNvPr id="19478" name="Rectangle 39"/>
          <p:cNvSpPr>
            <a:spLocks noChangeArrowheads="1"/>
          </p:cNvSpPr>
          <p:nvPr/>
        </p:nvSpPr>
        <p:spPr bwMode="auto">
          <a:xfrm>
            <a:off x="4578350" y="2522538"/>
            <a:ext cx="1735138" cy="498475"/>
          </a:xfrm>
          <a:prstGeom prst="rect">
            <a:avLst/>
          </a:prstGeom>
          <a:solidFill>
            <a:srgbClr val="FFFF99"/>
          </a:solidFill>
          <a:ln w="11113">
            <a:solidFill>
              <a:srgbClr val="000000"/>
            </a:solidFill>
            <a:miter lim="800000"/>
            <a:headEnd/>
            <a:tailEnd/>
          </a:ln>
        </p:spPr>
        <p:txBody>
          <a:bodyPr>
            <a:prstTxWarp prst="textNoShape">
              <a:avLst/>
            </a:prstTxWarp>
          </a:bodyPr>
          <a:lstStyle/>
          <a:p>
            <a:endParaRPr lang="ja-JP" altLang="en-US"/>
          </a:p>
        </p:txBody>
      </p:sp>
      <p:sp>
        <p:nvSpPr>
          <p:cNvPr id="19479" name="Rectangle 40"/>
          <p:cNvSpPr>
            <a:spLocks noChangeArrowheads="1"/>
          </p:cNvSpPr>
          <p:nvPr/>
        </p:nvSpPr>
        <p:spPr bwMode="auto">
          <a:xfrm>
            <a:off x="6321425" y="2522538"/>
            <a:ext cx="862013" cy="498475"/>
          </a:xfrm>
          <a:prstGeom prst="rect">
            <a:avLst/>
          </a:prstGeom>
          <a:solidFill>
            <a:srgbClr val="FF9999"/>
          </a:solidFill>
          <a:ln w="11113">
            <a:solidFill>
              <a:srgbClr val="000000"/>
            </a:solidFill>
            <a:miter lim="800000"/>
            <a:headEnd/>
            <a:tailEnd/>
          </a:ln>
        </p:spPr>
        <p:txBody>
          <a:bodyPr>
            <a:prstTxWarp prst="textNoShape">
              <a:avLst/>
            </a:prstTxWarp>
          </a:bodyPr>
          <a:lstStyle/>
          <a:p>
            <a:endParaRPr lang="ja-JP" altLang="en-US"/>
          </a:p>
        </p:txBody>
      </p:sp>
      <p:sp>
        <p:nvSpPr>
          <p:cNvPr id="19480" name="Rectangle 41"/>
          <p:cNvSpPr>
            <a:spLocks noChangeArrowheads="1"/>
          </p:cNvSpPr>
          <p:nvPr/>
        </p:nvSpPr>
        <p:spPr bwMode="auto">
          <a:xfrm>
            <a:off x="7194550" y="2522538"/>
            <a:ext cx="788988" cy="498475"/>
          </a:xfrm>
          <a:prstGeom prst="rect">
            <a:avLst/>
          </a:prstGeom>
          <a:solidFill>
            <a:srgbClr val="66FF99"/>
          </a:solidFill>
          <a:ln w="11113">
            <a:solidFill>
              <a:srgbClr val="000000"/>
            </a:solidFill>
            <a:miter lim="800000"/>
            <a:headEnd/>
            <a:tailEnd/>
          </a:ln>
        </p:spPr>
        <p:txBody>
          <a:bodyPr>
            <a:prstTxWarp prst="textNoShape">
              <a:avLst/>
            </a:prstTxWarp>
          </a:bodyPr>
          <a:lstStyle/>
          <a:p>
            <a:endParaRPr lang="ja-JP" altLang="en-US"/>
          </a:p>
        </p:txBody>
      </p:sp>
      <p:sp>
        <p:nvSpPr>
          <p:cNvPr id="19481" name="Rectangle 42"/>
          <p:cNvSpPr>
            <a:spLocks noChangeArrowheads="1"/>
          </p:cNvSpPr>
          <p:nvPr/>
        </p:nvSpPr>
        <p:spPr bwMode="auto">
          <a:xfrm>
            <a:off x="6315075" y="3027363"/>
            <a:ext cx="874713" cy="219075"/>
          </a:xfrm>
          <a:prstGeom prst="rect">
            <a:avLst/>
          </a:prstGeom>
          <a:noFill/>
          <a:ln w="9525">
            <a:noFill/>
            <a:miter lim="800000"/>
            <a:headEnd/>
            <a:tailEnd/>
          </a:ln>
        </p:spPr>
        <p:txBody>
          <a:bodyPr>
            <a:prstTxWarp prst="textNoShape">
              <a:avLst/>
            </a:prstTxWarp>
          </a:bodyPr>
          <a:lstStyle/>
          <a:p>
            <a:endParaRPr lang="ja-JP" altLang="en-US"/>
          </a:p>
        </p:txBody>
      </p:sp>
      <p:sp>
        <p:nvSpPr>
          <p:cNvPr id="19482" name="Rectangle 43"/>
          <p:cNvSpPr>
            <a:spLocks noChangeArrowheads="1"/>
          </p:cNvSpPr>
          <p:nvPr/>
        </p:nvSpPr>
        <p:spPr bwMode="auto">
          <a:xfrm>
            <a:off x="7188200" y="3027363"/>
            <a:ext cx="876300" cy="219075"/>
          </a:xfrm>
          <a:prstGeom prst="rect">
            <a:avLst/>
          </a:prstGeom>
          <a:noFill/>
          <a:ln w="9525">
            <a:noFill/>
            <a:miter lim="800000"/>
            <a:headEnd/>
            <a:tailEnd/>
          </a:ln>
        </p:spPr>
        <p:txBody>
          <a:bodyPr>
            <a:prstTxWarp prst="textNoShape">
              <a:avLst/>
            </a:prstTxWarp>
          </a:bodyPr>
          <a:lstStyle/>
          <a:p>
            <a:endParaRPr lang="ja-JP" altLang="en-US"/>
          </a:p>
        </p:txBody>
      </p:sp>
      <p:sp>
        <p:nvSpPr>
          <p:cNvPr id="19483" name="Freeform 44"/>
          <p:cNvSpPr>
            <a:spLocks/>
          </p:cNvSpPr>
          <p:nvPr/>
        </p:nvSpPr>
        <p:spPr bwMode="auto">
          <a:xfrm>
            <a:off x="1174750" y="3035300"/>
            <a:ext cx="3398838" cy="585788"/>
          </a:xfrm>
          <a:custGeom>
            <a:avLst/>
            <a:gdLst>
              <a:gd name="T0" fmla="*/ 3398838 w 2142"/>
              <a:gd name="T1" fmla="*/ 23813 h 369"/>
              <a:gd name="T2" fmla="*/ 3397251 w 2142"/>
              <a:gd name="T3" fmla="*/ 0 h 369"/>
              <a:gd name="T4" fmla="*/ 0 w 2142"/>
              <a:gd name="T5" fmla="*/ 561975 h 369"/>
              <a:gd name="T6" fmla="*/ 3174 w 2142"/>
              <a:gd name="T7" fmla="*/ 585788 h 369"/>
              <a:gd name="T8" fmla="*/ 3398838 w 2142"/>
              <a:gd name="T9" fmla="*/ 23813 h 369"/>
              <a:gd name="T10" fmla="*/ 0 60000 65536"/>
              <a:gd name="T11" fmla="*/ 0 60000 65536"/>
              <a:gd name="T12" fmla="*/ 0 60000 65536"/>
              <a:gd name="T13" fmla="*/ 0 60000 65536"/>
              <a:gd name="T14" fmla="*/ 0 60000 65536"/>
              <a:gd name="T15" fmla="*/ 0 w 2142"/>
              <a:gd name="T16" fmla="*/ 0 h 369"/>
              <a:gd name="T17" fmla="*/ 2142 w 2142"/>
              <a:gd name="T18" fmla="*/ 369 h 369"/>
            </a:gdLst>
            <a:ahLst/>
            <a:cxnLst>
              <a:cxn ang="T10">
                <a:pos x="T0" y="T1"/>
              </a:cxn>
              <a:cxn ang="T11">
                <a:pos x="T2" y="T3"/>
              </a:cxn>
              <a:cxn ang="T12">
                <a:pos x="T4" y="T5"/>
              </a:cxn>
              <a:cxn ang="T13">
                <a:pos x="T6" y="T7"/>
              </a:cxn>
              <a:cxn ang="T14">
                <a:pos x="T8" y="T9"/>
              </a:cxn>
            </a:cxnLst>
            <a:rect l="T15" t="T16" r="T17" b="T18"/>
            <a:pathLst>
              <a:path w="2142" h="369">
                <a:moveTo>
                  <a:pt x="2142" y="15"/>
                </a:moveTo>
                <a:lnTo>
                  <a:pt x="2141" y="0"/>
                </a:lnTo>
                <a:lnTo>
                  <a:pt x="0" y="354"/>
                </a:lnTo>
                <a:lnTo>
                  <a:pt x="2" y="369"/>
                </a:lnTo>
                <a:lnTo>
                  <a:pt x="2142" y="15"/>
                </a:lnTo>
                <a:close/>
              </a:path>
            </a:pathLst>
          </a:custGeom>
          <a:solidFill>
            <a:schemeClr val="tx1"/>
          </a:solidFill>
          <a:ln w="9525">
            <a:noFill/>
            <a:round/>
            <a:headEnd/>
            <a:tailEnd/>
          </a:ln>
        </p:spPr>
        <p:txBody>
          <a:bodyPr>
            <a:prstTxWarp prst="textNoShape">
              <a:avLst/>
            </a:prstTxWarp>
          </a:bodyPr>
          <a:lstStyle/>
          <a:p>
            <a:endParaRPr lang="ja-JP" altLang="en-US"/>
          </a:p>
        </p:txBody>
      </p:sp>
      <p:sp>
        <p:nvSpPr>
          <p:cNvPr id="19484" name="Rectangle 45"/>
          <p:cNvSpPr>
            <a:spLocks noChangeArrowheads="1"/>
          </p:cNvSpPr>
          <p:nvPr/>
        </p:nvSpPr>
        <p:spPr bwMode="auto">
          <a:xfrm>
            <a:off x="4706938" y="2565400"/>
            <a:ext cx="1433512" cy="412750"/>
          </a:xfrm>
          <a:prstGeom prst="rect">
            <a:avLst/>
          </a:prstGeom>
          <a:noFill/>
          <a:ln w="9525">
            <a:noFill/>
            <a:miter lim="800000"/>
            <a:headEnd/>
            <a:tailEnd/>
          </a:ln>
        </p:spPr>
        <p:txBody>
          <a:bodyPr lIns="0" tIns="0" rIns="0" bIns="0">
            <a:prstTxWarp prst="textNoShape">
              <a:avLst/>
            </a:prstTxWarp>
            <a:spAutoFit/>
          </a:bodyPr>
          <a:lstStyle/>
          <a:p>
            <a:pPr>
              <a:lnSpc>
                <a:spcPct val="90000"/>
              </a:lnSpc>
            </a:pPr>
            <a:r>
              <a:rPr lang="en-US" altLang="ja-JP" sz="1500">
                <a:solidFill>
                  <a:srgbClr val="000066"/>
                </a:solidFill>
                <a:ea typeface="Times New Roman" pitchFamily="-111" charset="0"/>
                <a:cs typeface="Times New Roman" pitchFamily="-111" charset="0"/>
              </a:rPr>
              <a:t>Investments \131.8 Trillion</a:t>
            </a:r>
            <a:r>
              <a:rPr lang="en-US" altLang="ja-JP" sz="1500">
                <a:solidFill>
                  <a:srgbClr val="000066"/>
                </a:solidFill>
              </a:rPr>
              <a:t> </a:t>
            </a:r>
          </a:p>
        </p:txBody>
      </p:sp>
      <p:sp>
        <p:nvSpPr>
          <p:cNvPr id="19485" name="Rectangle 46"/>
          <p:cNvSpPr>
            <a:spLocks noChangeArrowheads="1"/>
          </p:cNvSpPr>
          <p:nvPr/>
        </p:nvSpPr>
        <p:spPr bwMode="auto">
          <a:xfrm>
            <a:off x="5087938" y="3071813"/>
            <a:ext cx="719137" cy="206375"/>
          </a:xfrm>
          <a:prstGeom prst="rect">
            <a:avLst/>
          </a:prstGeom>
          <a:noFill/>
          <a:ln w="9525">
            <a:noFill/>
            <a:miter lim="800000"/>
            <a:headEnd/>
            <a:tailEnd/>
          </a:ln>
        </p:spPr>
        <p:txBody>
          <a:bodyPr lIns="0" tIns="0" rIns="0" bIns="0">
            <a:prstTxWarp prst="textNoShape">
              <a:avLst/>
            </a:prstTxWarp>
            <a:spAutoFit/>
          </a:bodyPr>
          <a:lstStyle/>
          <a:p>
            <a:pPr>
              <a:lnSpc>
                <a:spcPct val="90000"/>
              </a:lnSpc>
            </a:pPr>
            <a:r>
              <a:rPr lang="ja-JP" sz="1500"/>
              <a:t>(25.</a:t>
            </a:r>
            <a:r>
              <a:rPr lang="ja-JP" altLang="en-US" sz="1500"/>
              <a:t>7</a:t>
            </a:r>
            <a:r>
              <a:rPr lang="ja-JP" sz="1500"/>
              <a:t>%)</a:t>
            </a:r>
          </a:p>
        </p:txBody>
      </p:sp>
      <p:sp>
        <p:nvSpPr>
          <p:cNvPr id="19486" name="Rectangle 47"/>
          <p:cNvSpPr>
            <a:spLocks noChangeArrowheads="1"/>
          </p:cNvSpPr>
          <p:nvPr/>
        </p:nvSpPr>
        <p:spPr bwMode="auto">
          <a:xfrm>
            <a:off x="6383338" y="2535238"/>
            <a:ext cx="823912" cy="495300"/>
          </a:xfrm>
          <a:prstGeom prst="rect">
            <a:avLst/>
          </a:prstGeom>
          <a:noFill/>
          <a:ln w="9525">
            <a:noFill/>
            <a:miter lim="800000"/>
            <a:headEnd/>
            <a:tailEnd/>
          </a:ln>
        </p:spPr>
        <p:txBody>
          <a:bodyPr lIns="0" tIns="0" rIns="0" bIns="0">
            <a:prstTxWarp prst="textNoShape">
              <a:avLst/>
            </a:prstTxWarp>
            <a:spAutoFit/>
          </a:bodyPr>
          <a:lstStyle/>
          <a:p>
            <a:pPr>
              <a:lnSpc>
                <a:spcPct val="90000"/>
              </a:lnSpc>
            </a:pPr>
            <a:r>
              <a:rPr lang="en-US" altLang="ja-JP" sz="1200">
                <a:solidFill>
                  <a:srgbClr val="000066"/>
                </a:solidFill>
                <a:ea typeface="Times New Roman" pitchFamily="-111" charset="0"/>
                <a:cs typeface="Times New Roman" pitchFamily="-111" charset="0"/>
              </a:rPr>
              <a:t>Exports \55.7 Trillion</a:t>
            </a:r>
            <a:r>
              <a:rPr lang="en-US" altLang="ja-JP" sz="1200">
                <a:solidFill>
                  <a:srgbClr val="000066"/>
                </a:solidFill>
              </a:rPr>
              <a:t> </a:t>
            </a:r>
          </a:p>
        </p:txBody>
      </p:sp>
      <p:sp>
        <p:nvSpPr>
          <p:cNvPr id="19487" name="Rectangle 48"/>
          <p:cNvSpPr>
            <a:spLocks noChangeArrowheads="1"/>
          </p:cNvSpPr>
          <p:nvPr/>
        </p:nvSpPr>
        <p:spPr bwMode="auto">
          <a:xfrm>
            <a:off x="6316663" y="3224213"/>
            <a:ext cx="719137" cy="206375"/>
          </a:xfrm>
          <a:prstGeom prst="rect">
            <a:avLst/>
          </a:prstGeom>
          <a:noFill/>
          <a:ln w="9525">
            <a:noFill/>
            <a:miter lim="800000"/>
            <a:headEnd/>
            <a:tailEnd/>
          </a:ln>
        </p:spPr>
        <p:txBody>
          <a:bodyPr lIns="0" tIns="0" rIns="0" bIns="0">
            <a:prstTxWarp prst="textNoShape">
              <a:avLst/>
            </a:prstTxWarp>
            <a:spAutoFit/>
          </a:bodyPr>
          <a:lstStyle/>
          <a:p>
            <a:pPr>
              <a:lnSpc>
                <a:spcPct val="90000"/>
              </a:lnSpc>
            </a:pPr>
            <a:r>
              <a:rPr lang="ja-JP" sz="1500"/>
              <a:t>(10.</a:t>
            </a:r>
            <a:r>
              <a:rPr lang="ja-JP" altLang="en-US" sz="1500"/>
              <a:t>8</a:t>
            </a:r>
            <a:r>
              <a:rPr lang="ja-JP" sz="1500"/>
              <a:t>%)</a:t>
            </a:r>
          </a:p>
        </p:txBody>
      </p:sp>
      <p:sp>
        <p:nvSpPr>
          <p:cNvPr id="19488" name="Rectangle 49"/>
          <p:cNvSpPr>
            <a:spLocks noChangeArrowheads="1"/>
          </p:cNvSpPr>
          <p:nvPr/>
        </p:nvSpPr>
        <p:spPr bwMode="auto">
          <a:xfrm>
            <a:off x="7221538" y="2535238"/>
            <a:ext cx="838200" cy="495300"/>
          </a:xfrm>
          <a:prstGeom prst="rect">
            <a:avLst/>
          </a:prstGeom>
          <a:noFill/>
          <a:ln w="9525">
            <a:noFill/>
            <a:miter lim="800000"/>
            <a:headEnd/>
            <a:tailEnd/>
          </a:ln>
        </p:spPr>
        <p:txBody>
          <a:bodyPr lIns="0" tIns="0" rIns="0" bIns="0">
            <a:prstTxWarp prst="textNoShape">
              <a:avLst/>
            </a:prstTxWarp>
            <a:spAutoFit/>
          </a:bodyPr>
          <a:lstStyle/>
          <a:p>
            <a:pPr>
              <a:lnSpc>
                <a:spcPct val="90000"/>
              </a:lnSpc>
            </a:pPr>
            <a:r>
              <a:rPr lang="en-US" altLang="ja-JP" sz="1200">
                <a:solidFill>
                  <a:srgbClr val="000066"/>
                </a:solidFill>
                <a:ea typeface="Times New Roman" pitchFamily="-111" charset="0"/>
                <a:cs typeface="Times New Roman" pitchFamily="-111" charset="0"/>
              </a:rPr>
              <a:t>Imports</a:t>
            </a:r>
            <a:br>
              <a:rPr lang="en-US" altLang="ja-JP" sz="1200">
                <a:solidFill>
                  <a:srgbClr val="000066"/>
                </a:solidFill>
                <a:ea typeface="Times New Roman" pitchFamily="-111" charset="0"/>
                <a:cs typeface="Times New Roman" pitchFamily="-111" charset="0"/>
              </a:rPr>
            </a:br>
            <a:r>
              <a:rPr lang="en-US" altLang="ja-JP" sz="1200">
                <a:solidFill>
                  <a:srgbClr val="000066"/>
                </a:solidFill>
                <a:ea typeface="Times New Roman" pitchFamily="-111" charset="0"/>
                <a:cs typeface="Times New Roman" pitchFamily="-111" charset="0"/>
              </a:rPr>
              <a:t> -\48.8 Trillion</a:t>
            </a:r>
            <a:r>
              <a:rPr lang="en-US" altLang="ja-JP" sz="1200"/>
              <a:t> </a:t>
            </a:r>
          </a:p>
        </p:txBody>
      </p:sp>
      <p:sp>
        <p:nvSpPr>
          <p:cNvPr id="19489" name="Rectangle 50"/>
          <p:cNvSpPr>
            <a:spLocks noChangeArrowheads="1"/>
          </p:cNvSpPr>
          <p:nvPr/>
        </p:nvSpPr>
        <p:spPr bwMode="auto">
          <a:xfrm>
            <a:off x="7212013" y="3043238"/>
            <a:ext cx="752475" cy="206375"/>
          </a:xfrm>
          <a:prstGeom prst="rect">
            <a:avLst/>
          </a:prstGeom>
          <a:noFill/>
          <a:ln w="9525">
            <a:noFill/>
            <a:miter lim="800000"/>
            <a:headEnd/>
            <a:tailEnd/>
          </a:ln>
        </p:spPr>
        <p:txBody>
          <a:bodyPr lIns="0" tIns="0" rIns="0" bIns="0">
            <a:prstTxWarp prst="textNoShape">
              <a:avLst/>
            </a:prstTxWarp>
            <a:spAutoFit/>
          </a:bodyPr>
          <a:lstStyle/>
          <a:p>
            <a:pPr>
              <a:lnSpc>
                <a:spcPct val="90000"/>
              </a:lnSpc>
            </a:pPr>
            <a:r>
              <a:rPr lang="ja-JP" sz="1500">
                <a:sym typeface="Symbol" pitchFamily="-111" charset="2"/>
              </a:rPr>
              <a:t>(–</a:t>
            </a:r>
            <a:r>
              <a:rPr lang="ja-JP" altLang="en-US" sz="1500"/>
              <a:t>9.5</a:t>
            </a:r>
            <a:r>
              <a:rPr lang="ja-JP" sz="1500"/>
              <a:t>%)</a:t>
            </a:r>
          </a:p>
        </p:txBody>
      </p:sp>
      <p:sp>
        <p:nvSpPr>
          <p:cNvPr id="19490" name="Rectangle 51"/>
          <p:cNvSpPr>
            <a:spLocks noChangeArrowheads="1"/>
          </p:cNvSpPr>
          <p:nvPr/>
        </p:nvSpPr>
        <p:spPr bwMode="auto">
          <a:xfrm>
            <a:off x="1158875" y="3614738"/>
            <a:ext cx="4210050" cy="280987"/>
          </a:xfrm>
          <a:prstGeom prst="rect">
            <a:avLst/>
          </a:prstGeom>
          <a:solidFill>
            <a:srgbClr val="CCECFF"/>
          </a:solidFill>
          <a:ln w="11113">
            <a:solidFill>
              <a:srgbClr val="000000"/>
            </a:solidFill>
            <a:miter lim="800000"/>
            <a:headEnd/>
            <a:tailEnd/>
          </a:ln>
        </p:spPr>
        <p:txBody>
          <a:bodyPr>
            <a:prstTxWarp prst="textNoShape">
              <a:avLst/>
            </a:prstTxWarp>
          </a:bodyPr>
          <a:lstStyle/>
          <a:p>
            <a:endParaRPr lang="ja-JP" altLang="en-US"/>
          </a:p>
        </p:txBody>
      </p:sp>
      <p:sp>
        <p:nvSpPr>
          <p:cNvPr id="19491" name="Rectangle 52"/>
          <p:cNvSpPr>
            <a:spLocks noChangeArrowheads="1"/>
          </p:cNvSpPr>
          <p:nvPr/>
        </p:nvSpPr>
        <p:spPr bwMode="auto">
          <a:xfrm>
            <a:off x="5378450" y="3614738"/>
            <a:ext cx="2387600" cy="788987"/>
          </a:xfrm>
          <a:prstGeom prst="rect">
            <a:avLst/>
          </a:prstGeom>
          <a:solidFill>
            <a:srgbClr val="FFFF99"/>
          </a:solidFill>
          <a:ln w="11113">
            <a:solidFill>
              <a:srgbClr val="000000"/>
            </a:solidFill>
            <a:miter lim="800000"/>
            <a:headEnd/>
            <a:tailEnd/>
          </a:ln>
        </p:spPr>
        <p:txBody>
          <a:bodyPr>
            <a:prstTxWarp prst="textNoShape">
              <a:avLst/>
            </a:prstTxWarp>
          </a:bodyPr>
          <a:lstStyle/>
          <a:p>
            <a:endParaRPr lang="ja-JP" altLang="en-US"/>
          </a:p>
        </p:txBody>
      </p:sp>
      <p:sp>
        <p:nvSpPr>
          <p:cNvPr id="19492" name="Rectangle 53"/>
          <p:cNvSpPr>
            <a:spLocks noChangeArrowheads="1"/>
          </p:cNvSpPr>
          <p:nvPr/>
        </p:nvSpPr>
        <p:spPr bwMode="auto">
          <a:xfrm>
            <a:off x="7778750" y="3614738"/>
            <a:ext cx="641350" cy="788987"/>
          </a:xfrm>
          <a:prstGeom prst="rect">
            <a:avLst/>
          </a:prstGeom>
          <a:solidFill>
            <a:srgbClr val="CC99FF"/>
          </a:solidFill>
          <a:ln w="11113">
            <a:solidFill>
              <a:srgbClr val="000000"/>
            </a:solidFill>
            <a:miter lim="800000"/>
            <a:headEnd/>
            <a:tailEnd/>
          </a:ln>
        </p:spPr>
        <p:txBody>
          <a:bodyPr>
            <a:prstTxWarp prst="textNoShape">
              <a:avLst/>
            </a:prstTxWarp>
          </a:bodyPr>
          <a:lstStyle/>
          <a:p>
            <a:endParaRPr lang="ja-JP" altLang="en-US"/>
          </a:p>
        </p:txBody>
      </p:sp>
      <p:sp>
        <p:nvSpPr>
          <p:cNvPr id="19493" name="Rectangle 54"/>
          <p:cNvSpPr>
            <a:spLocks noChangeArrowheads="1"/>
          </p:cNvSpPr>
          <p:nvPr/>
        </p:nvSpPr>
        <p:spPr bwMode="auto">
          <a:xfrm>
            <a:off x="1158875" y="3903663"/>
            <a:ext cx="2098675" cy="500062"/>
          </a:xfrm>
          <a:prstGeom prst="rect">
            <a:avLst/>
          </a:prstGeom>
          <a:solidFill>
            <a:srgbClr val="66FF99"/>
          </a:solidFill>
          <a:ln w="11113">
            <a:solidFill>
              <a:srgbClr val="000000"/>
            </a:solidFill>
            <a:miter lim="800000"/>
            <a:headEnd/>
            <a:tailEnd/>
          </a:ln>
        </p:spPr>
        <p:txBody>
          <a:bodyPr>
            <a:prstTxWarp prst="textNoShape">
              <a:avLst/>
            </a:prstTxWarp>
          </a:bodyPr>
          <a:lstStyle/>
          <a:p>
            <a:endParaRPr lang="ja-JP" altLang="en-US"/>
          </a:p>
        </p:txBody>
      </p:sp>
      <p:sp>
        <p:nvSpPr>
          <p:cNvPr id="19494" name="Rectangle 55"/>
          <p:cNvSpPr>
            <a:spLocks noChangeArrowheads="1"/>
          </p:cNvSpPr>
          <p:nvPr/>
        </p:nvSpPr>
        <p:spPr bwMode="auto">
          <a:xfrm>
            <a:off x="3267075" y="3903663"/>
            <a:ext cx="2101850" cy="500062"/>
          </a:xfrm>
          <a:prstGeom prst="rect">
            <a:avLst/>
          </a:prstGeom>
          <a:solidFill>
            <a:srgbClr val="00FFFF"/>
          </a:solidFill>
          <a:ln w="11113">
            <a:solidFill>
              <a:srgbClr val="000000"/>
            </a:solidFill>
            <a:miter lim="800000"/>
            <a:headEnd/>
            <a:tailEnd/>
          </a:ln>
        </p:spPr>
        <p:txBody>
          <a:bodyPr>
            <a:prstTxWarp prst="textNoShape">
              <a:avLst/>
            </a:prstTxWarp>
          </a:bodyPr>
          <a:lstStyle/>
          <a:p>
            <a:endParaRPr lang="ja-JP" altLang="en-US"/>
          </a:p>
        </p:txBody>
      </p:sp>
      <p:sp>
        <p:nvSpPr>
          <p:cNvPr id="19495" name="Rectangle 56"/>
          <p:cNvSpPr>
            <a:spLocks noChangeArrowheads="1"/>
          </p:cNvSpPr>
          <p:nvPr/>
        </p:nvSpPr>
        <p:spPr bwMode="auto">
          <a:xfrm>
            <a:off x="1311275" y="3686175"/>
            <a:ext cx="4003675" cy="165100"/>
          </a:xfrm>
          <a:prstGeom prst="rect">
            <a:avLst/>
          </a:prstGeom>
          <a:noFill/>
          <a:ln w="9525">
            <a:noFill/>
            <a:miter lim="800000"/>
            <a:headEnd/>
            <a:tailEnd/>
          </a:ln>
        </p:spPr>
        <p:txBody>
          <a:bodyPr lIns="0" tIns="0" rIns="0" bIns="0">
            <a:prstTxWarp prst="textNoShape">
              <a:avLst/>
            </a:prstTxWarp>
            <a:spAutoFit/>
          </a:bodyPr>
          <a:lstStyle/>
          <a:p>
            <a:pPr>
              <a:lnSpc>
                <a:spcPct val="90000"/>
              </a:lnSpc>
            </a:pPr>
            <a:r>
              <a:rPr lang="en-US" altLang="ja-JP" sz="1200">
                <a:solidFill>
                  <a:srgbClr val="000066"/>
                </a:solidFill>
                <a:ea typeface="Times New Roman" pitchFamily="-111" charset="0"/>
                <a:cs typeface="Times New Roman" pitchFamily="-111" charset="0"/>
              </a:rPr>
              <a:t>Construction Investments \70.4 Trillion (13.7%)</a:t>
            </a:r>
            <a:r>
              <a:rPr lang="en-US" altLang="ja-JP" sz="1200">
                <a:solidFill>
                  <a:srgbClr val="000066"/>
                </a:solidFill>
              </a:rPr>
              <a:t> </a:t>
            </a:r>
          </a:p>
        </p:txBody>
      </p:sp>
      <p:sp>
        <p:nvSpPr>
          <p:cNvPr id="19496" name="Rectangle 57"/>
          <p:cNvSpPr>
            <a:spLocks noChangeArrowheads="1"/>
          </p:cNvSpPr>
          <p:nvPr/>
        </p:nvSpPr>
        <p:spPr bwMode="auto">
          <a:xfrm>
            <a:off x="1246188" y="4006850"/>
            <a:ext cx="2009775" cy="330200"/>
          </a:xfrm>
          <a:prstGeom prst="rect">
            <a:avLst/>
          </a:prstGeom>
          <a:noFill/>
          <a:ln w="9525">
            <a:noFill/>
            <a:miter lim="800000"/>
            <a:headEnd/>
            <a:tailEnd/>
          </a:ln>
        </p:spPr>
        <p:txBody>
          <a:bodyPr lIns="0" tIns="0" rIns="0" bIns="0">
            <a:prstTxWarp prst="textNoShape">
              <a:avLst/>
            </a:prstTxWarp>
            <a:spAutoFit/>
          </a:bodyPr>
          <a:lstStyle/>
          <a:p>
            <a:pPr>
              <a:lnSpc>
                <a:spcPct val="90000"/>
              </a:lnSpc>
            </a:pPr>
            <a:r>
              <a:rPr lang="en-US" altLang="ja-JP" sz="1200">
                <a:solidFill>
                  <a:srgbClr val="000066"/>
                </a:solidFill>
                <a:ea typeface="Times New Roman" pitchFamily="-111" charset="0"/>
                <a:cs typeface="Times New Roman" pitchFamily="-111" charset="0"/>
              </a:rPr>
              <a:t>Private Housing </a:t>
            </a:r>
          </a:p>
          <a:p>
            <a:pPr>
              <a:lnSpc>
                <a:spcPct val="90000"/>
              </a:lnSpc>
            </a:pPr>
            <a:r>
              <a:rPr lang="en-US" altLang="ja-JP" sz="1200">
                <a:solidFill>
                  <a:srgbClr val="000066"/>
                </a:solidFill>
                <a:ea typeface="Times New Roman" pitchFamily="-111" charset="0"/>
                <a:cs typeface="Times New Roman" pitchFamily="-111" charset="0"/>
              </a:rPr>
              <a:t>\39.2 Trillion</a:t>
            </a:r>
            <a:r>
              <a:rPr lang="en-US" altLang="ja-JP" sz="1200">
                <a:solidFill>
                  <a:srgbClr val="000066"/>
                </a:solidFill>
              </a:rPr>
              <a:t> </a:t>
            </a:r>
          </a:p>
        </p:txBody>
      </p:sp>
      <p:sp>
        <p:nvSpPr>
          <p:cNvPr id="19497" name="Rectangle 58"/>
          <p:cNvSpPr>
            <a:spLocks noChangeArrowheads="1"/>
          </p:cNvSpPr>
          <p:nvPr/>
        </p:nvSpPr>
        <p:spPr bwMode="auto">
          <a:xfrm>
            <a:off x="1143000" y="4435475"/>
            <a:ext cx="2279650" cy="136525"/>
          </a:xfrm>
          <a:prstGeom prst="rect">
            <a:avLst/>
          </a:prstGeom>
          <a:noFill/>
          <a:ln w="9525">
            <a:noFill/>
            <a:miter lim="800000"/>
            <a:headEnd/>
            <a:tailEnd/>
          </a:ln>
        </p:spPr>
        <p:txBody>
          <a:bodyPr lIns="0" tIns="0" rIns="0" bIns="0">
            <a:prstTxWarp prst="textNoShape">
              <a:avLst/>
            </a:prstTxWarp>
            <a:spAutoFit/>
          </a:bodyPr>
          <a:lstStyle/>
          <a:p>
            <a:pPr>
              <a:lnSpc>
                <a:spcPct val="90000"/>
              </a:lnSpc>
            </a:pPr>
            <a:r>
              <a:rPr lang="ja-JP" altLang="en-US" sz="1000">
                <a:ea typeface="Times New Roman" pitchFamily="-111" charset="0"/>
                <a:cs typeface="Times New Roman" pitchFamily="-111" charset="0"/>
              </a:rPr>
              <a:t>55.7% </a:t>
            </a:r>
            <a:r>
              <a:rPr lang="en-US" altLang="ja-JP" sz="1000">
                <a:ea typeface="Times New Roman" pitchFamily="-111" charset="0"/>
                <a:cs typeface="Times New Roman" pitchFamily="-111" charset="0"/>
              </a:rPr>
              <a:t>of Construction Investments</a:t>
            </a:r>
            <a:r>
              <a:rPr lang="en-US" altLang="ja-JP" sz="1000"/>
              <a:t> </a:t>
            </a:r>
            <a:endParaRPr lang="ja-JP" sz="1000"/>
          </a:p>
        </p:txBody>
      </p:sp>
      <p:sp>
        <p:nvSpPr>
          <p:cNvPr id="19498" name="Rectangle 59"/>
          <p:cNvSpPr>
            <a:spLocks noChangeArrowheads="1"/>
          </p:cNvSpPr>
          <p:nvPr/>
        </p:nvSpPr>
        <p:spPr bwMode="auto">
          <a:xfrm>
            <a:off x="3355975" y="4006850"/>
            <a:ext cx="2009775" cy="330200"/>
          </a:xfrm>
          <a:prstGeom prst="rect">
            <a:avLst/>
          </a:prstGeom>
          <a:noFill/>
          <a:ln w="9525">
            <a:noFill/>
            <a:miter lim="800000"/>
            <a:headEnd/>
            <a:tailEnd/>
          </a:ln>
        </p:spPr>
        <p:txBody>
          <a:bodyPr lIns="0" tIns="0" rIns="0" bIns="0">
            <a:prstTxWarp prst="textNoShape">
              <a:avLst/>
            </a:prstTxWarp>
            <a:spAutoFit/>
          </a:bodyPr>
          <a:lstStyle/>
          <a:p>
            <a:pPr>
              <a:lnSpc>
                <a:spcPct val="90000"/>
              </a:lnSpc>
            </a:pPr>
            <a:r>
              <a:rPr lang="en-US" altLang="ja-JP" sz="1200">
                <a:solidFill>
                  <a:srgbClr val="000066"/>
                </a:solidFill>
                <a:ea typeface="Times New Roman" pitchFamily="-111" charset="0"/>
                <a:cs typeface="Times New Roman" pitchFamily="-111" charset="0"/>
              </a:rPr>
              <a:t>Government Construction Investments \31.2 Trillion </a:t>
            </a:r>
          </a:p>
        </p:txBody>
      </p:sp>
      <p:sp>
        <p:nvSpPr>
          <p:cNvPr id="19499" name="Rectangle 60"/>
          <p:cNvSpPr>
            <a:spLocks noChangeArrowheads="1"/>
          </p:cNvSpPr>
          <p:nvPr/>
        </p:nvSpPr>
        <p:spPr bwMode="auto">
          <a:xfrm>
            <a:off x="3349625" y="4435475"/>
            <a:ext cx="2133600" cy="136525"/>
          </a:xfrm>
          <a:prstGeom prst="rect">
            <a:avLst/>
          </a:prstGeom>
          <a:noFill/>
          <a:ln w="9525">
            <a:noFill/>
            <a:miter lim="800000"/>
            <a:headEnd/>
            <a:tailEnd/>
          </a:ln>
        </p:spPr>
        <p:txBody>
          <a:bodyPr lIns="0" tIns="0" rIns="0" bIns="0">
            <a:prstTxWarp prst="textNoShape">
              <a:avLst/>
            </a:prstTxWarp>
            <a:spAutoFit/>
          </a:bodyPr>
          <a:lstStyle/>
          <a:p>
            <a:pPr>
              <a:lnSpc>
                <a:spcPct val="90000"/>
              </a:lnSpc>
            </a:pPr>
            <a:r>
              <a:rPr lang="ja-JP" altLang="en-US" sz="1000">
                <a:ea typeface="Times New Roman" pitchFamily="-111" charset="0"/>
                <a:cs typeface="Times New Roman" pitchFamily="-111" charset="0"/>
              </a:rPr>
              <a:t>44.3% </a:t>
            </a:r>
            <a:r>
              <a:rPr lang="en-US" altLang="ja-JP" sz="1000">
                <a:ea typeface="Times New Roman" pitchFamily="-111" charset="0"/>
                <a:cs typeface="Times New Roman" pitchFamily="-111" charset="0"/>
              </a:rPr>
              <a:t>of Construction Investments</a:t>
            </a:r>
            <a:r>
              <a:rPr lang="en-US" altLang="ja-JP" sz="1000"/>
              <a:t> </a:t>
            </a:r>
            <a:endParaRPr lang="ja-JP" sz="1000"/>
          </a:p>
        </p:txBody>
      </p:sp>
      <p:sp>
        <p:nvSpPr>
          <p:cNvPr id="19500" name="Rectangle 61"/>
          <p:cNvSpPr>
            <a:spLocks noChangeArrowheads="1"/>
          </p:cNvSpPr>
          <p:nvPr/>
        </p:nvSpPr>
        <p:spPr bwMode="auto">
          <a:xfrm>
            <a:off x="5468938" y="3790950"/>
            <a:ext cx="2201862" cy="441325"/>
          </a:xfrm>
          <a:prstGeom prst="rect">
            <a:avLst/>
          </a:prstGeom>
          <a:noFill/>
          <a:ln w="9525">
            <a:noFill/>
            <a:miter lim="800000"/>
            <a:headEnd/>
            <a:tailEnd/>
          </a:ln>
        </p:spPr>
        <p:txBody>
          <a:bodyPr lIns="0" tIns="0" rIns="0" bIns="0">
            <a:prstTxWarp prst="textNoShape">
              <a:avLst/>
            </a:prstTxWarp>
            <a:spAutoFit/>
          </a:bodyPr>
          <a:lstStyle/>
          <a:p>
            <a:pPr>
              <a:lnSpc>
                <a:spcPct val="90000"/>
              </a:lnSpc>
            </a:pPr>
            <a:r>
              <a:rPr lang="en-US" altLang="ja-JP" sz="1600">
                <a:solidFill>
                  <a:srgbClr val="000066"/>
                </a:solidFill>
                <a:ea typeface="Times New Roman" pitchFamily="-111" charset="0"/>
                <a:cs typeface="Times New Roman" pitchFamily="-111" charset="0"/>
              </a:rPr>
              <a:t>Machinery, etc. </a:t>
            </a:r>
          </a:p>
          <a:p>
            <a:pPr>
              <a:lnSpc>
                <a:spcPct val="90000"/>
              </a:lnSpc>
            </a:pPr>
            <a:r>
              <a:rPr lang="en-US" altLang="ja-JP" sz="1600">
                <a:solidFill>
                  <a:srgbClr val="000066"/>
                </a:solidFill>
                <a:ea typeface="Times New Roman" pitchFamily="-111" charset="0"/>
                <a:cs typeface="Times New Roman" pitchFamily="-111" charset="0"/>
              </a:rPr>
              <a:t>\61.5 Trillion</a:t>
            </a:r>
            <a:r>
              <a:rPr lang="en-US" altLang="ja-JP" sz="1600">
                <a:solidFill>
                  <a:srgbClr val="000066"/>
                </a:solidFill>
              </a:rPr>
              <a:t> </a:t>
            </a:r>
          </a:p>
        </p:txBody>
      </p:sp>
      <p:sp>
        <p:nvSpPr>
          <p:cNvPr id="19501" name="Rectangle 62"/>
          <p:cNvSpPr>
            <a:spLocks noChangeArrowheads="1"/>
          </p:cNvSpPr>
          <p:nvPr/>
        </p:nvSpPr>
        <p:spPr bwMode="auto">
          <a:xfrm>
            <a:off x="7800975" y="3810000"/>
            <a:ext cx="644525" cy="409575"/>
          </a:xfrm>
          <a:prstGeom prst="rect">
            <a:avLst/>
          </a:prstGeom>
          <a:noFill/>
          <a:ln w="9525">
            <a:noFill/>
            <a:miter lim="800000"/>
            <a:headEnd/>
            <a:tailEnd/>
          </a:ln>
        </p:spPr>
        <p:txBody>
          <a:bodyPr lIns="0" tIns="0" rIns="0" bIns="0">
            <a:prstTxWarp prst="textNoShape">
              <a:avLst/>
            </a:prstTxWarp>
            <a:spAutoFit/>
          </a:bodyPr>
          <a:lstStyle/>
          <a:p>
            <a:pPr>
              <a:lnSpc>
                <a:spcPct val="90000"/>
              </a:lnSpc>
            </a:pPr>
            <a:r>
              <a:rPr lang="en-US" altLang="ja-JP" sz="1000">
                <a:solidFill>
                  <a:srgbClr val="000066"/>
                </a:solidFill>
                <a:ea typeface="Times New Roman" pitchFamily="-111" charset="0"/>
                <a:cs typeface="Times New Roman" pitchFamily="-111" charset="0"/>
              </a:rPr>
              <a:t>Inventory</a:t>
            </a:r>
          </a:p>
          <a:p>
            <a:pPr>
              <a:lnSpc>
                <a:spcPct val="90000"/>
              </a:lnSpc>
            </a:pPr>
            <a:r>
              <a:rPr lang="en-US" altLang="ja-JP" sz="1000">
                <a:solidFill>
                  <a:srgbClr val="000066"/>
                </a:solidFill>
                <a:ea typeface="Times New Roman" pitchFamily="-111" charset="0"/>
                <a:cs typeface="Times New Roman" pitchFamily="-111" charset="0"/>
              </a:rPr>
              <a:t> -\0.1 Trillion</a:t>
            </a:r>
            <a:r>
              <a:rPr lang="en-US" altLang="ja-JP" sz="1000">
                <a:solidFill>
                  <a:srgbClr val="000066"/>
                </a:solidFill>
              </a:rPr>
              <a:t> </a:t>
            </a:r>
          </a:p>
        </p:txBody>
      </p:sp>
      <p:sp>
        <p:nvSpPr>
          <p:cNvPr id="19502" name="Rectangle 63"/>
          <p:cNvSpPr>
            <a:spLocks noChangeArrowheads="1"/>
          </p:cNvSpPr>
          <p:nvPr/>
        </p:nvSpPr>
        <p:spPr bwMode="auto">
          <a:xfrm>
            <a:off x="6629400" y="4592638"/>
            <a:ext cx="1976438" cy="366712"/>
          </a:xfrm>
          <a:prstGeom prst="rect">
            <a:avLst/>
          </a:prstGeom>
          <a:noFill/>
          <a:ln w="9525">
            <a:noFill/>
            <a:miter lim="800000"/>
            <a:headEnd/>
            <a:tailEnd/>
          </a:ln>
        </p:spPr>
        <p:txBody>
          <a:bodyPr>
            <a:prstTxWarp prst="textNoShape">
              <a:avLst/>
            </a:prstTxWarp>
            <a:spAutoFit/>
          </a:bodyPr>
          <a:lstStyle/>
          <a:p>
            <a:r>
              <a:rPr lang="ja-JP" altLang="en-US" sz="1600">
                <a:solidFill>
                  <a:schemeClr val="tx2"/>
                </a:solidFill>
              </a:rPr>
              <a:t>　(</a:t>
            </a:r>
            <a:r>
              <a:rPr lang="en-US" altLang="ja-JP" sz="1600">
                <a:solidFill>
                  <a:schemeClr val="tx2"/>
                </a:solidFill>
              </a:rPr>
              <a:t>FY </a:t>
            </a:r>
            <a:r>
              <a:rPr lang="en-US" altLang="ja-JP">
                <a:solidFill>
                  <a:schemeClr val="tx2"/>
                </a:solidFill>
              </a:rPr>
              <a:t>2000)</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スライド番号プレースホルダ 5"/>
          <p:cNvSpPr>
            <a:spLocks noGrp="1"/>
          </p:cNvSpPr>
          <p:nvPr>
            <p:ph type="sldNum" sz="quarter" idx="11"/>
          </p:nvPr>
        </p:nvSpPr>
        <p:spPr>
          <a:xfrm>
            <a:off x="3124200" y="6248400"/>
            <a:ext cx="2895600" cy="476250"/>
          </a:xfrm>
          <a:noFill/>
        </p:spPr>
        <p:txBody>
          <a:bodyPr/>
          <a:lstStyle/>
          <a:p>
            <a:pPr algn="ctr"/>
            <a:fld id="{41F3F6B9-2244-BE40-8E23-F7FACA6EBA22}" type="slidenum">
              <a:rPr lang="ja-JP" altLang="en-US" smtClean="0">
                <a:latin typeface="Arial" pitchFamily="-111" charset="0"/>
                <a:ea typeface="ＭＳ Ｐゴシック" pitchFamily="-111" charset="-128"/>
                <a:cs typeface="ＭＳ Ｐゴシック" pitchFamily="-111" charset="-128"/>
              </a:rPr>
              <a:pPr algn="ctr"/>
              <a:t>4</a:t>
            </a:fld>
            <a:endParaRPr lang="en-US" altLang="ja-JP" smtClean="0">
              <a:latin typeface="Arial" pitchFamily="-111" charset="0"/>
              <a:ea typeface="ＭＳ Ｐゴシック" pitchFamily="-111" charset="-128"/>
              <a:cs typeface="ＭＳ Ｐゴシック" pitchFamily="-111" charset="-128"/>
            </a:endParaRPr>
          </a:p>
        </p:txBody>
      </p:sp>
      <p:sp>
        <p:nvSpPr>
          <p:cNvPr id="21507" name="Freeform 2"/>
          <p:cNvSpPr>
            <a:spLocks/>
          </p:cNvSpPr>
          <p:nvPr/>
        </p:nvSpPr>
        <p:spPr bwMode="auto">
          <a:xfrm>
            <a:off x="2233613" y="3579813"/>
            <a:ext cx="2032000" cy="747712"/>
          </a:xfrm>
          <a:custGeom>
            <a:avLst/>
            <a:gdLst>
              <a:gd name="T0" fmla="*/ 2032000 w 1280"/>
              <a:gd name="T1" fmla="*/ 101600 h 471"/>
              <a:gd name="T2" fmla="*/ 0 w 1280"/>
              <a:gd name="T3" fmla="*/ 0 h 471"/>
              <a:gd name="T4" fmla="*/ 0 w 1280"/>
              <a:gd name="T5" fmla="*/ 644525 h 471"/>
              <a:gd name="T6" fmla="*/ 2032000 w 1280"/>
              <a:gd name="T7" fmla="*/ 747712 h 471"/>
              <a:gd name="T8" fmla="*/ 2032000 w 1280"/>
              <a:gd name="T9" fmla="*/ 101600 h 471"/>
              <a:gd name="T10" fmla="*/ 0 60000 65536"/>
              <a:gd name="T11" fmla="*/ 0 60000 65536"/>
              <a:gd name="T12" fmla="*/ 0 60000 65536"/>
              <a:gd name="T13" fmla="*/ 0 60000 65536"/>
              <a:gd name="T14" fmla="*/ 0 60000 65536"/>
              <a:gd name="T15" fmla="*/ 0 w 1280"/>
              <a:gd name="T16" fmla="*/ 0 h 471"/>
              <a:gd name="T17" fmla="*/ 1280 w 1280"/>
              <a:gd name="T18" fmla="*/ 471 h 471"/>
            </a:gdLst>
            <a:ahLst/>
            <a:cxnLst>
              <a:cxn ang="T10">
                <a:pos x="T0" y="T1"/>
              </a:cxn>
              <a:cxn ang="T11">
                <a:pos x="T2" y="T3"/>
              </a:cxn>
              <a:cxn ang="T12">
                <a:pos x="T4" y="T5"/>
              </a:cxn>
              <a:cxn ang="T13">
                <a:pos x="T6" y="T7"/>
              </a:cxn>
              <a:cxn ang="T14">
                <a:pos x="T8" y="T9"/>
              </a:cxn>
            </a:cxnLst>
            <a:rect l="T15" t="T16" r="T17" b="T18"/>
            <a:pathLst>
              <a:path w="1280" h="471">
                <a:moveTo>
                  <a:pt x="1280" y="64"/>
                </a:moveTo>
                <a:lnTo>
                  <a:pt x="0" y="0"/>
                </a:lnTo>
                <a:lnTo>
                  <a:pt x="0" y="406"/>
                </a:lnTo>
                <a:lnTo>
                  <a:pt x="1280" y="471"/>
                </a:lnTo>
                <a:lnTo>
                  <a:pt x="1280" y="64"/>
                </a:lnTo>
                <a:close/>
              </a:path>
            </a:pathLst>
          </a:custGeom>
          <a:solidFill>
            <a:srgbClr val="668066"/>
          </a:solidFill>
          <a:ln w="9525">
            <a:solidFill>
              <a:srgbClr val="000000"/>
            </a:solidFill>
            <a:round/>
            <a:headEnd/>
            <a:tailEnd/>
          </a:ln>
        </p:spPr>
        <p:txBody>
          <a:bodyPr>
            <a:prstTxWarp prst="textNoShape">
              <a:avLst/>
            </a:prstTxWarp>
          </a:bodyPr>
          <a:lstStyle/>
          <a:p>
            <a:endParaRPr lang="ja-JP" altLang="en-US"/>
          </a:p>
        </p:txBody>
      </p:sp>
      <p:sp>
        <p:nvSpPr>
          <p:cNvPr id="21508" name="Freeform 3"/>
          <p:cNvSpPr>
            <a:spLocks/>
          </p:cNvSpPr>
          <p:nvPr/>
        </p:nvSpPr>
        <p:spPr bwMode="auto">
          <a:xfrm>
            <a:off x="2233613" y="3081338"/>
            <a:ext cx="2032000" cy="600075"/>
          </a:xfrm>
          <a:custGeom>
            <a:avLst/>
            <a:gdLst>
              <a:gd name="T0" fmla="*/ 0 w 1280"/>
              <a:gd name="T1" fmla="*/ 498475 h 378"/>
              <a:gd name="T2" fmla="*/ 9525 w 1280"/>
              <a:gd name="T3" fmla="*/ 487363 h 378"/>
              <a:gd name="T4" fmla="*/ 19050 w 1280"/>
              <a:gd name="T5" fmla="*/ 463550 h 378"/>
              <a:gd name="T6" fmla="*/ 30163 w 1280"/>
              <a:gd name="T7" fmla="*/ 452438 h 378"/>
              <a:gd name="T8" fmla="*/ 39688 w 1280"/>
              <a:gd name="T9" fmla="*/ 441325 h 378"/>
              <a:gd name="T10" fmla="*/ 60325 w 1280"/>
              <a:gd name="T11" fmla="*/ 430213 h 378"/>
              <a:gd name="T12" fmla="*/ 69850 w 1280"/>
              <a:gd name="T13" fmla="*/ 419100 h 378"/>
              <a:gd name="T14" fmla="*/ 79375 w 1280"/>
              <a:gd name="T15" fmla="*/ 407988 h 378"/>
              <a:gd name="T16" fmla="*/ 100013 w 1280"/>
              <a:gd name="T17" fmla="*/ 385763 h 378"/>
              <a:gd name="T18" fmla="*/ 120650 w 1280"/>
              <a:gd name="T19" fmla="*/ 373063 h 378"/>
              <a:gd name="T20" fmla="*/ 130175 w 1280"/>
              <a:gd name="T21" fmla="*/ 361950 h 378"/>
              <a:gd name="T22" fmla="*/ 160338 w 1280"/>
              <a:gd name="T23" fmla="*/ 350838 h 378"/>
              <a:gd name="T24" fmla="*/ 179388 w 1280"/>
              <a:gd name="T25" fmla="*/ 339725 h 378"/>
              <a:gd name="T26" fmla="*/ 190500 w 1280"/>
              <a:gd name="T27" fmla="*/ 328613 h 378"/>
              <a:gd name="T28" fmla="*/ 230188 w 1280"/>
              <a:gd name="T29" fmla="*/ 306388 h 378"/>
              <a:gd name="T30" fmla="*/ 239713 w 1280"/>
              <a:gd name="T31" fmla="*/ 293688 h 378"/>
              <a:gd name="T32" fmla="*/ 260350 w 1280"/>
              <a:gd name="T33" fmla="*/ 293688 h 378"/>
              <a:gd name="T34" fmla="*/ 300038 w 1280"/>
              <a:gd name="T35" fmla="*/ 271463 h 378"/>
              <a:gd name="T36" fmla="*/ 320675 w 1280"/>
              <a:gd name="T37" fmla="*/ 260350 h 378"/>
              <a:gd name="T38" fmla="*/ 339725 w 1280"/>
              <a:gd name="T39" fmla="*/ 260350 h 378"/>
              <a:gd name="T40" fmla="*/ 381000 w 1280"/>
              <a:gd name="T41" fmla="*/ 238125 h 378"/>
              <a:gd name="T42" fmla="*/ 409575 w 1280"/>
              <a:gd name="T43" fmla="*/ 227013 h 378"/>
              <a:gd name="T44" fmla="*/ 430213 w 1280"/>
              <a:gd name="T45" fmla="*/ 227013 h 378"/>
              <a:gd name="T46" fmla="*/ 469900 w 1280"/>
              <a:gd name="T47" fmla="*/ 203200 h 378"/>
              <a:gd name="T48" fmla="*/ 500063 w 1280"/>
              <a:gd name="T49" fmla="*/ 192088 h 378"/>
              <a:gd name="T50" fmla="*/ 520700 w 1280"/>
              <a:gd name="T51" fmla="*/ 192088 h 378"/>
              <a:gd name="T52" fmla="*/ 569913 w 1280"/>
              <a:gd name="T53" fmla="*/ 169863 h 378"/>
              <a:gd name="T54" fmla="*/ 600075 w 1280"/>
              <a:gd name="T55" fmla="*/ 169863 h 378"/>
              <a:gd name="T56" fmla="*/ 620713 w 1280"/>
              <a:gd name="T57" fmla="*/ 158750 h 378"/>
              <a:gd name="T58" fmla="*/ 681038 w 1280"/>
              <a:gd name="T59" fmla="*/ 147638 h 378"/>
              <a:gd name="T60" fmla="*/ 711200 w 1280"/>
              <a:gd name="T61" fmla="*/ 136525 h 378"/>
              <a:gd name="T62" fmla="*/ 730250 w 1280"/>
              <a:gd name="T63" fmla="*/ 136525 h 378"/>
              <a:gd name="T64" fmla="*/ 790575 w 1280"/>
              <a:gd name="T65" fmla="*/ 125413 h 378"/>
              <a:gd name="T66" fmla="*/ 820738 w 1280"/>
              <a:gd name="T67" fmla="*/ 112713 h 378"/>
              <a:gd name="T68" fmla="*/ 850900 w 1280"/>
              <a:gd name="T69" fmla="*/ 101600 h 378"/>
              <a:gd name="T70" fmla="*/ 911225 w 1280"/>
              <a:gd name="T71" fmla="*/ 90488 h 378"/>
              <a:gd name="T72" fmla="*/ 941388 w 1280"/>
              <a:gd name="T73" fmla="*/ 90488 h 378"/>
              <a:gd name="T74" fmla="*/ 971550 w 1280"/>
              <a:gd name="T75" fmla="*/ 79375 h 378"/>
              <a:gd name="T76" fmla="*/ 1031875 w 1280"/>
              <a:gd name="T77" fmla="*/ 68263 h 378"/>
              <a:gd name="T78" fmla="*/ 1062038 w 1280"/>
              <a:gd name="T79" fmla="*/ 68263 h 378"/>
              <a:gd name="T80" fmla="*/ 1101725 w 1280"/>
              <a:gd name="T81" fmla="*/ 68263 h 378"/>
              <a:gd name="T82" fmla="*/ 1162050 w 1280"/>
              <a:gd name="T83" fmla="*/ 57150 h 378"/>
              <a:gd name="T84" fmla="*/ 1192213 w 1280"/>
              <a:gd name="T85" fmla="*/ 46038 h 378"/>
              <a:gd name="T86" fmla="*/ 1231900 w 1280"/>
              <a:gd name="T87" fmla="*/ 46038 h 378"/>
              <a:gd name="T88" fmla="*/ 1292225 w 1280"/>
              <a:gd name="T89" fmla="*/ 33338 h 378"/>
              <a:gd name="T90" fmla="*/ 1331913 w 1280"/>
              <a:gd name="T91" fmla="*/ 33338 h 378"/>
              <a:gd name="T92" fmla="*/ 1362075 w 1280"/>
              <a:gd name="T93" fmla="*/ 33338 h 378"/>
              <a:gd name="T94" fmla="*/ 1431925 w 1280"/>
              <a:gd name="T95" fmla="*/ 22225 h 378"/>
              <a:gd name="T96" fmla="*/ 1462088 w 1280"/>
              <a:gd name="T97" fmla="*/ 22225 h 378"/>
              <a:gd name="T98" fmla="*/ 1501775 w 1280"/>
              <a:gd name="T99" fmla="*/ 22225 h 378"/>
              <a:gd name="T100" fmla="*/ 1571625 w 1280"/>
              <a:gd name="T101" fmla="*/ 11113 h 378"/>
              <a:gd name="T102" fmla="*/ 1601788 w 1280"/>
              <a:gd name="T103" fmla="*/ 11113 h 378"/>
              <a:gd name="T104" fmla="*/ 1641475 w 1280"/>
              <a:gd name="T105" fmla="*/ 11113 h 378"/>
              <a:gd name="T106" fmla="*/ 1712913 w 1280"/>
              <a:gd name="T107" fmla="*/ 0 h 378"/>
              <a:gd name="T108" fmla="*/ 1752600 w 1280"/>
              <a:gd name="T109" fmla="*/ 0 h 378"/>
              <a:gd name="T110" fmla="*/ 1782763 w 1280"/>
              <a:gd name="T111" fmla="*/ 0 h 378"/>
              <a:gd name="T112" fmla="*/ 1852613 w 1280"/>
              <a:gd name="T113" fmla="*/ 0 h 378"/>
              <a:gd name="T114" fmla="*/ 1892300 w 1280"/>
              <a:gd name="T115" fmla="*/ 0 h 378"/>
              <a:gd name="T116" fmla="*/ 1922463 w 1280"/>
              <a:gd name="T117" fmla="*/ 0 h 378"/>
              <a:gd name="T118" fmla="*/ 2003425 w 1280"/>
              <a:gd name="T119" fmla="*/ 0 h 378"/>
              <a:gd name="T120" fmla="*/ 2032000 w 1280"/>
              <a:gd name="T121" fmla="*/ 0 h 378"/>
              <a:gd name="T122" fmla="*/ 2032000 w 1280"/>
              <a:gd name="T123" fmla="*/ 600075 h 378"/>
              <a:gd name="T124" fmla="*/ 0 w 1280"/>
              <a:gd name="T125" fmla="*/ 498475 h 37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80"/>
              <a:gd name="T190" fmla="*/ 0 h 378"/>
              <a:gd name="T191" fmla="*/ 1280 w 1280"/>
              <a:gd name="T192" fmla="*/ 378 h 37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80" h="378">
                <a:moveTo>
                  <a:pt x="0" y="314"/>
                </a:moveTo>
                <a:lnTo>
                  <a:pt x="6" y="307"/>
                </a:lnTo>
                <a:lnTo>
                  <a:pt x="12" y="292"/>
                </a:lnTo>
                <a:lnTo>
                  <a:pt x="19" y="285"/>
                </a:lnTo>
                <a:lnTo>
                  <a:pt x="25" y="278"/>
                </a:lnTo>
                <a:lnTo>
                  <a:pt x="38" y="271"/>
                </a:lnTo>
                <a:lnTo>
                  <a:pt x="44" y="264"/>
                </a:lnTo>
                <a:lnTo>
                  <a:pt x="50" y="257"/>
                </a:lnTo>
                <a:lnTo>
                  <a:pt x="63" y="243"/>
                </a:lnTo>
                <a:lnTo>
                  <a:pt x="76" y="235"/>
                </a:lnTo>
                <a:lnTo>
                  <a:pt x="82" y="228"/>
                </a:lnTo>
                <a:lnTo>
                  <a:pt x="101" y="221"/>
                </a:lnTo>
                <a:lnTo>
                  <a:pt x="113" y="214"/>
                </a:lnTo>
                <a:lnTo>
                  <a:pt x="120" y="207"/>
                </a:lnTo>
                <a:lnTo>
                  <a:pt x="145" y="193"/>
                </a:lnTo>
                <a:lnTo>
                  <a:pt x="151" y="185"/>
                </a:lnTo>
                <a:lnTo>
                  <a:pt x="164" y="185"/>
                </a:lnTo>
                <a:lnTo>
                  <a:pt x="189" y="171"/>
                </a:lnTo>
                <a:lnTo>
                  <a:pt x="202" y="164"/>
                </a:lnTo>
                <a:lnTo>
                  <a:pt x="214" y="164"/>
                </a:lnTo>
                <a:lnTo>
                  <a:pt x="240" y="150"/>
                </a:lnTo>
                <a:lnTo>
                  <a:pt x="258" y="143"/>
                </a:lnTo>
                <a:lnTo>
                  <a:pt x="271" y="143"/>
                </a:lnTo>
                <a:lnTo>
                  <a:pt x="296" y="128"/>
                </a:lnTo>
                <a:lnTo>
                  <a:pt x="315" y="121"/>
                </a:lnTo>
                <a:lnTo>
                  <a:pt x="328" y="121"/>
                </a:lnTo>
                <a:lnTo>
                  <a:pt x="359" y="107"/>
                </a:lnTo>
                <a:lnTo>
                  <a:pt x="378" y="107"/>
                </a:lnTo>
                <a:lnTo>
                  <a:pt x="391" y="100"/>
                </a:lnTo>
                <a:lnTo>
                  <a:pt x="429" y="93"/>
                </a:lnTo>
                <a:lnTo>
                  <a:pt x="448" y="86"/>
                </a:lnTo>
                <a:lnTo>
                  <a:pt x="460" y="86"/>
                </a:lnTo>
                <a:lnTo>
                  <a:pt x="498" y="79"/>
                </a:lnTo>
                <a:lnTo>
                  <a:pt x="517" y="71"/>
                </a:lnTo>
                <a:lnTo>
                  <a:pt x="536" y="64"/>
                </a:lnTo>
                <a:lnTo>
                  <a:pt x="574" y="57"/>
                </a:lnTo>
                <a:lnTo>
                  <a:pt x="593" y="57"/>
                </a:lnTo>
                <a:lnTo>
                  <a:pt x="612" y="50"/>
                </a:lnTo>
                <a:lnTo>
                  <a:pt x="650" y="43"/>
                </a:lnTo>
                <a:lnTo>
                  <a:pt x="669" y="43"/>
                </a:lnTo>
                <a:lnTo>
                  <a:pt x="694" y="43"/>
                </a:lnTo>
                <a:lnTo>
                  <a:pt x="732" y="36"/>
                </a:lnTo>
                <a:lnTo>
                  <a:pt x="751" y="29"/>
                </a:lnTo>
                <a:lnTo>
                  <a:pt x="776" y="29"/>
                </a:lnTo>
                <a:lnTo>
                  <a:pt x="814" y="21"/>
                </a:lnTo>
                <a:lnTo>
                  <a:pt x="839" y="21"/>
                </a:lnTo>
                <a:lnTo>
                  <a:pt x="858" y="21"/>
                </a:lnTo>
                <a:lnTo>
                  <a:pt x="902" y="14"/>
                </a:lnTo>
                <a:lnTo>
                  <a:pt x="921" y="14"/>
                </a:lnTo>
                <a:lnTo>
                  <a:pt x="946" y="14"/>
                </a:lnTo>
                <a:lnTo>
                  <a:pt x="990" y="7"/>
                </a:lnTo>
                <a:lnTo>
                  <a:pt x="1009" y="7"/>
                </a:lnTo>
                <a:lnTo>
                  <a:pt x="1034" y="7"/>
                </a:lnTo>
                <a:lnTo>
                  <a:pt x="1079" y="0"/>
                </a:lnTo>
                <a:lnTo>
                  <a:pt x="1104" y="0"/>
                </a:lnTo>
                <a:lnTo>
                  <a:pt x="1123" y="0"/>
                </a:lnTo>
                <a:lnTo>
                  <a:pt x="1167" y="0"/>
                </a:lnTo>
                <a:lnTo>
                  <a:pt x="1192" y="0"/>
                </a:lnTo>
                <a:lnTo>
                  <a:pt x="1211" y="0"/>
                </a:lnTo>
                <a:lnTo>
                  <a:pt x="1262" y="0"/>
                </a:lnTo>
                <a:lnTo>
                  <a:pt x="1280" y="0"/>
                </a:lnTo>
                <a:lnTo>
                  <a:pt x="1280" y="378"/>
                </a:lnTo>
                <a:lnTo>
                  <a:pt x="0" y="314"/>
                </a:lnTo>
                <a:close/>
              </a:path>
            </a:pathLst>
          </a:custGeom>
          <a:solidFill>
            <a:srgbClr val="CCFFCC"/>
          </a:solidFill>
          <a:ln w="9525">
            <a:solidFill>
              <a:srgbClr val="000000"/>
            </a:solidFill>
            <a:round/>
            <a:headEnd/>
            <a:tailEnd/>
          </a:ln>
        </p:spPr>
        <p:txBody>
          <a:bodyPr>
            <a:prstTxWarp prst="textNoShape">
              <a:avLst/>
            </a:prstTxWarp>
          </a:bodyPr>
          <a:lstStyle/>
          <a:p>
            <a:endParaRPr lang="ja-JP" altLang="en-US"/>
          </a:p>
        </p:txBody>
      </p:sp>
      <p:sp>
        <p:nvSpPr>
          <p:cNvPr id="21509" name="Freeform 4"/>
          <p:cNvSpPr>
            <a:spLocks/>
          </p:cNvSpPr>
          <p:nvPr/>
        </p:nvSpPr>
        <p:spPr bwMode="auto">
          <a:xfrm>
            <a:off x="2203450" y="3681413"/>
            <a:ext cx="4135438" cy="1257300"/>
          </a:xfrm>
          <a:custGeom>
            <a:avLst/>
            <a:gdLst>
              <a:gd name="T0" fmla="*/ 4125913 w 2605"/>
              <a:gd name="T1" fmla="*/ 57150 h 792"/>
              <a:gd name="T2" fmla="*/ 4086225 w 2605"/>
              <a:gd name="T3" fmla="*/ 125413 h 792"/>
              <a:gd name="T4" fmla="*/ 4025900 w 2605"/>
              <a:gd name="T5" fmla="*/ 203200 h 792"/>
              <a:gd name="T6" fmla="*/ 3935413 w 2605"/>
              <a:gd name="T7" fmla="*/ 260350 h 792"/>
              <a:gd name="T8" fmla="*/ 3814763 w 2605"/>
              <a:gd name="T9" fmla="*/ 328613 h 792"/>
              <a:gd name="T10" fmla="*/ 3675063 w 2605"/>
              <a:gd name="T11" fmla="*/ 385763 h 792"/>
              <a:gd name="T12" fmla="*/ 3525838 w 2605"/>
              <a:gd name="T13" fmla="*/ 430213 h 792"/>
              <a:gd name="T14" fmla="*/ 3335338 w 2605"/>
              <a:gd name="T15" fmla="*/ 476250 h 792"/>
              <a:gd name="T16" fmla="*/ 3133725 w 2605"/>
              <a:gd name="T17" fmla="*/ 520700 h 792"/>
              <a:gd name="T18" fmla="*/ 2944813 w 2605"/>
              <a:gd name="T19" fmla="*/ 555625 h 792"/>
              <a:gd name="T20" fmla="*/ 2703513 w 2605"/>
              <a:gd name="T21" fmla="*/ 577850 h 792"/>
              <a:gd name="T22" fmla="*/ 2463800 w 2605"/>
              <a:gd name="T23" fmla="*/ 600075 h 792"/>
              <a:gd name="T24" fmla="*/ 2243138 w 2605"/>
              <a:gd name="T25" fmla="*/ 611188 h 792"/>
              <a:gd name="T26" fmla="*/ 1992313 w 2605"/>
              <a:gd name="T27" fmla="*/ 611188 h 792"/>
              <a:gd name="T28" fmla="*/ 1743075 w 2605"/>
              <a:gd name="T29" fmla="*/ 600075 h 792"/>
              <a:gd name="T30" fmla="*/ 1531938 w 2605"/>
              <a:gd name="T31" fmla="*/ 588963 h 792"/>
              <a:gd name="T32" fmla="*/ 1292225 w 2605"/>
              <a:gd name="T33" fmla="*/ 566738 h 792"/>
              <a:gd name="T34" fmla="*/ 1062038 w 2605"/>
              <a:gd name="T35" fmla="*/ 531813 h 792"/>
              <a:gd name="T36" fmla="*/ 881063 w 2605"/>
              <a:gd name="T37" fmla="*/ 498475 h 792"/>
              <a:gd name="T38" fmla="*/ 681038 w 2605"/>
              <a:gd name="T39" fmla="*/ 452438 h 792"/>
              <a:gd name="T40" fmla="*/ 500063 w 2605"/>
              <a:gd name="T41" fmla="*/ 396875 h 792"/>
              <a:gd name="T42" fmla="*/ 369888 w 2605"/>
              <a:gd name="T43" fmla="*/ 350838 h 792"/>
              <a:gd name="T44" fmla="*/ 239713 w 2605"/>
              <a:gd name="T45" fmla="*/ 282575 h 792"/>
              <a:gd name="T46" fmla="*/ 130175 w 2605"/>
              <a:gd name="T47" fmla="*/ 215900 h 792"/>
              <a:gd name="T48" fmla="*/ 69850 w 2605"/>
              <a:gd name="T49" fmla="*/ 158750 h 792"/>
              <a:gd name="T50" fmla="*/ 20638 w 2605"/>
              <a:gd name="T51" fmla="*/ 90488 h 792"/>
              <a:gd name="T52" fmla="*/ 0 w 2605"/>
              <a:gd name="T53" fmla="*/ 11113 h 792"/>
              <a:gd name="T54" fmla="*/ 0 w 2605"/>
              <a:gd name="T55" fmla="*/ 690563 h 792"/>
              <a:gd name="T56" fmla="*/ 39688 w 2605"/>
              <a:gd name="T57" fmla="*/ 758825 h 792"/>
              <a:gd name="T58" fmla="*/ 90488 w 2605"/>
              <a:gd name="T59" fmla="*/ 827088 h 792"/>
              <a:gd name="T60" fmla="*/ 179388 w 2605"/>
              <a:gd name="T61" fmla="*/ 895350 h 792"/>
              <a:gd name="T62" fmla="*/ 290513 w 2605"/>
              <a:gd name="T63" fmla="*/ 962025 h 792"/>
              <a:gd name="T64" fmla="*/ 411163 w 2605"/>
              <a:gd name="T65" fmla="*/ 1008063 h 792"/>
              <a:gd name="T66" fmla="*/ 581025 w 2605"/>
              <a:gd name="T67" fmla="*/ 1065213 h 792"/>
              <a:gd name="T68" fmla="*/ 760413 w 2605"/>
              <a:gd name="T69" fmla="*/ 1120775 h 792"/>
              <a:gd name="T70" fmla="*/ 941388 w 2605"/>
              <a:gd name="T71" fmla="*/ 1155700 h 792"/>
              <a:gd name="T72" fmla="*/ 1162050 w 2605"/>
              <a:gd name="T73" fmla="*/ 1189038 h 792"/>
              <a:gd name="T74" fmla="*/ 1392238 w 2605"/>
              <a:gd name="T75" fmla="*/ 1222375 h 792"/>
              <a:gd name="T76" fmla="*/ 1601788 w 2605"/>
              <a:gd name="T77" fmla="*/ 1235075 h 792"/>
              <a:gd name="T78" fmla="*/ 1852613 w 2605"/>
              <a:gd name="T79" fmla="*/ 1246188 h 792"/>
              <a:gd name="T80" fmla="*/ 2103438 w 2605"/>
              <a:gd name="T81" fmla="*/ 1257300 h 792"/>
              <a:gd name="T82" fmla="*/ 2312988 w 2605"/>
              <a:gd name="T83" fmla="*/ 1246188 h 792"/>
              <a:gd name="T84" fmla="*/ 2563813 w 2605"/>
              <a:gd name="T85" fmla="*/ 1235075 h 792"/>
              <a:gd name="T86" fmla="*/ 2803525 w 2605"/>
              <a:gd name="T87" fmla="*/ 1211263 h 792"/>
              <a:gd name="T88" fmla="*/ 3003550 w 2605"/>
              <a:gd name="T89" fmla="*/ 1189038 h 792"/>
              <a:gd name="T90" fmla="*/ 3224213 w 2605"/>
              <a:gd name="T91" fmla="*/ 1155700 h 792"/>
              <a:gd name="T92" fmla="*/ 3424238 w 2605"/>
              <a:gd name="T93" fmla="*/ 1109663 h 792"/>
              <a:gd name="T94" fmla="*/ 3575050 w 2605"/>
              <a:gd name="T95" fmla="*/ 1065213 h 792"/>
              <a:gd name="T96" fmla="*/ 3735388 w 2605"/>
              <a:gd name="T97" fmla="*/ 1008063 h 792"/>
              <a:gd name="T98" fmla="*/ 3875088 w 2605"/>
              <a:gd name="T99" fmla="*/ 939800 h 792"/>
              <a:gd name="T100" fmla="*/ 3965575 w 2605"/>
              <a:gd name="T101" fmla="*/ 882650 h 792"/>
              <a:gd name="T102" fmla="*/ 4056063 w 2605"/>
              <a:gd name="T103" fmla="*/ 815975 h 792"/>
              <a:gd name="T104" fmla="*/ 4105275 w 2605"/>
              <a:gd name="T105" fmla="*/ 747713 h 792"/>
              <a:gd name="T106" fmla="*/ 4125913 w 2605"/>
              <a:gd name="T107" fmla="*/ 679450 h 79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605"/>
              <a:gd name="T163" fmla="*/ 0 h 792"/>
              <a:gd name="T164" fmla="*/ 2605 w 2605"/>
              <a:gd name="T165" fmla="*/ 792 h 79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605" h="792">
                <a:moveTo>
                  <a:pt x="2605" y="0"/>
                </a:moveTo>
                <a:lnTo>
                  <a:pt x="2605" y="7"/>
                </a:lnTo>
                <a:lnTo>
                  <a:pt x="2599" y="21"/>
                </a:lnTo>
                <a:lnTo>
                  <a:pt x="2599" y="29"/>
                </a:lnTo>
                <a:lnTo>
                  <a:pt x="2599" y="36"/>
                </a:lnTo>
                <a:lnTo>
                  <a:pt x="2593" y="50"/>
                </a:lnTo>
                <a:lnTo>
                  <a:pt x="2593" y="57"/>
                </a:lnTo>
                <a:lnTo>
                  <a:pt x="2586" y="64"/>
                </a:lnTo>
                <a:lnTo>
                  <a:pt x="2580" y="71"/>
                </a:lnTo>
                <a:lnTo>
                  <a:pt x="2574" y="79"/>
                </a:lnTo>
                <a:lnTo>
                  <a:pt x="2567" y="86"/>
                </a:lnTo>
                <a:lnTo>
                  <a:pt x="2561" y="100"/>
                </a:lnTo>
                <a:lnTo>
                  <a:pt x="2555" y="107"/>
                </a:lnTo>
                <a:lnTo>
                  <a:pt x="2549" y="114"/>
                </a:lnTo>
                <a:lnTo>
                  <a:pt x="2536" y="128"/>
                </a:lnTo>
                <a:lnTo>
                  <a:pt x="2523" y="136"/>
                </a:lnTo>
                <a:lnTo>
                  <a:pt x="2517" y="136"/>
                </a:lnTo>
                <a:lnTo>
                  <a:pt x="2498" y="150"/>
                </a:lnTo>
                <a:lnTo>
                  <a:pt x="2492" y="157"/>
                </a:lnTo>
                <a:lnTo>
                  <a:pt x="2479" y="164"/>
                </a:lnTo>
                <a:lnTo>
                  <a:pt x="2460" y="178"/>
                </a:lnTo>
                <a:lnTo>
                  <a:pt x="2454" y="178"/>
                </a:lnTo>
                <a:lnTo>
                  <a:pt x="2441" y="186"/>
                </a:lnTo>
                <a:lnTo>
                  <a:pt x="2416" y="200"/>
                </a:lnTo>
                <a:lnTo>
                  <a:pt x="2403" y="207"/>
                </a:lnTo>
                <a:lnTo>
                  <a:pt x="2391" y="207"/>
                </a:lnTo>
                <a:lnTo>
                  <a:pt x="2366" y="221"/>
                </a:lnTo>
                <a:lnTo>
                  <a:pt x="2353" y="228"/>
                </a:lnTo>
                <a:lnTo>
                  <a:pt x="2340" y="228"/>
                </a:lnTo>
                <a:lnTo>
                  <a:pt x="2315" y="243"/>
                </a:lnTo>
                <a:lnTo>
                  <a:pt x="2296" y="250"/>
                </a:lnTo>
                <a:lnTo>
                  <a:pt x="2284" y="250"/>
                </a:lnTo>
                <a:lnTo>
                  <a:pt x="2252" y="264"/>
                </a:lnTo>
                <a:lnTo>
                  <a:pt x="2239" y="264"/>
                </a:lnTo>
                <a:lnTo>
                  <a:pt x="2221" y="271"/>
                </a:lnTo>
                <a:lnTo>
                  <a:pt x="2189" y="278"/>
                </a:lnTo>
                <a:lnTo>
                  <a:pt x="2170" y="285"/>
                </a:lnTo>
                <a:lnTo>
                  <a:pt x="2157" y="293"/>
                </a:lnTo>
                <a:lnTo>
                  <a:pt x="2120" y="300"/>
                </a:lnTo>
                <a:lnTo>
                  <a:pt x="2101" y="300"/>
                </a:lnTo>
                <a:lnTo>
                  <a:pt x="2088" y="307"/>
                </a:lnTo>
                <a:lnTo>
                  <a:pt x="2050" y="314"/>
                </a:lnTo>
                <a:lnTo>
                  <a:pt x="2031" y="321"/>
                </a:lnTo>
                <a:lnTo>
                  <a:pt x="2012" y="321"/>
                </a:lnTo>
                <a:lnTo>
                  <a:pt x="1974" y="328"/>
                </a:lnTo>
                <a:lnTo>
                  <a:pt x="1956" y="335"/>
                </a:lnTo>
                <a:lnTo>
                  <a:pt x="1930" y="335"/>
                </a:lnTo>
                <a:lnTo>
                  <a:pt x="1892" y="342"/>
                </a:lnTo>
                <a:lnTo>
                  <a:pt x="1874" y="342"/>
                </a:lnTo>
                <a:lnTo>
                  <a:pt x="1855" y="350"/>
                </a:lnTo>
                <a:lnTo>
                  <a:pt x="1810" y="350"/>
                </a:lnTo>
                <a:lnTo>
                  <a:pt x="1792" y="357"/>
                </a:lnTo>
                <a:lnTo>
                  <a:pt x="1766" y="357"/>
                </a:lnTo>
                <a:lnTo>
                  <a:pt x="1722" y="364"/>
                </a:lnTo>
                <a:lnTo>
                  <a:pt x="1703" y="364"/>
                </a:lnTo>
                <a:lnTo>
                  <a:pt x="1684" y="364"/>
                </a:lnTo>
                <a:lnTo>
                  <a:pt x="1640" y="371"/>
                </a:lnTo>
                <a:lnTo>
                  <a:pt x="1615" y="371"/>
                </a:lnTo>
                <a:lnTo>
                  <a:pt x="1596" y="371"/>
                </a:lnTo>
                <a:lnTo>
                  <a:pt x="1552" y="378"/>
                </a:lnTo>
                <a:lnTo>
                  <a:pt x="1527" y="378"/>
                </a:lnTo>
                <a:lnTo>
                  <a:pt x="1508" y="378"/>
                </a:lnTo>
                <a:lnTo>
                  <a:pt x="1457" y="378"/>
                </a:lnTo>
                <a:lnTo>
                  <a:pt x="1438" y="378"/>
                </a:lnTo>
                <a:lnTo>
                  <a:pt x="1413" y="385"/>
                </a:lnTo>
                <a:lnTo>
                  <a:pt x="1369" y="385"/>
                </a:lnTo>
                <a:lnTo>
                  <a:pt x="1344" y="385"/>
                </a:lnTo>
                <a:lnTo>
                  <a:pt x="1325" y="385"/>
                </a:lnTo>
                <a:lnTo>
                  <a:pt x="1281" y="385"/>
                </a:lnTo>
                <a:lnTo>
                  <a:pt x="1255" y="385"/>
                </a:lnTo>
                <a:lnTo>
                  <a:pt x="1230" y="385"/>
                </a:lnTo>
                <a:lnTo>
                  <a:pt x="1186" y="385"/>
                </a:lnTo>
                <a:lnTo>
                  <a:pt x="1167" y="378"/>
                </a:lnTo>
                <a:lnTo>
                  <a:pt x="1142" y="378"/>
                </a:lnTo>
                <a:lnTo>
                  <a:pt x="1098" y="378"/>
                </a:lnTo>
                <a:lnTo>
                  <a:pt x="1072" y="378"/>
                </a:lnTo>
                <a:lnTo>
                  <a:pt x="1053" y="378"/>
                </a:lnTo>
                <a:lnTo>
                  <a:pt x="1009" y="371"/>
                </a:lnTo>
                <a:lnTo>
                  <a:pt x="984" y="371"/>
                </a:lnTo>
                <a:lnTo>
                  <a:pt x="965" y="371"/>
                </a:lnTo>
                <a:lnTo>
                  <a:pt x="921" y="364"/>
                </a:lnTo>
                <a:lnTo>
                  <a:pt x="896" y="364"/>
                </a:lnTo>
                <a:lnTo>
                  <a:pt x="877" y="364"/>
                </a:lnTo>
                <a:lnTo>
                  <a:pt x="833" y="357"/>
                </a:lnTo>
                <a:lnTo>
                  <a:pt x="814" y="357"/>
                </a:lnTo>
                <a:lnTo>
                  <a:pt x="795" y="350"/>
                </a:lnTo>
                <a:lnTo>
                  <a:pt x="751" y="350"/>
                </a:lnTo>
                <a:lnTo>
                  <a:pt x="732" y="342"/>
                </a:lnTo>
                <a:lnTo>
                  <a:pt x="713" y="342"/>
                </a:lnTo>
                <a:lnTo>
                  <a:pt x="669" y="335"/>
                </a:lnTo>
                <a:lnTo>
                  <a:pt x="650" y="335"/>
                </a:lnTo>
                <a:lnTo>
                  <a:pt x="631" y="328"/>
                </a:lnTo>
                <a:lnTo>
                  <a:pt x="593" y="321"/>
                </a:lnTo>
                <a:lnTo>
                  <a:pt x="574" y="321"/>
                </a:lnTo>
                <a:lnTo>
                  <a:pt x="555" y="314"/>
                </a:lnTo>
                <a:lnTo>
                  <a:pt x="517" y="307"/>
                </a:lnTo>
                <a:lnTo>
                  <a:pt x="498" y="300"/>
                </a:lnTo>
                <a:lnTo>
                  <a:pt x="479" y="300"/>
                </a:lnTo>
                <a:lnTo>
                  <a:pt x="448" y="293"/>
                </a:lnTo>
                <a:lnTo>
                  <a:pt x="429" y="285"/>
                </a:lnTo>
                <a:lnTo>
                  <a:pt x="410" y="278"/>
                </a:lnTo>
                <a:lnTo>
                  <a:pt x="378" y="271"/>
                </a:lnTo>
                <a:lnTo>
                  <a:pt x="366" y="264"/>
                </a:lnTo>
                <a:lnTo>
                  <a:pt x="347" y="264"/>
                </a:lnTo>
                <a:lnTo>
                  <a:pt x="315" y="250"/>
                </a:lnTo>
                <a:lnTo>
                  <a:pt x="303" y="250"/>
                </a:lnTo>
                <a:lnTo>
                  <a:pt x="290" y="243"/>
                </a:lnTo>
                <a:lnTo>
                  <a:pt x="259" y="228"/>
                </a:lnTo>
                <a:lnTo>
                  <a:pt x="246" y="228"/>
                </a:lnTo>
                <a:lnTo>
                  <a:pt x="233" y="221"/>
                </a:lnTo>
                <a:lnTo>
                  <a:pt x="208" y="207"/>
                </a:lnTo>
                <a:lnTo>
                  <a:pt x="195" y="207"/>
                </a:lnTo>
                <a:lnTo>
                  <a:pt x="183" y="200"/>
                </a:lnTo>
                <a:lnTo>
                  <a:pt x="164" y="186"/>
                </a:lnTo>
                <a:lnTo>
                  <a:pt x="151" y="178"/>
                </a:lnTo>
                <a:lnTo>
                  <a:pt x="139" y="178"/>
                </a:lnTo>
                <a:lnTo>
                  <a:pt x="120" y="164"/>
                </a:lnTo>
                <a:lnTo>
                  <a:pt x="113" y="157"/>
                </a:lnTo>
                <a:lnTo>
                  <a:pt x="101" y="150"/>
                </a:lnTo>
                <a:lnTo>
                  <a:pt x="82" y="136"/>
                </a:lnTo>
                <a:lnTo>
                  <a:pt x="76" y="136"/>
                </a:lnTo>
                <a:lnTo>
                  <a:pt x="69" y="128"/>
                </a:lnTo>
                <a:lnTo>
                  <a:pt x="57" y="114"/>
                </a:lnTo>
                <a:lnTo>
                  <a:pt x="50" y="107"/>
                </a:lnTo>
                <a:lnTo>
                  <a:pt x="44" y="100"/>
                </a:lnTo>
                <a:lnTo>
                  <a:pt x="31" y="86"/>
                </a:lnTo>
                <a:lnTo>
                  <a:pt x="25" y="79"/>
                </a:lnTo>
                <a:lnTo>
                  <a:pt x="25" y="71"/>
                </a:lnTo>
                <a:lnTo>
                  <a:pt x="13" y="64"/>
                </a:lnTo>
                <a:lnTo>
                  <a:pt x="13" y="57"/>
                </a:lnTo>
                <a:lnTo>
                  <a:pt x="6" y="50"/>
                </a:lnTo>
                <a:lnTo>
                  <a:pt x="6" y="36"/>
                </a:lnTo>
                <a:lnTo>
                  <a:pt x="0" y="29"/>
                </a:lnTo>
                <a:lnTo>
                  <a:pt x="0" y="21"/>
                </a:lnTo>
                <a:lnTo>
                  <a:pt x="0" y="7"/>
                </a:lnTo>
                <a:lnTo>
                  <a:pt x="0" y="0"/>
                </a:lnTo>
                <a:lnTo>
                  <a:pt x="0" y="407"/>
                </a:lnTo>
                <a:lnTo>
                  <a:pt x="0" y="414"/>
                </a:lnTo>
                <a:lnTo>
                  <a:pt x="0" y="428"/>
                </a:lnTo>
                <a:lnTo>
                  <a:pt x="0" y="435"/>
                </a:lnTo>
                <a:lnTo>
                  <a:pt x="6" y="442"/>
                </a:lnTo>
                <a:lnTo>
                  <a:pt x="6" y="457"/>
                </a:lnTo>
                <a:lnTo>
                  <a:pt x="13" y="464"/>
                </a:lnTo>
                <a:lnTo>
                  <a:pt x="13" y="471"/>
                </a:lnTo>
                <a:lnTo>
                  <a:pt x="25" y="478"/>
                </a:lnTo>
                <a:lnTo>
                  <a:pt x="25" y="485"/>
                </a:lnTo>
                <a:lnTo>
                  <a:pt x="31" y="492"/>
                </a:lnTo>
                <a:lnTo>
                  <a:pt x="44" y="507"/>
                </a:lnTo>
                <a:lnTo>
                  <a:pt x="50" y="514"/>
                </a:lnTo>
                <a:lnTo>
                  <a:pt x="57" y="521"/>
                </a:lnTo>
                <a:lnTo>
                  <a:pt x="69" y="535"/>
                </a:lnTo>
                <a:lnTo>
                  <a:pt x="76" y="542"/>
                </a:lnTo>
                <a:lnTo>
                  <a:pt x="82" y="542"/>
                </a:lnTo>
                <a:lnTo>
                  <a:pt x="101" y="556"/>
                </a:lnTo>
                <a:lnTo>
                  <a:pt x="113" y="564"/>
                </a:lnTo>
                <a:lnTo>
                  <a:pt x="120" y="571"/>
                </a:lnTo>
                <a:lnTo>
                  <a:pt x="139" y="585"/>
                </a:lnTo>
                <a:lnTo>
                  <a:pt x="151" y="585"/>
                </a:lnTo>
                <a:lnTo>
                  <a:pt x="164" y="592"/>
                </a:lnTo>
                <a:lnTo>
                  <a:pt x="183" y="606"/>
                </a:lnTo>
                <a:lnTo>
                  <a:pt x="195" y="614"/>
                </a:lnTo>
                <a:lnTo>
                  <a:pt x="208" y="614"/>
                </a:lnTo>
                <a:lnTo>
                  <a:pt x="233" y="628"/>
                </a:lnTo>
                <a:lnTo>
                  <a:pt x="246" y="635"/>
                </a:lnTo>
                <a:lnTo>
                  <a:pt x="259" y="635"/>
                </a:lnTo>
                <a:lnTo>
                  <a:pt x="290" y="649"/>
                </a:lnTo>
                <a:lnTo>
                  <a:pt x="303" y="656"/>
                </a:lnTo>
                <a:lnTo>
                  <a:pt x="315" y="656"/>
                </a:lnTo>
                <a:lnTo>
                  <a:pt x="347" y="671"/>
                </a:lnTo>
                <a:lnTo>
                  <a:pt x="366" y="671"/>
                </a:lnTo>
                <a:lnTo>
                  <a:pt x="378" y="678"/>
                </a:lnTo>
                <a:lnTo>
                  <a:pt x="410" y="685"/>
                </a:lnTo>
                <a:lnTo>
                  <a:pt x="429" y="692"/>
                </a:lnTo>
                <a:lnTo>
                  <a:pt x="448" y="699"/>
                </a:lnTo>
                <a:lnTo>
                  <a:pt x="479" y="706"/>
                </a:lnTo>
                <a:lnTo>
                  <a:pt x="498" y="706"/>
                </a:lnTo>
                <a:lnTo>
                  <a:pt x="517" y="713"/>
                </a:lnTo>
                <a:lnTo>
                  <a:pt x="555" y="720"/>
                </a:lnTo>
                <a:lnTo>
                  <a:pt x="574" y="728"/>
                </a:lnTo>
                <a:lnTo>
                  <a:pt x="593" y="728"/>
                </a:lnTo>
                <a:lnTo>
                  <a:pt x="631" y="735"/>
                </a:lnTo>
                <a:lnTo>
                  <a:pt x="650" y="742"/>
                </a:lnTo>
                <a:lnTo>
                  <a:pt x="669" y="742"/>
                </a:lnTo>
                <a:lnTo>
                  <a:pt x="713" y="749"/>
                </a:lnTo>
                <a:lnTo>
                  <a:pt x="732" y="749"/>
                </a:lnTo>
                <a:lnTo>
                  <a:pt x="751" y="756"/>
                </a:lnTo>
                <a:lnTo>
                  <a:pt x="795" y="756"/>
                </a:lnTo>
                <a:lnTo>
                  <a:pt x="814" y="763"/>
                </a:lnTo>
                <a:lnTo>
                  <a:pt x="833" y="763"/>
                </a:lnTo>
                <a:lnTo>
                  <a:pt x="877" y="770"/>
                </a:lnTo>
                <a:lnTo>
                  <a:pt x="896" y="770"/>
                </a:lnTo>
                <a:lnTo>
                  <a:pt x="921" y="770"/>
                </a:lnTo>
                <a:lnTo>
                  <a:pt x="965" y="778"/>
                </a:lnTo>
                <a:lnTo>
                  <a:pt x="984" y="778"/>
                </a:lnTo>
                <a:lnTo>
                  <a:pt x="1009" y="778"/>
                </a:lnTo>
                <a:lnTo>
                  <a:pt x="1053" y="785"/>
                </a:lnTo>
                <a:lnTo>
                  <a:pt x="1072" y="785"/>
                </a:lnTo>
                <a:lnTo>
                  <a:pt x="1098" y="785"/>
                </a:lnTo>
                <a:lnTo>
                  <a:pt x="1142" y="785"/>
                </a:lnTo>
                <a:lnTo>
                  <a:pt x="1167" y="785"/>
                </a:lnTo>
                <a:lnTo>
                  <a:pt x="1186" y="792"/>
                </a:lnTo>
                <a:lnTo>
                  <a:pt x="1230" y="792"/>
                </a:lnTo>
                <a:lnTo>
                  <a:pt x="1255" y="792"/>
                </a:lnTo>
                <a:lnTo>
                  <a:pt x="1281" y="792"/>
                </a:lnTo>
                <a:lnTo>
                  <a:pt x="1325" y="792"/>
                </a:lnTo>
                <a:lnTo>
                  <a:pt x="1344" y="792"/>
                </a:lnTo>
                <a:lnTo>
                  <a:pt x="1369" y="792"/>
                </a:lnTo>
                <a:lnTo>
                  <a:pt x="1413" y="792"/>
                </a:lnTo>
                <a:lnTo>
                  <a:pt x="1438" y="785"/>
                </a:lnTo>
                <a:lnTo>
                  <a:pt x="1457" y="785"/>
                </a:lnTo>
                <a:lnTo>
                  <a:pt x="1508" y="785"/>
                </a:lnTo>
                <a:lnTo>
                  <a:pt x="1527" y="785"/>
                </a:lnTo>
                <a:lnTo>
                  <a:pt x="1552" y="785"/>
                </a:lnTo>
                <a:lnTo>
                  <a:pt x="1596" y="778"/>
                </a:lnTo>
                <a:lnTo>
                  <a:pt x="1615" y="778"/>
                </a:lnTo>
                <a:lnTo>
                  <a:pt x="1640" y="778"/>
                </a:lnTo>
                <a:lnTo>
                  <a:pt x="1684" y="770"/>
                </a:lnTo>
                <a:lnTo>
                  <a:pt x="1703" y="770"/>
                </a:lnTo>
                <a:lnTo>
                  <a:pt x="1722" y="770"/>
                </a:lnTo>
                <a:lnTo>
                  <a:pt x="1766" y="763"/>
                </a:lnTo>
                <a:lnTo>
                  <a:pt x="1792" y="763"/>
                </a:lnTo>
                <a:lnTo>
                  <a:pt x="1810" y="756"/>
                </a:lnTo>
                <a:lnTo>
                  <a:pt x="1855" y="756"/>
                </a:lnTo>
                <a:lnTo>
                  <a:pt x="1874" y="749"/>
                </a:lnTo>
                <a:lnTo>
                  <a:pt x="1892" y="749"/>
                </a:lnTo>
                <a:lnTo>
                  <a:pt x="1930" y="742"/>
                </a:lnTo>
                <a:lnTo>
                  <a:pt x="1956" y="742"/>
                </a:lnTo>
                <a:lnTo>
                  <a:pt x="1974" y="735"/>
                </a:lnTo>
                <a:lnTo>
                  <a:pt x="2012" y="728"/>
                </a:lnTo>
                <a:lnTo>
                  <a:pt x="2031" y="728"/>
                </a:lnTo>
                <a:lnTo>
                  <a:pt x="2050" y="720"/>
                </a:lnTo>
                <a:lnTo>
                  <a:pt x="2088" y="713"/>
                </a:lnTo>
                <a:lnTo>
                  <a:pt x="2101" y="706"/>
                </a:lnTo>
                <a:lnTo>
                  <a:pt x="2120" y="706"/>
                </a:lnTo>
                <a:lnTo>
                  <a:pt x="2157" y="699"/>
                </a:lnTo>
                <a:lnTo>
                  <a:pt x="2170" y="692"/>
                </a:lnTo>
                <a:lnTo>
                  <a:pt x="2189" y="685"/>
                </a:lnTo>
                <a:lnTo>
                  <a:pt x="2221" y="678"/>
                </a:lnTo>
                <a:lnTo>
                  <a:pt x="2239" y="671"/>
                </a:lnTo>
                <a:lnTo>
                  <a:pt x="2252" y="671"/>
                </a:lnTo>
                <a:lnTo>
                  <a:pt x="2284" y="656"/>
                </a:lnTo>
                <a:lnTo>
                  <a:pt x="2296" y="656"/>
                </a:lnTo>
                <a:lnTo>
                  <a:pt x="2315" y="649"/>
                </a:lnTo>
                <a:lnTo>
                  <a:pt x="2340" y="635"/>
                </a:lnTo>
                <a:lnTo>
                  <a:pt x="2353" y="635"/>
                </a:lnTo>
                <a:lnTo>
                  <a:pt x="2366" y="628"/>
                </a:lnTo>
                <a:lnTo>
                  <a:pt x="2391" y="614"/>
                </a:lnTo>
                <a:lnTo>
                  <a:pt x="2403" y="614"/>
                </a:lnTo>
                <a:lnTo>
                  <a:pt x="2416" y="606"/>
                </a:lnTo>
                <a:lnTo>
                  <a:pt x="2441" y="592"/>
                </a:lnTo>
                <a:lnTo>
                  <a:pt x="2454" y="585"/>
                </a:lnTo>
                <a:lnTo>
                  <a:pt x="2460" y="585"/>
                </a:lnTo>
                <a:lnTo>
                  <a:pt x="2479" y="571"/>
                </a:lnTo>
                <a:lnTo>
                  <a:pt x="2492" y="564"/>
                </a:lnTo>
                <a:lnTo>
                  <a:pt x="2498" y="556"/>
                </a:lnTo>
                <a:lnTo>
                  <a:pt x="2517" y="542"/>
                </a:lnTo>
                <a:lnTo>
                  <a:pt x="2523" y="542"/>
                </a:lnTo>
                <a:lnTo>
                  <a:pt x="2536" y="535"/>
                </a:lnTo>
                <a:lnTo>
                  <a:pt x="2549" y="521"/>
                </a:lnTo>
                <a:lnTo>
                  <a:pt x="2555" y="514"/>
                </a:lnTo>
                <a:lnTo>
                  <a:pt x="2561" y="507"/>
                </a:lnTo>
                <a:lnTo>
                  <a:pt x="2567" y="492"/>
                </a:lnTo>
                <a:lnTo>
                  <a:pt x="2574" y="485"/>
                </a:lnTo>
                <a:lnTo>
                  <a:pt x="2580" y="478"/>
                </a:lnTo>
                <a:lnTo>
                  <a:pt x="2586" y="471"/>
                </a:lnTo>
                <a:lnTo>
                  <a:pt x="2593" y="464"/>
                </a:lnTo>
                <a:lnTo>
                  <a:pt x="2593" y="457"/>
                </a:lnTo>
                <a:lnTo>
                  <a:pt x="2599" y="442"/>
                </a:lnTo>
                <a:lnTo>
                  <a:pt x="2599" y="435"/>
                </a:lnTo>
                <a:lnTo>
                  <a:pt x="2599" y="428"/>
                </a:lnTo>
                <a:lnTo>
                  <a:pt x="2605" y="414"/>
                </a:lnTo>
                <a:lnTo>
                  <a:pt x="2605" y="407"/>
                </a:lnTo>
                <a:lnTo>
                  <a:pt x="2605" y="0"/>
                </a:lnTo>
                <a:close/>
              </a:path>
            </a:pathLst>
          </a:custGeom>
          <a:solidFill>
            <a:srgbClr val="80804D"/>
          </a:solidFill>
          <a:ln w="30163">
            <a:solidFill>
              <a:srgbClr val="FF9900"/>
            </a:solidFill>
            <a:round/>
            <a:headEnd/>
            <a:tailEnd/>
          </a:ln>
        </p:spPr>
        <p:txBody>
          <a:bodyPr>
            <a:prstTxWarp prst="textNoShape">
              <a:avLst/>
            </a:prstTxWarp>
          </a:bodyPr>
          <a:lstStyle/>
          <a:p>
            <a:endParaRPr lang="ja-JP" altLang="en-US"/>
          </a:p>
        </p:txBody>
      </p:sp>
      <p:sp>
        <p:nvSpPr>
          <p:cNvPr id="21510" name="Freeform 5"/>
          <p:cNvSpPr>
            <a:spLocks/>
          </p:cNvSpPr>
          <p:nvPr/>
        </p:nvSpPr>
        <p:spPr bwMode="auto">
          <a:xfrm>
            <a:off x="2203450" y="3081338"/>
            <a:ext cx="4135438" cy="1211262"/>
          </a:xfrm>
          <a:custGeom>
            <a:avLst/>
            <a:gdLst>
              <a:gd name="T0" fmla="*/ 2212975 w 2605"/>
              <a:gd name="T1" fmla="*/ 0 h 763"/>
              <a:gd name="T2" fmla="*/ 2393950 w 2605"/>
              <a:gd name="T3" fmla="*/ 0 h 763"/>
              <a:gd name="T4" fmla="*/ 2603500 w 2605"/>
              <a:gd name="T5" fmla="*/ 22225 h 763"/>
              <a:gd name="T6" fmla="*/ 2773363 w 2605"/>
              <a:gd name="T7" fmla="*/ 33337 h 763"/>
              <a:gd name="T8" fmla="*/ 2944813 w 2605"/>
              <a:gd name="T9" fmla="*/ 57150 h 763"/>
              <a:gd name="T10" fmla="*/ 3133725 w 2605"/>
              <a:gd name="T11" fmla="*/ 79375 h 763"/>
              <a:gd name="T12" fmla="*/ 3284538 w 2605"/>
              <a:gd name="T13" fmla="*/ 112712 h 763"/>
              <a:gd name="T14" fmla="*/ 3424238 w 2605"/>
              <a:gd name="T15" fmla="*/ 147637 h 763"/>
              <a:gd name="T16" fmla="*/ 3575050 w 2605"/>
              <a:gd name="T17" fmla="*/ 192087 h 763"/>
              <a:gd name="T18" fmla="*/ 3695700 w 2605"/>
              <a:gd name="T19" fmla="*/ 227012 h 763"/>
              <a:gd name="T20" fmla="*/ 3795713 w 2605"/>
              <a:gd name="T21" fmla="*/ 271462 h 763"/>
              <a:gd name="T22" fmla="*/ 3905250 w 2605"/>
              <a:gd name="T23" fmla="*/ 328612 h 763"/>
              <a:gd name="T24" fmla="*/ 3986213 w 2605"/>
              <a:gd name="T25" fmla="*/ 373062 h 763"/>
              <a:gd name="T26" fmla="*/ 4046538 w 2605"/>
              <a:gd name="T27" fmla="*/ 430212 h 763"/>
              <a:gd name="T28" fmla="*/ 4095750 w 2605"/>
              <a:gd name="T29" fmla="*/ 487362 h 763"/>
              <a:gd name="T30" fmla="*/ 4125913 w 2605"/>
              <a:gd name="T31" fmla="*/ 542925 h 763"/>
              <a:gd name="T32" fmla="*/ 4135438 w 2605"/>
              <a:gd name="T33" fmla="*/ 588962 h 763"/>
              <a:gd name="T34" fmla="*/ 4125913 w 2605"/>
              <a:gd name="T35" fmla="*/ 657225 h 763"/>
              <a:gd name="T36" fmla="*/ 4105275 w 2605"/>
              <a:gd name="T37" fmla="*/ 712787 h 763"/>
              <a:gd name="T38" fmla="*/ 4065588 w 2605"/>
              <a:gd name="T39" fmla="*/ 758825 h 763"/>
              <a:gd name="T40" fmla="*/ 3995738 w 2605"/>
              <a:gd name="T41" fmla="*/ 815975 h 763"/>
              <a:gd name="T42" fmla="*/ 3925888 w 2605"/>
              <a:gd name="T43" fmla="*/ 871537 h 763"/>
              <a:gd name="T44" fmla="*/ 3835400 w 2605"/>
              <a:gd name="T45" fmla="*/ 917575 h 763"/>
              <a:gd name="T46" fmla="*/ 3714750 w 2605"/>
              <a:gd name="T47" fmla="*/ 962025 h 763"/>
              <a:gd name="T48" fmla="*/ 3605213 w 2605"/>
              <a:gd name="T49" fmla="*/ 1008062 h 763"/>
              <a:gd name="T50" fmla="*/ 3475038 w 2605"/>
              <a:gd name="T51" fmla="*/ 1041400 h 763"/>
              <a:gd name="T52" fmla="*/ 3314700 w 2605"/>
              <a:gd name="T53" fmla="*/ 1087437 h 763"/>
              <a:gd name="T54" fmla="*/ 3163888 w 2605"/>
              <a:gd name="T55" fmla="*/ 1120775 h 763"/>
              <a:gd name="T56" fmla="*/ 3003550 w 2605"/>
              <a:gd name="T57" fmla="*/ 1143000 h 763"/>
              <a:gd name="T58" fmla="*/ 2803525 w 2605"/>
              <a:gd name="T59" fmla="*/ 1166812 h 763"/>
              <a:gd name="T60" fmla="*/ 2633663 w 2605"/>
              <a:gd name="T61" fmla="*/ 1189037 h 763"/>
              <a:gd name="T62" fmla="*/ 2463800 w 2605"/>
              <a:gd name="T63" fmla="*/ 1200150 h 763"/>
              <a:gd name="T64" fmla="*/ 2243138 w 2605"/>
              <a:gd name="T65" fmla="*/ 1211262 h 763"/>
              <a:gd name="T66" fmla="*/ 2062163 w 2605"/>
              <a:gd name="T67" fmla="*/ 1211262 h 763"/>
              <a:gd name="T68" fmla="*/ 1882775 w 2605"/>
              <a:gd name="T69" fmla="*/ 1211262 h 763"/>
              <a:gd name="T70" fmla="*/ 1671638 w 2605"/>
              <a:gd name="T71" fmla="*/ 1200150 h 763"/>
              <a:gd name="T72" fmla="*/ 1492250 w 2605"/>
              <a:gd name="T73" fmla="*/ 1189037 h 763"/>
              <a:gd name="T74" fmla="*/ 1322388 w 2605"/>
              <a:gd name="T75" fmla="*/ 1166812 h 763"/>
              <a:gd name="T76" fmla="*/ 1131888 w 2605"/>
              <a:gd name="T77" fmla="*/ 1143000 h 763"/>
              <a:gd name="T78" fmla="*/ 971550 w 2605"/>
              <a:gd name="T79" fmla="*/ 1120775 h 763"/>
              <a:gd name="T80" fmla="*/ 820738 w 2605"/>
              <a:gd name="T81" fmla="*/ 1087437 h 763"/>
              <a:gd name="T82" fmla="*/ 650875 w 2605"/>
              <a:gd name="T83" fmla="*/ 1041400 h 763"/>
              <a:gd name="T84" fmla="*/ 530225 w 2605"/>
              <a:gd name="T85" fmla="*/ 1008062 h 763"/>
              <a:gd name="T86" fmla="*/ 411163 w 2605"/>
              <a:gd name="T87" fmla="*/ 962025 h 763"/>
              <a:gd name="T88" fmla="*/ 290513 w 2605"/>
              <a:gd name="T89" fmla="*/ 917575 h 763"/>
              <a:gd name="T90" fmla="*/ 209550 w 2605"/>
              <a:gd name="T91" fmla="*/ 871537 h 763"/>
              <a:gd name="T92" fmla="*/ 130175 w 2605"/>
              <a:gd name="T93" fmla="*/ 815975 h 763"/>
              <a:gd name="T94" fmla="*/ 69850 w 2605"/>
              <a:gd name="T95" fmla="*/ 758825 h 763"/>
              <a:gd name="T96" fmla="*/ 30163 w 2605"/>
              <a:gd name="T97" fmla="*/ 712787 h 763"/>
              <a:gd name="T98" fmla="*/ 9525 w 2605"/>
              <a:gd name="T99" fmla="*/ 657225 h 763"/>
              <a:gd name="T100" fmla="*/ 0 w 2605"/>
              <a:gd name="T101" fmla="*/ 588962 h 763"/>
              <a:gd name="T102" fmla="*/ 9525 w 2605"/>
              <a:gd name="T103" fmla="*/ 542925 h 763"/>
              <a:gd name="T104" fmla="*/ 2062163 w 2605"/>
              <a:gd name="T105" fmla="*/ 600075 h 76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605"/>
              <a:gd name="T160" fmla="*/ 0 h 763"/>
              <a:gd name="T161" fmla="*/ 2605 w 2605"/>
              <a:gd name="T162" fmla="*/ 763 h 76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605" h="763">
                <a:moveTo>
                  <a:pt x="1299" y="0"/>
                </a:moveTo>
                <a:lnTo>
                  <a:pt x="1325" y="0"/>
                </a:lnTo>
                <a:lnTo>
                  <a:pt x="1369" y="0"/>
                </a:lnTo>
                <a:lnTo>
                  <a:pt x="1394" y="0"/>
                </a:lnTo>
                <a:lnTo>
                  <a:pt x="1413" y="0"/>
                </a:lnTo>
                <a:lnTo>
                  <a:pt x="1457" y="0"/>
                </a:lnTo>
                <a:lnTo>
                  <a:pt x="1482" y="0"/>
                </a:lnTo>
                <a:lnTo>
                  <a:pt x="1508" y="0"/>
                </a:lnTo>
                <a:lnTo>
                  <a:pt x="1552" y="7"/>
                </a:lnTo>
                <a:lnTo>
                  <a:pt x="1571" y="7"/>
                </a:lnTo>
                <a:lnTo>
                  <a:pt x="1596" y="7"/>
                </a:lnTo>
                <a:lnTo>
                  <a:pt x="1640" y="14"/>
                </a:lnTo>
                <a:lnTo>
                  <a:pt x="1659" y="14"/>
                </a:lnTo>
                <a:lnTo>
                  <a:pt x="1684" y="14"/>
                </a:lnTo>
                <a:lnTo>
                  <a:pt x="1722" y="21"/>
                </a:lnTo>
                <a:lnTo>
                  <a:pt x="1747" y="21"/>
                </a:lnTo>
                <a:lnTo>
                  <a:pt x="1766" y="21"/>
                </a:lnTo>
                <a:lnTo>
                  <a:pt x="1810" y="29"/>
                </a:lnTo>
                <a:lnTo>
                  <a:pt x="1829" y="29"/>
                </a:lnTo>
                <a:lnTo>
                  <a:pt x="1855" y="36"/>
                </a:lnTo>
                <a:lnTo>
                  <a:pt x="1892" y="43"/>
                </a:lnTo>
                <a:lnTo>
                  <a:pt x="1911" y="43"/>
                </a:lnTo>
                <a:lnTo>
                  <a:pt x="1930" y="43"/>
                </a:lnTo>
                <a:lnTo>
                  <a:pt x="1974" y="50"/>
                </a:lnTo>
                <a:lnTo>
                  <a:pt x="1993" y="57"/>
                </a:lnTo>
                <a:lnTo>
                  <a:pt x="2012" y="57"/>
                </a:lnTo>
                <a:lnTo>
                  <a:pt x="2050" y="64"/>
                </a:lnTo>
                <a:lnTo>
                  <a:pt x="2069" y="71"/>
                </a:lnTo>
                <a:lnTo>
                  <a:pt x="2088" y="79"/>
                </a:lnTo>
                <a:lnTo>
                  <a:pt x="2120" y="86"/>
                </a:lnTo>
                <a:lnTo>
                  <a:pt x="2138" y="86"/>
                </a:lnTo>
                <a:lnTo>
                  <a:pt x="2157" y="93"/>
                </a:lnTo>
                <a:lnTo>
                  <a:pt x="2189" y="100"/>
                </a:lnTo>
                <a:lnTo>
                  <a:pt x="2208" y="107"/>
                </a:lnTo>
                <a:lnTo>
                  <a:pt x="2221" y="107"/>
                </a:lnTo>
                <a:lnTo>
                  <a:pt x="2252" y="121"/>
                </a:lnTo>
                <a:lnTo>
                  <a:pt x="2271" y="121"/>
                </a:lnTo>
                <a:lnTo>
                  <a:pt x="2284" y="128"/>
                </a:lnTo>
                <a:lnTo>
                  <a:pt x="2315" y="143"/>
                </a:lnTo>
                <a:lnTo>
                  <a:pt x="2328" y="143"/>
                </a:lnTo>
                <a:lnTo>
                  <a:pt x="2340" y="150"/>
                </a:lnTo>
                <a:lnTo>
                  <a:pt x="2366" y="164"/>
                </a:lnTo>
                <a:lnTo>
                  <a:pt x="2378" y="164"/>
                </a:lnTo>
                <a:lnTo>
                  <a:pt x="2391" y="171"/>
                </a:lnTo>
                <a:lnTo>
                  <a:pt x="2416" y="185"/>
                </a:lnTo>
                <a:lnTo>
                  <a:pt x="2429" y="185"/>
                </a:lnTo>
                <a:lnTo>
                  <a:pt x="2441" y="193"/>
                </a:lnTo>
                <a:lnTo>
                  <a:pt x="2460" y="207"/>
                </a:lnTo>
                <a:lnTo>
                  <a:pt x="2473" y="214"/>
                </a:lnTo>
                <a:lnTo>
                  <a:pt x="2479" y="221"/>
                </a:lnTo>
                <a:lnTo>
                  <a:pt x="2498" y="228"/>
                </a:lnTo>
                <a:lnTo>
                  <a:pt x="2511" y="235"/>
                </a:lnTo>
                <a:lnTo>
                  <a:pt x="2517" y="243"/>
                </a:lnTo>
                <a:lnTo>
                  <a:pt x="2536" y="257"/>
                </a:lnTo>
                <a:lnTo>
                  <a:pt x="2542" y="264"/>
                </a:lnTo>
                <a:lnTo>
                  <a:pt x="2549" y="271"/>
                </a:lnTo>
                <a:lnTo>
                  <a:pt x="2561" y="278"/>
                </a:lnTo>
                <a:lnTo>
                  <a:pt x="2567" y="285"/>
                </a:lnTo>
                <a:lnTo>
                  <a:pt x="2567" y="292"/>
                </a:lnTo>
                <a:lnTo>
                  <a:pt x="2580" y="307"/>
                </a:lnTo>
                <a:lnTo>
                  <a:pt x="2586" y="314"/>
                </a:lnTo>
                <a:lnTo>
                  <a:pt x="2586" y="321"/>
                </a:lnTo>
                <a:lnTo>
                  <a:pt x="2593" y="335"/>
                </a:lnTo>
                <a:lnTo>
                  <a:pt x="2599" y="342"/>
                </a:lnTo>
                <a:lnTo>
                  <a:pt x="2599" y="350"/>
                </a:lnTo>
                <a:lnTo>
                  <a:pt x="2599" y="357"/>
                </a:lnTo>
                <a:lnTo>
                  <a:pt x="2605" y="364"/>
                </a:lnTo>
                <a:lnTo>
                  <a:pt x="2605" y="371"/>
                </a:lnTo>
                <a:lnTo>
                  <a:pt x="2605" y="385"/>
                </a:lnTo>
                <a:lnTo>
                  <a:pt x="2605" y="392"/>
                </a:lnTo>
                <a:lnTo>
                  <a:pt x="2599" y="399"/>
                </a:lnTo>
                <a:lnTo>
                  <a:pt x="2599" y="414"/>
                </a:lnTo>
                <a:lnTo>
                  <a:pt x="2599" y="421"/>
                </a:lnTo>
                <a:lnTo>
                  <a:pt x="2593" y="428"/>
                </a:lnTo>
                <a:lnTo>
                  <a:pt x="2586" y="442"/>
                </a:lnTo>
                <a:lnTo>
                  <a:pt x="2586" y="449"/>
                </a:lnTo>
                <a:lnTo>
                  <a:pt x="2580" y="449"/>
                </a:lnTo>
                <a:lnTo>
                  <a:pt x="2567" y="464"/>
                </a:lnTo>
                <a:lnTo>
                  <a:pt x="2567" y="471"/>
                </a:lnTo>
                <a:lnTo>
                  <a:pt x="2561" y="478"/>
                </a:lnTo>
                <a:lnTo>
                  <a:pt x="2549" y="492"/>
                </a:lnTo>
                <a:lnTo>
                  <a:pt x="2542" y="499"/>
                </a:lnTo>
                <a:lnTo>
                  <a:pt x="2536" y="506"/>
                </a:lnTo>
                <a:lnTo>
                  <a:pt x="2517" y="514"/>
                </a:lnTo>
                <a:lnTo>
                  <a:pt x="2511" y="521"/>
                </a:lnTo>
                <a:lnTo>
                  <a:pt x="2498" y="528"/>
                </a:lnTo>
                <a:lnTo>
                  <a:pt x="2479" y="542"/>
                </a:lnTo>
                <a:lnTo>
                  <a:pt x="2473" y="549"/>
                </a:lnTo>
                <a:lnTo>
                  <a:pt x="2460" y="556"/>
                </a:lnTo>
                <a:lnTo>
                  <a:pt x="2441" y="564"/>
                </a:lnTo>
                <a:lnTo>
                  <a:pt x="2429" y="571"/>
                </a:lnTo>
                <a:lnTo>
                  <a:pt x="2416" y="578"/>
                </a:lnTo>
                <a:lnTo>
                  <a:pt x="2391" y="585"/>
                </a:lnTo>
                <a:lnTo>
                  <a:pt x="2378" y="592"/>
                </a:lnTo>
                <a:lnTo>
                  <a:pt x="2366" y="599"/>
                </a:lnTo>
                <a:lnTo>
                  <a:pt x="2340" y="606"/>
                </a:lnTo>
                <a:lnTo>
                  <a:pt x="2328" y="613"/>
                </a:lnTo>
                <a:lnTo>
                  <a:pt x="2315" y="621"/>
                </a:lnTo>
                <a:lnTo>
                  <a:pt x="2284" y="628"/>
                </a:lnTo>
                <a:lnTo>
                  <a:pt x="2271" y="635"/>
                </a:lnTo>
                <a:lnTo>
                  <a:pt x="2252" y="642"/>
                </a:lnTo>
                <a:lnTo>
                  <a:pt x="2221" y="649"/>
                </a:lnTo>
                <a:lnTo>
                  <a:pt x="2208" y="656"/>
                </a:lnTo>
                <a:lnTo>
                  <a:pt x="2189" y="656"/>
                </a:lnTo>
                <a:lnTo>
                  <a:pt x="2157" y="671"/>
                </a:lnTo>
                <a:lnTo>
                  <a:pt x="2138" y="671"/>
                </a:lnTo>
                <a:lnTo>
                  <a:pt x="2120" y="678"/>
                </a:lnTo>
                <a:lnTo>
                  <a:pt x="2088" y="685"/>
                </a:lnTo>
                <a:lnTo>
                  <a:pt x="2069" y="692"/>
                </a:lnTo>
                <a:lnTo>
                  <a:pt x="2050" y="692"/>
                </a:lnTo>
                <a:lnTo>
                  <a:pt x="2012" y="699"/>
                </a:lnTo>
                <a:lnTo>
                  <a:pt x="1993" y="706"/>
                </a:lnTo>
                <a:lnTo>
                  <a:pt x="1974" y="706"/>
                </a:lnTo>
                <a:lnTo>
                  <a:pt x="1930" y="713"/>
                </a:lnTo>
                <a:lnTo>
                  <a:pt x="1911" y="713"/>
                </a:lnTo>
                <a:lnTo>
                  <a:pt x="1892" y="720"/>
                </a:lnTo>
                <a:lnTo>
                  <a:pt x="1855" y="728"/>
                </a:lnTo>
                <a:lnTo>
                  <a:pt x="1829" y="728"/>
                </a:lnTo>
                <a:lnTo>
                  <a:pt x="1810" y="728"/>
                </a:lnTo>
                <a:lnTo>
                  <a:pt x="1766" y="735"/>
                </a:lnTo>
                <a:lnTo>
                  <a:pt x="1747" y="742"/>
                </a:lnTo>
                <a:lnTo>
                  <a:pt x="1722" y="742"/>
                </a:lnTo>
                <a:lnTo>
                  <a:pt x="1684" y="742"/>
                </a:lnTo>
                <a:lnTo>
                  <a:pt x="1659" y="749"/>
                </a:lnTo>
                <a:lnTo>
                  <a:pt x="1640" y="749"/>
                </a:lnTo>
                <a:lnTo>
                  <a:pt x="1596" y="749"/>
                </a:lnTo>
                <a:lnTo>
                  <a:pt x="1571" y="756"/>
                </a:lnTo>
                <a:lnTo>
                  <a:pt x="1552" y="756"/>
                </a:lnTo>
                <a:lnTo>
                  <a:pt x="1508" y="756"/>
                </a:lnTo>
                <a:lnTo>
                  <a:pt x="1482" y="756"/>
                </a:lnTo>
                <a:lnTo>
                  <a:pt x="1457" y="756"/>
                </a:lnTo>
                <a:lnTo>
                  <a:pt x="1413" y="763"/>
                </a:lnTo>
                <a:lnTo>
                  <a:pt x="1394" y="763"/>
                </a:lnTo>
                <a:lnTo>
                  <a:pt x="1369" y="763"/>
                </a:lnTo>
                <a:lnTo>
                  <a:pt x="1325" y="763"/>
                </a:lnTo>
                <a:lnTo>
                  <a:pt x="1299" y="763"/>
                </a:lnTo>
                <a:lnTo>
                  <a:pt x="1281" y="763"/>
                </a:lnTo>
                <a:lnTo>
                  <a:pt x="1230" y="763"/>
                </a:lnTo>
                <a:lnTo>
                  <a:pt x="1211" y="763"/>
                </a:lnTo>
                <a:lnTo>
                  <a:pt x="1186" y="763"/>
                </a:lnTo>
                <a:lnTo>
                  <a:pt x="1142" y="756"/>
                </a:lnTo>
                <a:lnTo>
                  <a:pt x="1123" y="756"/>
                </a:lnTo>
                <a:lnTo>
                  <a:pt x="1098" y="756"/>
                </a:lnTo>
                <a:lnTo>
                  <a:pt x="1053" y="756"/>
                </a:lnTo>
                <a:lnTo>
                  <a:pt x="1028" y="756"/>
                </a:lnTo>
                <a:lnTo>
                  <a:pt x="1009" y="749"/>
                </a:lnTo>
                <a:lnTo>
                  <a:pt x="965" y="749"/>
                </a:lnTo>
                <a:lnTo>
                  <a:pt x="940" y="749"/>
                </a:lnTo>
                <a:lnTo>
                  <a:pt x="921" y="742"/>
                </a:lnTo>
                <a:lnTo>
                  <a:pt x="877" y="742"/>
                </a:lnTo>
                <a:lnTo>
                  <a:pt x="858" y="742"/>
                </a:lnTo>
                <a:lnTo>
                  <a:pt x="833" y="735"/>
                </a:lnTo>
                <a:lnTo>
                  <a:pt x="795" y="728"/>
                </a:lnTo>
                <a:lnTo>
                  <a:pt x="770" y="728"/>
                </a:lnTo>
                <a:lnTo>
                  <a:pt x="751" y="728"/>
                </a:lnTo>
                <a:lnTo>
                  <a:pt x="713" y="720"/>
                </a:lnTo>
                <a:lnTo>
                  <a:pt x="688" y="713"/>
                </a:lnTo>
                <a:lnTo>
                  <a:pt x="669" y="713"/>
                </a:lnTo>
                <a:lnTo>
                  <a:pt x="631" y="706"/>
                </a:lnTo>
                <a:lnTo>
                  <a:pt x="612" y="706"/>
                </a:lnTo>
                <a:lnTo>
                  <a:pt x="593" y="699"/>
                </a:lnTo>
                <a:lnTo>
                  <a:pt x="555" y="692"/>
                </a:lnTo>
                <a:lnTo>
                  <a:pt x="536" y="692"/>
                </a:lnTo>
                <a:lnTo>
                  <a:pt x="517" y="685"/>
                </a:lnTo>
                <a:lnTo>
                  <a:pt x="479" y="678"/>
                </a:lnTo>
                <a:lnTo>
                  <a:pt x="467" y="671"/>
                </a:lnTo>
                <a:lnTo>
                  <a:pt x="448" y="671"/>
                </a:lnTo>
                <a:lnTo>
                  <a:pt x="410" y="656"/>
                </a:lnTo>
                <a:lnTo>
                  <a:pt x="397" y="656"/>
                </a:lnTo>
                <a:lnTo>
                  <a:pt x="378" y="649"/>
                </a:lnTo>
                <a:lnTo>
                  <a:pt x="347" y="642"/>
                </a:lnTo>
                <a:lnTo>
                  <a:pt x="334" y="635"/>
                </a:lnTo>
                <a:lnTo>
                  <a:pt x="315" y="628"/>
                </a:lnTo>
                <a:lnTo>
                  <a:pt x="290" y="621"/>
                </a:lnTo>
                <a:lnTo>
                  <a:pt x="277" y="613"/>
                </a:lnTo>
                <a:lnTo>
                  <a:pt x="259" y="606"/>
                </a:lnTo>
                <a:lnTo>
                  <a:pt x="233" y="599"/>
                </a:lnTo>
                <a:lnTo>
                  <a:pt x="221" y="592"/>
                </a:lnTo>
                <a:lnTo>
                  <a:pt x="208" y="585"/>
                </a:lnTo>
                <a:lnTo>
                  <a:pt x="183" y="578"/>
                </a:lnTo>
                <a:lnTo>
                  <a:pt x="170" y="571"/>
                </a:lnTo>
                <a:lnTo>
                  <a:pt x="164" y="564"/>
                </a:lnTo>
                <a:lnTo>
                  <a:pt x="139" y="556"/>
                </a:lnTo>
                <a:lnTo>
                  <a:pt x="132" y="549"/>
                </a:lnTo>
                <a:lnTo>
                  <a:pt x="120" y="542"/>
                </a:lnTo>
                <a:lnTo>
                  <a:pt x="101" y="528"/>
                </a:lnTo>
                <a:lnTo>
                  <a:pt x="95" y="521"/>
                </a:lnTo>
                <a:lnTo>
                  <a:pt x="82" y="514"/>
                </a:lnTo>
                <a:lnTo>
                  <a:pt x="69" y="506"/>
                </a:lnTo>
                <a:lnTo>
                  <a:pt x="63" y="499"/>
                </a:lnTo>
                <a:lnTo>
                  <a:pt x="57" y="492"/>
                </a:lnTo>
                <a:lnTo>
                  <a:pt x="44" y="478"/>
                </a:lnTo>
                <a:lnTo>
                  <a:pt x="38" y="471"/>
                </a:lnTo>
                <a:lnTo>
                  <a:pt x="31" y="464"/>
                </a:lnTo>
                <a:lnTo>
                  <a:pt x="25" y="449"/>
                </a:lnTo>
                <a:lnTo>
                  <a:pt x="19" y="449"/>
                </a:lnTo>
                <a:lnTo>
                  <a:pt x="13" y="442"/>
                </a:lnTo>
                <a:lnTo>
                  <a:pt x="6" y="428"/>
                </a:lnTo>
                <a:lnTo>
                  <a:pt x="6" y="421"/>
                </a:lnTo>
                <a:lnTo>
                  <a:pt x="6" y="414"/>
                </a:lnTo>
                <a:lnTo>
                  <a:pt x="0" y="399"/>
                </a:lnTo>
                <a:lnTo>
                  <a:pt x="0" y="392"/>
                </a:lnTo>
                <a:lnTo>
                  <a:pt x="0" y="385"/>
                </a:lnTo>
                <a:lnTo>
                  <a:pt x="0" y="371"/>
                </a:lnTo>
                <a:lnTo>
                  <a:pt x="0" y="364"/>
                </a:lnTo>
                <a:lnTo>
                  <a:pt x="0" y="357"/>
                </a:lnTo>
                <a:lnTo>
                  <a:pt x="6" y="350"/>
                </a:lnTo>
                <a:lnTo>
                  <a:pt x="6" y="342"/>
                </a:lnTo>
                <a:lnTo>
                  <a:pt x="6" y="335"/>
                </a:lnTo>
                <a:lnTo>
                  <a:pt x="13" y="321"/>
                </a:lnTo>
                <a:lnTo>
                  <a:pt x="19" y="314"/>
                </a:lnTo>
                <a:lnTo>
                  <a:pt x="1299" y="378"/>
                </a:lnTo>
                <a:lnTo>
                  <a:pt x="1299" y="0"/>
                </a:lnTo>
                <a:close/>
              </a:path>
            </a:pathLst>
          </a:custGeom>
          <a:solidFill>
            <a:srgbClr val="FFFF99"/>
          </a:solidFill>
          <a:ln w="30163">
            <a:solidFill>
              <a:srgbClr val="FF9900"/>
            </a:solidFill>
            <a:round/>
            <a:headEnd/>
            <a:tailEnd/>
          </a:ln>
        </p:spPr>
        <p:txBody>
          <a:bodyPr>
            <a:prstTxWarp prst="textNoShape">
              <a:avLst/>
            </a:prstTxWarp>
          </a:bodyPr>
          <a:lstStyle/>
          <a:p>
            <a:endParaRPr lang="ja-JP" altLang="en-US"/>
          </a:p>
        </p:txBody>
      </p:sp>
      <p:sp>
        <p:nvSpPr>
          <p:cNvPr id="21511" name="Text Box 6"/>
          <p:cNvSpPr txBox="1">
            <a:spLocks noChangeArrowheads="1"/>
          </p:cNvSpPr>
          <p:nvPr/>
        </p:nvSpPr>
        <p:spPr bwMode="auto">
          <a:xfrm>
            <a:off x="4191000" y="6172200"/>
            <a:ext cx="4056063" cy="336550"/>
          </a:xfrm>
          <a:prstGeom prst="rect">
            <a:avLst/>
          </a:prstGeom>
          <a:noFill/>
          <a:ln w="12700" cap="sq">
            <a:noFill/>
            <a:miter lim="800000"/>
            <a:headEnd type="none" w="sm" len="sm"/>
            <a:tailEnd type="none" w="sm" len="sm"/>
          </a:ln>
        </p:spPr>
        <p:txBody>
          <a:bodyPr>
            <a:prstTxWarp prst="textNoShape">
              <a:avLst/>
            </a:prstTxWarp>
            <a:spAutoFit/>
          </a:bodyPr>
          <a:lstStyle/>
          <a:p>
            <a:pPr algn="r">
              <a:spcBef>
                <a:spcPct val="50000"/>
              </a:spcBef>
            </a:pPr>
            <a:r>
              <a:rPr lang="en-US" altLang="ja-JP" sz="1600">
                <a:ea typeface="Times New Roman" pitchFamily="-111" charset="0"/>
                <a:cs typeface="Times New Roman" pitchFamily="-111" charset="0"/>
              </a:rPr>
              <a:t>Source: Homepages of ministries</a:t>
            </a:r>
            <a:r>
              <a:rPr lang="en-US" altLang="ja-JP" sz="1600"/>
              <a:t> </a:t>
            </a:r>
          </a:p>
        </p:txBody>
      </p:sp>
      <p:sp>
        <p:nvSpPr>
          <p:cNvPr id="21512" name="Rectangle 7"/>
          <p:cNvSpPr>
            <a:spLocks noChangeArrowheads="1"/>
          </p:cNvSpPr>
          <p:nvPr/>
        </p:nvSpPr>
        <p:spPr bwMode="auto">
          <a:xfrm>
            <a:off x="6400800" y="3733800"/>
            <a:ext cx="2514600" cy="985838"/>
          </a:xfrm>
          <a:prstGeom prst="rect">
            <a:avLst/>
          </a:prstGeom>
          <a:noFill/>
          <a:ln w="9525">
            <a:noFill/>
            <a:miter lim="800000"/>
            <a:headEnd/>
            <a:tailEnd/>
          </a:ln>
        </p:spPr>
        <p:txBody>
          <a:bodyPr lIns="0" tIns="0" rIns="0" bIns="0">
            <a:prstTxWarp prst="textNoShape">
              <a:avLst/>
            </a:prstTxWarp>
            <a:spAutoFit/>
          </a:bodyPr>
          <a:lstStyle/>
          <a:p>
            <a:pPr>
              <a:lnSpc>
                <a:spcPct val="90000"/>
              </a:lnSpc>
            </a:pPr>
            <a:r>
              <a:rPr lang="en-US" altLang="ja-JP" sz="2400">
                <a:ea typeface="ＭＳ 明朝" pitchFamily="-111" charset="-128"/>
                <a:cs typeface="ＭＳ 明朝" pitchFamily="-111" charset="-128"/>
              </a:rPr>
              <a:t>Ministry of Land, Infrastructure and Transport (MLIT)</a:t>
            </a:r>
            <a:r>
              <a:rPr lang="en-US" altLang="ja-JP" sz="2400">
                <a:solidFill>
                  <a:srgbClr val="0033CC"/>
                </a:solidFill>
              </a:rPr>
              <a:t> </a:t>
            </a:r>
          </a:p>
        </p:txBody>
      </p:sp>
      <p:sp>
        <p:nvSpPr>
          <p:cNvPr id="21513" name="Rectangle 8"/>
          <p:cNvSpPr>
            <a:spLocks noChangeArrowheads="1"/>
          </p:cNvSpPr>
          <p:nvPr/>
        </p:nvSpPr>
        <p:spPr bwMode="auto">
          <a:xfrm>
            <a:off x="533400" y="2514600"/>
            <a:ext cx="3352800" cy="823913"/>
          </a:xfrm>
          <a:prstGeom prst="rect">
            <a:avLst/>
          </a:prstGeom>
          <a:noFill/>
          <a:ln w="9525">
            <a:noFill/>
            <a:miter lim="800000"/>
            <a:headEnd/>
            <a:tailEnd/>
          </a:ln>
        </p:spPr>
        <p:txBody>
          <a:bodyPr lIns="0" tIns="0" rIns="0" bIns="0">
            <a:prstTxWarp prst="textNoShape">
              <a:avLst/>
            </a:prstTxWarp>
            <a:spAutoFit/>
          </a:bodyPr>
          <a:lstStyle/>
          <a:p>
            <a:pPr>
              <a:lnSpc>
                <a:spcPct val="90000"/>
              </a:lnSpc>
            </a:pPr>
            <a:r>
              <a:rPr lang="en-US" altLang="ja-JP" sz="2000">
                <a:solidFill>
                  <a:schemeClr val="tx2"/>
                </a:solidFill>
                <a:ea typeface="ＭＳ 明朝" pitchFamily="-111" charset="-128"/>
                <a:cs typeface="ＭＳ 明朝" pitchFamily="-111" charset="-128"/>
              </a:rPr>
              <a:t>Ministry of Agriculture, Forestry and Fisheries and other ministries</a:t>
            </a:r>
            <a:r>
              <a:rPr lang="en-US" altLang="ja-JP" sz="2000">
                <a:solidFill>
                  <a:schemeClr val="tx2"/>
                </a:solidFill>
              </a:rPr>
              <a:t> </a:t>
            </a:r>
          </a:p>
        </p:txBody>
      </p:sp>
      <p:sp>
        <p:nvSpPr>
          <p:cNvPr id="21514" name="Rectangle 9"/>
          <p:cNvSpPr>
            <a:spLocks noChangeArrowheads="1"/>
          </p:cNvSpPr>
          <p:nvPr/>
        </p:nvSpPr>
        <p:spPr bwMode="auto">
          <a:xfrm>
            <a:off x="2590800" y="3276600"/>
            <a:ext cx="1673225" cy="366713"/>
          </a:xfrm>
          <a:prstGeom prst="rect">
            <a:avLst/>
          </a:prstGeom>
          <a:noFill/>
          <a:ln w="12700" cap="sq">
            <a:noFill/>
            <a:miter lim="800000"/>
            <a:headEnd type="none" w="sm" len="sm"/>
            <a:tailEnd type="none" w="sm" len="sm"/>
          </a:ln>
        </p:spPr>
        <p:txBody>
          <a:bodyPr>
            <a:prstTxWarp prst="textNoShape">
              <a:avLst/>
            </a:prstTxWarp>
            <a:spAutoFit/>
          </a:bodyPr>
          <a:lstStyle/>
          <a:p>
            <a:r>
              <a:rPr lang="ja-JP" altLang="en-US">
                <a:solidFill>
                  <a:srgbClr val="000066"/>
                </a:solidFill>
                <a:ea typeface="Times New Roman" pitchFamily="-111" charset="0"/>
                <a:cs typeface="Times New Roman" pitchFamily="-111" charset="0"/>
              </a:rPr>
              <a:t>\1.4 </a:t>
            </a:r>
            <a:r>
              <a:rPr lang="en-US" altLang="ja-JP">
                <a:solidFill>
                  <a:srgbClr val="000066"/>
                </a:solidFill>
                <a:ea typeface="Times New Roman" pitchFamily="-111" charset="0"/>
                <a:cs typeface="Times New Roman" pitchFamily="-111" charset="0"/>
              </a:rPr>
              <a:t>Trillion</a:t>
            </a:r>
            <a:r>
              <a:rPr lang="en-US" altLang="ja-JP"/>
              <a:t> </a:t>
            </a:r>
          </a:p>
        </p:txBody>
      </p:sp>
      <p:sp>
        <p:nvSpPr>
          <p:cNvPr id="21515" name="Rectangle 10"/>
          <p:cNvSpPr>
            <a:spLocks noChangeArrowheads="1"/>
          </p:cNvSpPr>
          <p:nvPr/>
        </p:nvSpPr>
        <p:spPr bwMode="auto">
          <a:xfrm>
            <a:off x="3708400" y="4437063"/>
            <a:ext cx="1703388" cy="366712"/>
          </a:xfrm>
          <a:prstGeom prst="rect">
            <a:avLst/>
          </a:prstGeom>
          <a:noFill/>
          <a:ln w="12700" cap="sq">
            <a:noFill/>
            <a:miter lim="800000"/>
            <a:headEnd type="none" w="sm" len="sm"/>
            <a:tailEnd type="none" w="sm" len="sm"/>
          </a:ln>
        </p:spPr>
        <p:txBody>
          <a:bodyPr>
            <a:prstTxWarp prst="textNoShape">
              <a:avLst/>
            </a:prstTxWarp>
            <a:spAutoFit/>
          </a:bodyPr>
          <a:lstStyle/>
          <a:p>
            <a:r>
              <a:rPr lang="ja-JP" altLang="en-US">
                <a:solidFill>
                  <a:schemeClr val="accent1"/>
                </a:solidFill>
                <a:ea typeface="Times New Roman" pitchFamily="-111" charset="0"/>
                <a:cs typeface="Times New Roman" pitchFamily="-111" charset="0"/>
              </a:rPr>
              <a:t>\7.0 </a:t>
            </a:r>
            <a:r>
              <a:rPr lang="en-US" altLang="ja-JP">
                <a:solidFill>
                  <a:schemeClr val="accent1"/>
                </a:solidFill>
                <a:ea typeface="Times New Roman" pitchFamily="-111" charset="0"/>
                <a:cs typeface="Times New Roman" pitchFamily="-111" charset="0"/>
              </a:rPr>
              <a:t>Trillion</a:t>
            </a:r>
            <a:r>
              <a:rPr lang="en-US" altLang="ja-JP">
                <a:solidFill>
                  <a:schemeClr val="accent1"/>
                </a:solidFill>
              </a:rPr>
              <a:t> </a:t>
            </a:r>
          </a:p>
        </p:txBody>
      </p:sp>
      <p:sp>
        <p:nvSpPr>
          <p:cNvPr id="21516" name="Rectangle 11"/>
          <p:cNvSpPr>
            <a:spLocks noChangeArrowheads="1"/>
          </p:cNvSpPr>
          <p:nvPr/>
        </p:nvSpPr>
        <p:spPr bwMode="auto">
          <a:xfrm>
            <a:off x="2590800" y="5029200"/>
            <a:ext cx="3429000" cy="1054100"/>
          </a:xfrm>
          <a:prstGeom prst="rect">
            <a:avLst/>
          </a:prstGeom>
          <a:noFill/>
          <a:ln w="12700" cap="sq">
            <a:noFill/>
            <a:miter lim="800000"/>
            <a:headEnd type="none" w="sm" len="sm"/>
            <a:tailEnd type="none" w="sm" len="sm"/>
          </a:ln>
        </p:spPr>
        <p:txBody>
          <a:bodyPr>
            <a:prstTxWarp prst="textNoShape">
              <a:avLst/>
            </a:prstTxWarp>
            <a:spAutoFit/>
          </a:bodyPr>
          <a:lstStyle/>
          <a:p>
            <a:r>
              <a:rPr lang="en-US" altLang="ja-JP">
                <a:ea typeface="Times New Roman" pitchFamily="-111" charset="0"/>
                <a:cs typeface="Times New Roman" pitchFamily="-111" charset="0"/>
              </a:rPr>
              <a:t>Grand Total \</a:t>
            </a:r>
            <a:r>
              <a:rPr lang="en-US" altLang="ja-JP"/>
              <a:t>8.</a:t>
            </a:r>
            <a:r>
              <a:rPr lang="en-US" altLang="ja-JP">
                <a:ea typeface="Times New Roman" pitchFamily="-111" charset="0"/>
                <a:cs typeface="Times New Roman" pitchFamily="-111" charset="0"/>
              </a:rPr>
              <a:t>4 Trillion</a:t>
            </a:r>
          </a:p>
          <a:p>
            <a:pPr>
              <a:spcBef>
                <a:spcPct val="50000"/>
              </a:spcBef>
            </a:pPr>
            <a:r>
              <a:rPr lang="en-US" altLang="ja-JP">
                <a:ea typeface="Times New Roman" pitchFamily="-111" charset="0"/>
                <a:cs typeface="Times New Roman" pitchFamily="-111" charset="0"/>
              </a:rPr>
              <a:t>(National Budget \81 Trillion)</a:t>
            </a:r>
          </a:p>
          <a:p>
            <a:pPr algn="r"/>
            <a:endParaRPr lang="ja-JP" altLang="en-US"/>
          </a:p>
        </p:txBody>
      </p:sp>
      <p:sp>
        <p:nvSpPr>
          <p:cNvPr id="713740" name="Rectangle 12"/>
          <p:cNvSpPr>
            <a:spLocks noChangeArrowheads="1"/>
          </p:cNvSpPr>
          <p:nvPr/>
        </p:nvSpPr>
        <p:spPr bwMode="auto">
          <a:xfrm>
            <a:off x="2286000" y="1447800"/>
            <a:ext cx="5943600" cy="457200"/>
          </a:xfrm>
          <a:prstGeom prst="rect">
            <a:avLst/>
          </a:prstGeom>
          <a:noFill/>
          <a:ln w="9525">
            <a:noFill/>
            <a:miter lim="800000"/>
            <a:headEnd/>
            <a:tailEnd/>
          </a:ln>
          <a:effectLst/>
        </p:spPr>
        <p:txBody>
          <a:bodyPr lIns="0" tIns="0" rIns="0" bIns="0" anchor="ctr">
            <a:prstTxWarp prst="textNoShape">
              <a:avLst/>
            </a:prstTxWarp>
          </a:bodyPr>
          <a:lstStyle/>
          <a:p>
            <a:pPr defTabSz="957263" fontAlgn="t">
              <a:lnSpc>
                <a:spcPct val="90000"/>
              </a:lnSpc>
              <a:defRPr/>
            </a:pPr>
            <a:r>
              <a:rPr kumimoji="0" lang="en-US" altLang="ja-JP" sz="2000">
                <a:effectLst>
                  <a:outerShdw blurRad="38100" dist="38100" dir="2700000" algn="tl">
                    <a:srgbClr val="000000"/>
                  </a:outerShdw>
                </a:effectLst>
                <a:ea typeface="Times New Roman" pitchFamily="-111" charset="0"/>
                <a:cs typeface="Times New Roman" pitchFamily="-111" charset="0"/>
              </a:rPr>
              <a:t>FY 2002 National Budget for Public Works in Japan (Not including supplementary budgets)</a:t>
            </a:r>
            <a:r>
              <a:rPr kumimoji="0" lang="en-US" altLang="ja-JP" sz="2000">
                <a:effectLst>
                  <a:outerShdw blurRad="38100" dist="38100" dir="2700000" algn="tl">
                    <a:srgbClr val="000000"/>
                  </a:outerShdw>
                </a:effectLst>
              </a:rPr>
              <a:t> </a:t>
            </a:r>
          </a:p>
        </p:txBody>
      </p:sp>
      <p:sp>
        <p:nvSpPr>
          <p:cNvPr id="713741" name="Rectangle 13"/>
          <p:cNvSpPr>
            <a:spLocks noGrp="1" noChangeArrowheads="1"/>
          </p:cNvSpPr>
          <p:nvPr>
            <p:ph type="title"/>
          </p:nvPr>
        </p:nvSpPr>
        <p:spPr>
          <a:xfrm>
            <a:off x="1241425" y="508000"/>
            <a:ext cx="6781800" cy="762000"/>
          </a:xfrm>
        </p:spPr>
        <p:txBody>
          <a:bodyPr anchor="b">
            <a:spAutoFit/>
          </a:bodyPr>
          <a:lstStyle/>
          <a:p>
            <a:pPr>
              <a:defRPr/>
            </a:pPr>
            <a:r>
              <a:rPr lang="en-US" altLang="ja-JP">
                <a:solidFill>
                  <a:srgbClr val="FFFF00"/>
                </a:solidFill>
                <a:latin typeface="Arial Unicode MS" pitchFamily="-111" charset="0"/>
                <a:ea typeface="Arial Unicode MS" pitchFamily="-111" charset="0"/>
                <a:cs typeface="Arial Unicode MS" pitchFamily="-111" charset="0"/>
              </a:rPr>
              <a:t>Public Works of Japan</a:t>
            </a:r>
            <a:r>
              <a:rPr lang="en-US" altLang="ja-JP">
                <a:latin typeface="Arial" pitchFamily="-111" charset="0"/>
              </a:rPr>
              <a:t>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solidFill>
                  <a:srgbClr val="FFFF00"/>
                </a:solidFill>
              </a:rPr>
              <a:t>Core System</a:t>
            </a:r>
            <a:endParaRPr lang="ja-JP" altLang="en-US" dirty="0">
              <a:solidFill>
                <a:srgbClr val="FFFF00"/>
              </a:solidFill>
            </a:endParaRPr>
          </a:p>
        </p:txBody>
      </p:sp>
      <p:sp>
        <p:nvSpPr>
          <p:cNvPr id="3" name="コンテンツ プレースホルダ 2"/>
          <p:cNvSpPr>
            <a:spLocks noGrp="1"/>
          </p:cNvSpPr>
          <p:nvPr>
            <p:ph idx="1"/>
          </p:nvPr>
        </p:nvSpPr>
        <p:spPr/>
        <p:txBody>
          <a:bodyPr/>
          <a:lstStyle/>
          <a:p>
            <a:r>
              <a:rPr lang="en-US" altLang="ja-JP" b="1" dirty="0" smtClean="0">
                <a:solidFill>
                  <a:srgbClr val="FFFF00"/>
                </a:solidFill>
              </a:rPr>
              <a:t>Central Government  		9</a:t>
            </a:r>
          </a:p>
          <a:p>
            <a:r>
              <a:rPr lang="en-US" altLang="ja-JP" b="1" dirty="0" smtClean="0">
                <a:solidFill>
                  <a:srgbClr val="FFFF00"/>
                </a:solidFill>
              </a:rPr>
              <a:t>Prefecture				45</a:t>
            </a:r>
          </a:p>
          <a:p>
            <a:r>
              <a:rPr lang="en-US" altLang="ja-JP" b="1" dirty="0" smtClean="0">
                <a:solidFill>
                  <a:srgbClr val="FFFF00"/>
                </a:solidFill>
              </a:rPr>
              <a:t>Major Cities				18</a:t>
            </a:r>
          </a:p>
          <a:p>
            <a:r>
              <a:rPr lang="en-US" altLang="ja-JP" b="1" dirty="0" smtClean="0">
                <a:solidFill>
                  <a:srgbClr val="FFFF00"/>
                </a:solidFill>
              </a:rPr>
              <a:t>Local Government (City+)  	372(+135)</a:t>
            </a:r>
          </a:p>
          <a:p>
            <a:endParaRPr lang="en-US" altLang="ja-JP" b="1" dirty="0" smtClean="0">
              <a:solidFill>
                <a:srgbClr val="FFFF00"/>
              </a:solidFill>
            </a:endParaRPr>
          </a:p>
          <a:p>
            <a:r>
              <a:rPr lang="en-US" altLang="ja-JP" b="1" dirty="0" smtClean="0">
                <a:solidFill>
                  <a:srgbClr val="FFFF00"/>
                </a:solidFill>
              </a:rPr>
              <a:t>Authentication</a:t>
            </a:r>
          </a:p>
          <a:p>
            <a:pPr lvl="2"/>
            <a:r>
              <a:rPr lang="en-US" altLang="ja-JP" b="1" dirty="0" smtClean="0">
                <a:solidFill>
                  <a:srgbClr val="FFFF00"/>
                </a:solidFill>
              </a:rPr>
              <a:t>Ordering Party	GPKI, LGPKI, Private Sector PKI</a:t>
            </a:r>
          </a:p>
          <a:p>
            <a:pPr lvl="2"/>
            <a:r>
              <a:rPr lang="en-US" altLang="ja-JP" b="1" dirty="0" smtClean="0">
                <a:solidFill>
                  <a:srgbClr val="FFFF00"/>
                </a:solidFill>
              </a:rPr>
              <a:t>Order Entry Party	Private Sector Authentication (9)</a:t>
            </a:r>
            <a:endParaRPr lang="ja-JP" altLang="en-US" b="1" dirty="0">
              <a:solidFill>
                <a:srgbClr val="FFFF00"/>
              </a:solidFill>
            </a:endParaRPr>
          </a:p>
        </p:txBody>
      </p:sp>
      <p:sp>
        <p:nvSpPr>
          <p:cNvPr id="4" name="スライド番号プレースホルダ 3"/>
          <p:cNvSpPr>
            <a:spLocks noGrp="1"/>
          </p:cNvSpPr>
          <p:nvPr>
            <p:ph type="sldNum" sz="quarter" idx="11"/>
          </p:nvPr>
        </p:nvSpPr>
        <p:spPr/>
        <p:txBody>
          <a:bodyPr/>
          <a:lstStyle/>
          <a:p>
            <a:pPr>
              <a:defRPr/>
            </a:pPr>
            <a:fld id="{8F795074-11EC-7E4B-8D32-3FA6754F9EE1}" type="slidenum">
              <a:rPr lang="en-US" altLang="ja-JP" smtClean="0"/>
              <a:pPr>
                <a:defRPr/>
              </a:pPr>
              <a:t>5</a:t>
            </a:fld>
            <a:endParaRPr lang="en-US" altLang="ja-JP"/>
          </a:p>
        </p:txBody>
      </p:sp>
      <p:sp>
        <p:nvSpPr>
          <p:cNvPr id="5" name="フッター プレースホルダ 4"/>
          <p:cNvSpPr>
            <a:spLocks noGrp="1"/>
          </p:cNvSpPr>
          <p:nvPr>
            <p:ph type="ftr" sz="quarter" idx="12"/>
          </p:nvPr>
        </p:nvSpPr>
        <p:spPr/>
        <p:txBody>
          <a:bodyPr/>
          <a:lstStyle/>
          <a:p>
            <a:pPr>
              <a:defRPr/>
            </a:pPr>
            <a:r>
              <a:rPr lang="en-US" altLang="ja-JP" smtClean="0"/>
              <a:t>ID Management2010@Ohashi </a:t>
            </a:r>
            <a:endParaRPr lang="en-US" altLang="ja-JP"/>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タイトル 9"/>
          <p:cNvSpPr>
            <a:spLocks noGrp="1"/>
          </p:cNvSpPr>
          <p:nvPr>
            <p:ph type="title"/>
          </p:nvPr>
        </p:nvSpPr>
        <p:spPr>
          <a:xfrm>
            <a:off x="228600" y="0"/>
            <a:ext cx="8686800" cy="1143000"/>
          </a:xfrm>
        </p:spPr>
        <p:txBody>
          <a:bodyPr/>
          <a:lstStyle/>
          <a:p>
            <a:pPr>
              <a:defRPr/>
            </a:pPr>
            <a:r>
              <a:rPr lang="en-US" altLang="ja-JP" smtClean="0"/>
              <a:t> </a:t>
            </a:r>
            <a:r>
              <a:rPr lang="en-US" altLang="ja-JP" sz="3600" smtClean="0">
                <a:solidFill>
                  <a:srgbClr val="FFFF00"/>
                </a:solidFill>
              </a:rPr>
              <a:t>Adaptive</a:t>
            </a:r>
            <a:r>
              <a:rPr lang="en-US" altLang="ja-JP" sz="3600" smtClean="0"/>
              <a:t> </a:t>
            </a:r>
            <a:r>
              <a:rPr lang="en-US" altLang="ja-JP" sz="3600" smtClean="0">
                <a:solidFill>
                  <a:srgbClr val="FFFF00"/>
                </a:solidFill>
              </a:rPr>
              <a:t>Collaboration Empirical  Study on the Cloud at 2003</a:t>
            </a:r>
            <a:endParaRPr lang="ja-JP" altLang="en-US" sz="3600" smtClean="0">
              <a:solidFill>
                <a:srgbClr val="FFFF00"/>
              </a:solidFill>
            </a:endParaRPr>
          </a:p>
        </p:txBody>
      </p:sp>
      <p:sp>
        <p:nvSpPr>
          <p:cNvPr id="26628" name="スライド番号プレースホルダ 3"/>
          <p:cNvSpPr>
            <a:spLocks noGrp="1"/>
          </p:cNvSpPr>
          <p:nvPr>
            <p:ph type="sldNum" sz="quarter" idx="11"/>
          </p:nvPr>
        </p:nvSpPr>
        <p:spPr>
          <a:noFill/>
        </p:spPr>
        <p:txBody>
          <a:bodyPr/>
          <a:lstStyle/>
          <a:p>
            <a:fld id="{5E1A0347-95C9-6D43-AC62-96FE2469E2EA}" type="slidenum">
              <a:rPr lang="en-US" altLang="ja-JP" smtClean="0">
                <a:latin typeface="Arial" pitchFamily="-111" charset="0"/>
                <a:ea typeface="ＭＳ Ｐゴシック" pitchFamily="-111" charset="-128"/>
                <a:cs typeface="ＭＳ Ｐゴシック" pitchFamily="-111" charset="-128"/>
              </a:rPr>
              <a:pPr/>
              <a:t>6</a:t>
            </a:fld>
            <a:endParaRPr lang="en-US" altLang="ja-JP" smtClean="0">
              <a:latin typeface="Arial" pitchFamily="-111" charset="0"/>
              <a:ea typeface="ＭＳ Ｐゴシック" pitchFamily="-111" charset="-128"/>
              <a:cs typeface="ＭＳ Ｐゴシック" pitchFamily="-111" charset="-128"/>
            </a:endParaRPr>
          </a:p>
        </p:txBody>
      </p:sp>
      <p:graphicFrame>
        <p:nvGraphicFramePr>
          <p:cNvPr id="26626" name="Object 2"/>
          <p:cNvGraphicFramePr>
            <a:graphicFrameLocks noChangeAspect="1"/>
          </p:cNvGraphicFramePr>
          <p:nvPr/>
        </p:nvGraphicFramePr>
        <p:xfrm>
          <a:off x="762000" y="1219200"/>
          <a:ext cx="7599363" cy="5181600"/>
        </p:xfrm>
        <a:graphic>
          <a:graphicData uri="http://schemas.openxmlformats.org/presentationml/2006/ole">
            <p:oleObj spid="_x0000_s26626" name="文書" r:id="rId3" imgW="5029200" imgH="3429000" progId="Word.Document.12">
              <p:link updateAutomatic="1"/>
            </p:oleObj>
          </a:graphicData>
        </a:graphic>
      </p:graphicFrame>
      <p:sp>
        <p:nvSpPr>
          <p:cNvPr id="26629" name="フッター プレースホルダ 4"/>
          <p:cNvSpPr>
            <a:spLocks noGrp="1"/>
          </p:cNvSpPr>
          <p:nvPr>
            <p:ph type="ftr" sz="quarter" idx="12"/>
          </p:nvPr>
        </p:nvSpPr>
        <p:spPr>
          <a:noFill/>
        </p:spPr>
        <p:txBody>
          <a:bodyPr/>
          <a:lstStyle/>
          <a:p>
            <a:r>
              <a:rPr lang="en-US" altLang="ja-JP" smtClean="0">
                <a:latin typeface="Arial" pitchFamily="-111" charset="0"/>
                <a:ea typeface="ＭＳ Ｐゴシック" pitchFamily="-111" charset="-128"/>
                <a:cs typeface="ＭＳ Ｐゴシック" pitchFamily="-111" charset="-128"/>
              </a:rPr>
              <a:t>ID Management2010@Ohashi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defRPr/>
            </a:pPr>
            <a:r>
              <a:rPr lang="en-GB" altLang="ja-JP" smtClean="0">
                <a:solidFill>
                  <a:srgbClr val="FFFF00"/>
                </a:solidFill>
              </a:rPr>
              <a:t>Adaptive Collaboration </a:t>
            </a:r>
            <a:endParaRPr lang="ja-JP" altLang="en-US" smtClean="0"/>
          </a:p>
        </p:txBody>
      </p:sp>
      <p:sp>
        <p:nvSpPr>
          <p:cNvPr id="3" name="コンテンツ プレースホルダ 2"/>
          <p:cNvSpPr>
            <a:spLocks noGrp="1"/>
          </p:cNvSpPr>
          <p:nvPr>
            <p:ph idx="1"/>
          </p:nvPr>
        </p:nvSpPr>
        <p:spPr>
          <a:xfrm>
            <a:off x="457200" y="1600200"/>
            <a:ext cx="8686800" cy="4525963"/>
          </a:xfrm>
        </p:spPr>
        <p:txBody>
          <a:bodyPr/>
          <a:lstStyle/>
          <a:p>
            <a:pPr>
              <a:buFont typeface="Wingdings" charset="2"/>
              <a:buChar char="n"/>
              <a:defRPr/>
            </a:pPr>
            <a:r>
              <a:rPr lang="en-GB" altLang="ja-JP" smtClean="0">
                <a:solidFill>
                  <a:srgbClr val="FFFF00"/>
                </a:solidFill>
                <a:latin typeface="ＭＳ Ｐゴシック" charset="-128"/>
              </a:rPr>
              <a:t>The real-time Adaptive Collaboration environment through data sharing.</a:t>
            </a:r>
          </a:p>
          <a:p>
            <a:pPr>
              <a:buFont typeface="Wingdings" charset="2"/>
              <a:buChar char="n"/>
              <a:defRPr/>
            </a:pPr>
            <a:r>
              <a:rPr lang="en-GB" altLang="ja-JP" smtClean="0">
                <a:solidFill>
                  <a:srgbClr val="FFFF00"/>
                </a:solidFill>
                <a:latin typeface="ＭＳ Ｐゴシック" charset="-128"/>
              </a:rPr>
              <a:t>1)  The experiment on the Storage Management which enables users to share information located in the iDC storage</a:t>
            </a:r>
          </a:p>
          <a:p>
            <a:pPr>
              <a:buFont typeface="Wingdings" charset="2"/>
              <a:buChar char="n"/>
              <a:defRPr/>
            </a:pPr>
            <a:r>
              <a:rPr lang="en-GB" altLang="ja-JP" smtClean="0">
                <a:solidFill>
                  <a:srgbClr val="FFFF00"/>
                </a:solidFill>
                <a:latin typeface="ＭＳ Ｐゴシック" charset="-128"/>
              </a:rPr>
              <a:t> 2) The experiment on data management by applying XML Web Services into the real-time collaborative work system through data sharing (Ohashi M.,edi,2004,2003).</a:t>
            </a:r>
            <a:endParaRPr lang="ja-JP" altLang="en-US" smtClean="0">
              <a:solidFill>
                <a:srgbClr val="FFFF00"/>
              </a:solidFill>
              <a:latin typeface="ＭＳ Ｐゴシック" charset="-128"/>
            </a:endParaRPr>
          </a:p>
          <a:p>
            <a:pPr>
              <a:buFont typeface="Wingdings" charset="2"/>
              <a:buChar char="n"/>
              <a:defRPr/>
            </a:pPr>
            <a:endParaRPr lang="ja-JP" altLang="en-US" smtClean="0"/>
          </a:p>
        </p:txBody>
      </p:sp>
      <p:sp>
        <p:nvSpPr>
          <p:cNvPr id="27652" name="スライド番号プレースホルダ 3"/>
          <p:cNvSpPr>
            <a:spLocks noGrp="1"/>
          </p:cNvSpPr>
          <p:nvPr>
            <p:ph type="sldNum" sz="quarter" idx="11"/>
          </p:nvPr>
        </p:nvSpPr>
        <p:spPr>
          <a:noFill/>
        </p:spPr>
        <p:txBody>
          <a:bodyPr/>
          <a:lstStyle/>
          <a:p>
            <a:fld id="{43A7B95D-60E9-9A4C-91C0-80E410AFD70F}" type="slidenum">
              <a:rPr lang="en-US" altLang="ja-JP" smtClean="0">
                <a:latin typeface="Arial" pitchFamily="-111" charset="0"/>
                <a:ea typeface="ＭＳ Ｐゴシック" pitchFamily="-111" charset="-128"/>
                <a:cs typeface="ＭＳ Ｐゴシック" pitchFamily="-111" charset="-128"/>
              </a:rPr>
              <a:pPr/>
              <a:t>7</a:t>
            </a:fld>
            <a:endParaRPr lang="en-US" altLang="ja-JP" smtClean="0">
              <a:latin typeface="Arial" pitchFamily="-111" charset="0"/>
              <a:ea typeface="ＭＳ Ｐゴシック" pitchFamily="-111" charset="-128"/>
              <a:cs typeface="ＭＳ Ｐゴシック" pitchFamily="-111" charset="-128"/>
            </a:endParaRPr>
          </a:p>
        </p:txBody>
      </p:sp>
      <p:sp>
        <p:nvSpPr>
          <p:cNvPr id="27653" name="フッター プレースホルダ 4"/>
          <p:cNvSpPr>
            <a:spLocks noGrp="1"/>
          </p:cNvSpPr>
          <p:nvPr>
            <p:ph type="ftr" sz="quarter" idx="12"/>
          </p:nvPr>
        </p:nvSpPr>
        <p:spPr>
          <a:noFill/>
        </p:spPr>
        <p:txBody>
          <a:bodyPr/>
          <a:lstStyle/>
          <a:p>
            <a:r>
              <a:rPr lang="en-US" altLang="ja-JP" smtClean="0">
                <a:latin typeface="Arial" pitchFamily="-111" charset="0"/>
                <a:ea typeface="ＭＳ Ｐゴシック" pitchFamily="-111" charset="-128"/>
                <a:cs typeface="ＭＳ Ｐゴシック" pitchFamily="-111" charset="-128"/>
              </a:rPr>
              <a:t>ID Management2010@Ohashi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defRPr/>
            </a:pPr>
            <a:r>
              <a:rPr lang="en-CA" altLang="ja-JP" smtClean="0">
                <a:solidFill>
                  <a:srgbClr val="FFFF00"/>
                </a:solidFill>
              </a:rPr>
              <a:t>the XML Web Services</a:t>
            </a:r>
            <a:r>
              <a:rPr lang="ja-JP" smtClean="0">
                <a:solidFill>
                  <a:srgbClr val="FFFF00"/>
                </a:solidFill>
              </a:rPr>
              <a:t> </a:t>
            </a:r>
            <a:endParaRPr lang="ja-JP" altLang="en-US" smtClean="0">
              <a:solidFill>
                <a:srgbClr val="FFFF00"/>
              </a:solidFill>
            </a:endParaRPr>
          </a:p>
        </p:txBody>
      </p:sp>
      <p:sp>
        <p:nvSpPr>
          <p:cNvPr id="3" name="コンテンツ プレースホルダ 2"/>
          <p:cNvSpPr>
            <a:spLocks noGrp="1"/>
          </p:cNvSpPr>
          <p:nvPr>
            <p:ph idx="1"/>
          </p:nvPr>
        </p:nvSpPr>
        <p:spPr/>
        <p:txBody>
          <a:bodyPr/>
          <a:lstStyle/>
          <a:p>
            <a:pPr>
              <a:buFont typeface="Wingdings" charset="2"/>
              <a:buChar char="n"/>
              <a:defRPr/>
            </a:pPr>
            <a:r>
              <a:rPr lang="en-CA" altLang="ja-JP" smtClean="0">
                <a:solidFill>
                  <a:srgbClr val="FFFF00"/>
                </a:solidFill>
                <a:latin typeface="ＭＳ Ｐゴシック" charset="-128"/>
              </a:rPr>
              <a:t>1) Flexible cooperation and collaboration through sharing the ICT resources </a:t>
            </a:r>
          </a:p>
          <a:p>
            <a:pPr>
              <a:buFont typeface="Wingdings" charset="2"/>
              <a:buChar char="n"/>
              <a:defRPr/>
            </a:pPr>
            <a:r>
              <a:rPr lang="en-CA" altLang="ja-JP" smtClean="0">
                <a:solidFill>
                  <a:srgbClr val="FFFF00"/>
                </a:solidFill>
                <a:latin typeface="ＭＳ Ｐゴシック" charset="-128"/>
              </a:rPr>
              <a:t>2) Flexibility in data exchange </a:t>
            </a:r>
          </a:p>
          <a:p>
            <a:pPr>
              <a:buFont typeface="Wingdings" charset="2"/>
              <a:buChar char="n"/>
              <a:defRPr/>
            </a:pPr>
            <a:r>
              <a:rPr lang="en-CA" altLang="ja-JP" smtClean="0">
                <a:solidFill>
                  <a:srgbClr val="FFFF00"/>
                </a:solidFill>
                <a:latin typeface="ＭＳ Ｐゴシック" charset="-128"/>
              </a:rPr>
              <a:t>3) Automatic execution of modules</a:t>
            </a:r>
          </a:p>
          <a:p>
            <a:pPr>
              <a:buFont typeface="Wingdings" charset="2"/>
              <a:buChar char="n"/>
              <a:defRPr/>
            </a:pPr>
            <a:r>
              <a:rPr lang="en-CA" altLang="ja-JP" smtClean="0">
                <a:solidFill>
                  <a:srgbClr val="FFFF00"/>
                </a:solidFill>
                <a:latin typeface="ＭＳ Ｐゴシック" charset="-128"/>
              </a:rPr>
              <a:t>4) Applicability to existing internet-based technologies (vendor independent)</a:t>
            </a:r>
          </a:p>
          <a:p>
            <a:pPr>
              <a:buFont typeface="Wingdings" charset="2"/>
              <a:buChar char="n"/>
              <a:defRPr/>
            </a:pPr>
            <a:r>
              <a:rPr lang="en-CA" altLang="ja-JP" smtClean="0">
                <a:solidFill>
                  <a:srgbClr val="FFFF00"/>
                </a:solidFill>
                <a:latin typeface="ＭＳ Ｐゴシック" charset="-128"/>
              </a:rPr>
              <a:t>5) Effective utilization of existing programs </a:t>
            </a:r>
          </a:p>
          <a:p>
            <a:pPr>
              <a:buFont typeface="Wingdings" charset="2"/>
              <a:buChar char="n"/>
              <a:defRPr/>
            </a:pPr>
            <a:r>
              <a:rPr lang="en-CA" altLang="ja-JP" smtClean="0">
                <a:solidFill>
                  <a:srgbClr val="FFFF00"/>
                </a:solidFill>
                <a:latin typeface="ＭＳ Ｐゴシック" charset="-128"/>
              </a:rPr>
              <a:t>6) Low cost for implementation</a:t>
            </a:r>
            <a:r>
              <a:rPr lang="ja-JP" smtClean="0">
                <a:solidFill>
                  <a:srgbClr val="FFFF00"/>
                </a:solidFill>
                <a:latin typeface="ＭＳ Ｐゴシック" charset="-128"/>
              </a:rPr>
              <a:t> </a:t>
            </a:r>
            <a:endParaRPr lang="ja-JP" altLang="en-US" smtClean="0">
              <a:solidFill>
                <a:srgbClr val="FFFF00"/>
              </a:solidFill>
              <a:latin typeface="ＭＳ Ｐゴシック" charset="-128"/>
            </a:endParaRPr>
          </a:p>
        </p:txBody>
      </p:sp>
      <p:sp>
        <p:nvSpPr>
          <p:cNvPr id="28676" name="スライド番号プレースホルダ 3"/>
          <p:cNvSpPr>
            <a:spLocks noGrp="1"/>
          </p:cNvSpPr>
          <p:nvPr>
            <p:ph type="sldNum" sz="quarter" idx="11"/>
          </p:nvPr>
        </p:nvSpPr>
        <p:spPr>
          <a:noFill/>
        </p:spPr>
        <p:txBody>
          <a:bodyPr/>
          <a:lstStyle/>
          <a:p>
            <a:fld id="{7B40D7D8-22D7-5445-90E4-5A02E49D325D}" type="slidenum">
              <a:rPr lang="en-US" altLang="ja-JP" smtClean="0">
                <a:latin typeface="Arial" pitchFamily="-111" charset="0"/>
                <a:ea typeface="ＭＳ Ｐゴシック" pitchFamily="-111" charset="-128"/>
                <a:cs typeface="ＭＳ Ｐゴシック" pitchFamily="-111" charset="-128"/>
              </a:rPr>
              <a:pPr/>
              <a:t>8</a:t>
            </a:fld>
            <a:endParaRPr lang="en-US" altLang="ja-JP" smtClean="0">
              <a:latin typeface="Arial" pitchFamily="-111" charset="0"/>
              <a:ea typeface="ＭＳ Ｐゴシック" pitchFamily="-111" charset="-128"/>
              <a:cs typeface="ＭＳ Ｐゴシック" pitchFamily="-111" charset="-128"/>
            </a:endParaRPr>
          </a:p>
        </p:txBody>
      </p:sp>
      <p:sp>
        <p:nvSpPr>
          <p:cNvPr id="28677" name="フッター プレースホルダ 4"/>
          <p:cNvSpPr>
            <a:spLocks noGrp="1"/>
          </p:cNvSpPr>
          <p:nvPr>
            <p:ph type="ftr" sz="quarter" idx="12"/>
          </p:nvPr>
        </p:nvSpPr>
        <p:spPr>
          <a:noFill/>
        </p:spPr>
        <p:txBody>
          <a:bodyPr/>
          <a:lstStyle/>
          <a:p>
            <a:r>
              <a:rPr lang="en-US" altLang="ja-JP" smtClean="0">
                <a:latin typeface="Arial" pitchFamily="-111" charset="0"/>
                <a:ea typeface="ＭＳ Ｐゴシック" pitchFamily="-111" charset="-128"/>
                <a:cs typeface="ＭＳ Ｐゴシック" pitchFamily="-111" charset="-128"/>
              </a:rPr>
              <a:t>ID Management2010@Ohashi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ＭＳ Ｐゴシック"/>
        <a:cs typeface="ＭＳ Ｐゴシック"/>
      </a:majorFont>
      <a:minorFont>
        <a:latin typeface="Garamond"/>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Stream</Template>
  <TotalTime>5346</TotalTime>
  <Words>2111</Words>
  <Application>Microsoft Macintosh PowerPoint</Application>
  <PresentationFormat>画面に合わせる (4:3)</PresentationFormat>
  <Paragraphs>247</Paragraphs>
  <Slides>25</Slides>
  <Notes>7</Notes>
  <HiddenSlides>0</HiddenSlides>
  <MMClips>0</MMClips>
  <ScaleCrop>false</ScaleCrop>
  <HeadingPairs>
    <vt:vector size="8" baseType="variant">
      <vt:variant>
        <vt:lpstr>使用されているフォント</vt:lpstr>
      </vt:variant>
      <vt:variant>
        <vt:i4>20</vt:i4>
      </vt:variant>
      <vt:variant>
        <vt:lpstr>デザイン テンプレート</vt:lpstr>
      </vt:variant>
      <vt:variant>
        <vt:i4>1</vt:i4>
      </vt:variant>
      <vt:variant>
        <vt:lpstr>リンクの設定</vt:lpstr>
      </vt:variant>
      <vt:variant>
        <vt:i4>6</vt:i4>
      </vt:variant>
      <vt:variant>
        <vt:lpstr>スライド タイトル</vt:lpstr>
      </vt:variant>
      <vt:variant>
        <vt:i4>25</vt:i4>
      </vt:variant>
    </vt:vector>
  </HeadingPairs>
  <TitlesOfParts>
    <vt:vector size="52" baseType="lpstr">
      <vt:lpstr>Garamond</vt:lpstr>
      <vt:lpstr>ＭＳ Ｐゴシック</vt:lpstr>
      <vt:lpstr>Arial</vt:lpstr>
      <vt:lpstr>Wingdings</vt:lpstr>
      <vt:lpstr>ＭＳ Ｐ明朝</vt:lpstr>
      <vt:lpstr>HGP創英角ｺﾞｼｯｸUB</vt:lpstr>
      <vt:lpstr>Segoe Semibold</vt:lpstr>
      <vt:lpstr>Arial Unicode MS</vt:lpstr>
      <vt:lpstr>Times New Roman</vt:lpstr>
      <vt:lpstr>ＭＳ 明朝</vt:lpstr>
      <vt:lpstr>Symbol</vt:lpstr>
      <vt:lpstr>ＭＳ ゴシック</vt:lpstr>
      <vt:lpstr>Verdana</vt:lpstr>
      <vt:lpstr>MS UI Gothic</vt:lpstr>
      <vt:lpstr>Times</vt:lpstr>
      <vt:lpstr>Tahoma</vt:lpstr>
      <vt:lpstr>Franklin Gothic Medium</vt:lpstr>
      <vt:lpstr>Wingdings 2</vt:lpstr>
      <vt:lpstr>Segoe</vt:lpstr>
      <vt:lpstr>Calibri</vt:lpstr>
      <vt:lpstr>Stream</vt:lpstr>
      <vt:lpstr>Macintosh HD:Users:ohashi:Files:0906HawaiiAACE:Singapole Ohashi and Hori070614re.doc!OLE_LINK2</vt:lpstr>
      <vt:lpstr>Macintosh HD:Users:ohashi:Files:0906HawaiiAACE:Singapole Ohashi and Hori070614re.doc!OLE_LINK1</vt:lpstr>
      <vt:lpstr>Macintosh HD:Users:ohashi:Files:Identity Management2010:IdentityManagement2010OhashiNew.doc!OLE_LINK1</vt:lpstr>
      <vt:lpstr>Macintosh HD:Users:ohashi:Files:Identity Management2010:IdentityManagement2010OhashiNew.doc!OLE_LINK7</vt:lpstr>
      <vt:lpstr>Macintosh HD:Users:ohashi:Files:Identity Management2010:IdentityManagement2010OhashiNew.doc!OLE_LINK2</vt:lpstr>
      <vt:lpstr>Macintosh HD:Users:ohashi:Files:Identity Management2010:IdentityManagement2010OhashiNew.doc!OLE_LINK3</vt:lpstr>
      <vt:lpstr>Designing and Implementing  Secure ID Management Systems:  Country Experiences JAPAN</vt:lpstr>
      <vt:lpstr>Contents</vt:lpstr>
      <vt:lpstr>Identity 5A (Final Target)</vt:lpstr>
      <vt:lpstr>Gross Domestic Product and Construction Investments</vt:lpstr>
      <vt:lpstr>Public Works of Japan </vt:lpstr>
      <vt:lpstr>Core System</vt:lpstr>
      <vt:lpstr> Adaptive Collaboration Empirical  Study on the Cloud at 2003</vt:lpstr>
      <vt:lpstr>Adaptive Collaboration </vt:lpstr>
      <vt:lpstr>the XML Web Services </vt:lpstr>
      <vt:lpstr>Motivation, problem area</vt:lpstr>
      <vt:lpstr>Research Objectives</vt:lpstr>
      <vt:lpstr>Research approach,Methodology Authentication Roaming </vt:lpstr>
      <vt:lpstr>Empirical Studies</vt:lpstr>
      <vt:lpstr>Three _x0014_Technologies </vt:lpstr>
      <vt:lpstr>B to C environment of  social infrastructures  </vt:lpstr>
      <vt:lpstr>スライド 15</vt:lpstr>
      <vt:lpstr>the step-by-step procedure  of the experiment </vt:lpstr>
      <vt:lpstr>Functions of integrated system</vt:lpstr>
      <vt:lpstr> Overview of Private Information Box Project 2010 </vt:lpstr>
      <vt:lpstr>Experimental Study Sequence of OpenID CX  (OpenID Get/Post Binding) </vt:lpstr>
      <vt:lpstr>Empirical Study of Proxing Assurance between OpenID and SAML </vt:lpstr>
      <vt:lpstr>The Sequence of proxying an OpenID request to SAML IDP </vt:lpstr>
      <vt:lpstr>Japan’s Main Point on the Agenda</vt:lpstr>
      <vt:lpstr>Identity 5A</vt:lpstr>
      <vt:lpstr>Thank you </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Citizen-Centric Approach and Healthcare Management Based on the XML Web Services</dc:title>
  <dc:creator>m.hori</dc:creator>
  <cp:lastModifiedBy>大橋 正和</cp:lastModifiedBy>
  <cp:revision>101</cp:revision>
  <dcterms:created xsi:type="dcterms:W3CDTF">2010-09-23T16:40:26Z</dcterms:created>
  <dcterms:modified xsi:type="dcterms:W3CDTF">2010-09-24T14:51:19Z</dcterms:modified>
</cp:coreProperties>
</file>