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E4A08-2926-43BA-9DC1-D5AC8722A555}" type="doc">
      <dgm:prSet loTypeId="urn:microsoft.com/office/officeart/2005/8/layout/vList5" loCatId="list" qsTypeId="urn:microsoft.com/office/officeart/2005/8/quickstyle/simple1#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2A1071-D820-44A1-9764-6EBED0C0DC7A}">
      <dgm:prSet phldrT="[Text]"/>
      <dgm:spPr/>
      <dgm:t>
        <a:bodyPr/>
        <a:lstStyle/>
        <a:p>
          <a:pPr algn="ctr"/>
          <a:r>
            <a:rPr lang="en-US"/>
            <a:t>Knowledge based Authentication</a:t>
          </a:r>
        </a:p>
      </dgm:t>
    </dgm:pt>
    <dgm:pt modelId="{FC572B07-561A-4442-BB41-238F7125ECCB}" type="parTrans" cxnId="{204A9D66-400C-44DD-816E-5C29DDFF360D}">
      <dgm:prSet/>
      <dgm:spPr/>
      <dgm:t>
        <a:bodyPr/>
        <a:lstStyle/>
        <a:p>
          <a:pPr algn="ctr"/>
          <a:endParaRPr lang="en-US"/>
        </a:p>
      </dgm:t>
    </dgm:pt>
    <dgm:pt modelId="{3BB12139-5478-43FD-A9EC-95BB76C4BB7D}" type="sibTrans" cxnId="{204A9D66-400C-44DD-816E-5C29DDFF360D}">
      <dgm:prSet/>
      <dgm:spPr/>
      <dgm:t>
        <a:bodyPr/>
        <a:lstStyle/>
        <a:p>
          <a:pPr algn="ctr"/>
          <a:endParaRPr lang="en-US"/>
        </a:p>
      </dgm:t>
    </dgm:pt>
    <dgm:pt modelId="{E19B3D3C-34AA-415E-BB9E-1DE5F4FA97A3}">
      <dgm:prSet phldrT="[Text]"/>
      <dgm:spPr/>
      <dgm:t>
        <a:bodyPr/>
        <a:lstStyle/>
        <a:p>
          <a:pPr algn="l"/>
          <a:r>
            <a:rPr lang="en-US"/>
            <a:t>Is this person who they claim to be? </a:t>
          </a:r>
        </a:p>
      </dgm:t>
    </dgm:pt>
    <dgm:pt modelId="{EE38C5CB-45C1-4A65-BB68-9ABA88591C24}" type="parTrans" cxnId="{7EA56239-F87B-4ADE-AC7F-CF928328CAB7}">
      <dgm:prSet/>
      <dgm:spPr/>
      <dgm:t>
        <a:bodyPr/>
        <a:lstStyle/>
        <a:p>
          <a:pPr algn="ctr"/>
          <a:endParaRPr lang="en-US"/>
        </a:p>
      </dgm:t>
    </dgm:pt>
    <dgm:pt modelId="{1F56D0CB-1F97-4220-AC49-DC0B6A2F15F8}" type="sibTrans" cxnId="{7EA56239-F87B-4ADE-AC7F-CF928328CAB7}">
      <dgm:prSet/>
      <dgm:spPr/>
      <dgm:t>
        <a:bodyPr/>
        <a:lstStyle/>
        <a:p>
          <a:pPr algn="ctr"/>
          <a:endParaRPr lang="en-US"/>
        </a:p>
      </dgm:t>
    </dgm:pt>
    <dgm:pt modelId="{803F0BCF-9285-4775-B8D3-2CF41DAA89DA}">
      <dgm:prSet phldrT="[Text]"/>
      <dgm:spPr/>
      <dgm:t>
        <a:bodyPr/>
        <a:lstStyle/>
        <a:p>
          <a:pPr algn="ctr"/>
          <a:r>
            <a:rPr lang="en-US"/>
            <a:t>Identity Verification</a:t>
          </a:r>
        </a:p>
      </dgm:t>
    </dgm:pt>
    <dgm:pt modelId="{A5173CBC-18D4-459A-9C58-58F1B1AF4A59}" type="parTrans" cxnId="{043C8309-FA44-4DB3-AE82-C1BFC63542AA}">
      <dgm:prSet/>
      <dgm:spPr/>
      <dgm:t>
        <a:bodyPr/>
        <a:lstStyle/>
        <a:p>
          <a:pPr algn="ctr"/>
          <a:endParaRPr lang="en-US"/>
        </a:p>
      </dgm:t>
    </dgm:pt>
    <dgm:pt modelId="{DAFEA005-21AE-44A5-A512-534C09BBA637}" type="sibTrans" cxnId="{043C8309-FA44-4DB3-AE82-C1BFC63542AA}">
      <dgm:prSet/>
      <dgm:spPr/>
      <dgm:t>
        <a:bodyPr/>
        <a:lstStyle/>
        <a:p>
          <a:pPr algn="ctr"/>
          <a:endParaRPr lang="en-US"/>
        </a:p>
      </dgm:t>
    </dgm:pt>
    <dgm:pt modelId="{73BE20E5-FF7D-4C4D-A95E-3EC983B446FF}">
      <dgm:prSet phldrT="[Text]"/>
      <dgm:spPr/>
      <dgm:t>
        <a:bodyPr/>
        <a:lstStyle/>
        <a:p>
          <a:pPr algn="l"/>
          <a:r>
            <a:rPr lang="en-US"/>
            <a:t>Is this a real identity? Are they of a minimum age?</a:t>
          </a:r>
        </a:p>
      </dgm:t>
    </dgm:pt>
    <dgm:pt modelId="{A1EA6602-1E77-4EB1-899D-1D1D0B785BC8}" type="parTrans" cxnId="{42C12FE9-D0C5-434C-8811-534A28264E72}">
      <dgm:prSet/>
      <dgm:spPr/>
      <dgm:t>
        <a:bodyPr/>
        <a:lstStyle/>
        <a:p>
          <a:pPr algn="ctr"/>
          <a:endParaRPr lang="en-US"/>
        </a:p>
      </dgm:t>
    </dgm:pt>
    <dgm:pt modelId="{E4EE05B5-1BE9-4A18-9DFF-F2424A784E52}" type="sibTrans" cxnId="{42C12FE9-D0C5-434C-8811-534A28264E72}">
      <dgm:prSet/>
      <dgm:spPr/>
      <dgm:t>
        <a:bodyPr/>
        <a:lstStyle/>
        <a:p>
          <a:pPr algn="ctr"/>
          <a:endParaRPr lang="en-US"/>
        </a:p>
      </dgm:t>
    </dgm:pt>
    <dgm:pt modelId="{2D16049A-E318-4A85-ADE6-D0A401218E9C}">
      <dgm:prSet phldrT="[Text]"/>
      <dgm:spPr/>
      <dgm:t>
        <a:bodyPr/>
        <a:lstStyle/>
        <a:p>
          <a:pPr algn="ctr"/>
          <a:r>
            <a:rPr lang="en-US"/>
            <a:t>Address &amp; Credit Card Verification</a:t>
          </a:r>
        </a:p>
      </dgm:t>
    </dgm:pt>
    <dgm:pt modelId="{9146347E-E216-4B16-8CA9-04653037F1C3}" type="parTrans" cxnId="{548A6E9B-6A02-4B59-BF9D-8ED6BC8D858D}">
      <dgm:prSet/>
      <dgm:spPr/>
      <dgm:t>
        <a:bodyPr/>
        <a:lstStyle/>
        <a:p>
          <a:pPr algn="ctr"/>
          <a:endParaRPr lang="en-US"/>
        </a:p>
      </dgm:t>
    </dgm:pt>
    <dgm:pt modelId="{1DC4CC8B-43B1-4AE2-B656-6821BA02598F}" type="sibTrans" cxnId="{548A6E9B-6A02-4B59-BF9D-8ED6BC8D858D}">
      <dgm:prSet/>
      <dgm:spPr/>
      <dgm:t>
        <a:bodyPr/>
        <a:lstStyle/>
        <a:p>
          <a:pPr algn="ctr"/>
          <a:endParaRPr lang="en-US"/>
        </a:p>
      </dgm:t>
    </dgm:pt>
    <dgm:pt modelId="{EF75A64B-F36E-47E5-B382-B0A5B0AB1CB6}">
      <dgm:prSet phldrT="[Text]"/>
      <dgm:spPr/>
      <dgm:t>
        <a:bodyPr/>
        <a:lstStyle/>
        <a:p>
          <a:pPr algn="l"/>
          <a:r>
            <a:rPr lang="en-US"/>
            <a:t>Is the credit card active? Does the address on card match the consumer?</a:t>
          </a:r>
        </a:p>
      </dgm:t>
    </dgm:pt>
    <dgm:pt modelId="{5B97C265-60CE-4BC9-ABA2-7CA8E796B79A}" type="parTrans" cxnId="{52B872EC-AE56-40E7-A612-8B670AE7703F}">
      <dgm:prSet/>
      <dgm:spPr/>
      <dgm:t>
        <a:bodyPr/>
        <a:lstStyle/>
        <a:p>
          <a:pPr algn="ctr"/>
          <a:endParaRPr lang="en-US"/>
        </a:p>
      </dgm:t>
    </dgm:pt>
    <dgm:pt modelId="{CCDF1FAD-094B-4B92-8787-9810B3DC9F44}" type="sibTrans" cxnId="{52B872EC-AE56-40E7-A612-8B670AE7703F}">
      <dgm:prSet/>
      <dgm:spPr/>
      <dgm:t>
        <a:bodyPr/>
        <a:lstStyle/>
        <a:p>
          <a:pPr algn="ctr"/>
          <a:endParaRPr lang="en-US"/>
        </a:p>
      </dgm:t>
    </dgm:pt>
    <dgm:pt modelId="{CB0BF223-ADE5-4A3F-897A-77C4D145071D}">
      <dgm:prSet phldrT="[Text]"/>
      <dgm:spPr/>
      <dgm:t>
        <a:bodyPr/>
        <a:lstStyle/>
        <a:p>
          <a:pPr algn="ctr"/>
          <a:r>
            <a:rPr lang="en-US"/>
            <a:t>The Honesty Policy</a:t>
          </a:r>
        </a:p>
      </dgm:t>
    </dgm:pt>
    <dgm:pt modelId="{70E552C9-3D3D-488C-83FD-FC59E1DEFA60}" type="parTrans" cxnId="{88E6696A-734F-40C4-A2D4-9260EBB22A53}">
      <dgm:prSet/>
      <dgm:spPr/>
      <dgm:t>
        <a:bodyPr/>
        <a:lstStyle/>
        <a:p>
          <a:pPr algn="ctr"/>
          <a:endParaRPr lang="en-US"/>
        </a:p>
      </dgm:t>
    </dgm:pt>
    <dgm:pt modelId="{9E60765D-D691-414A-B9DA-AAEF2CE70C52}" type="sibTrans" cxnId="{88E6696A-734F-40C4-A2D4-9260EBB22A53}">
      <dgm:prSet/>
      <dgm:spPr/>
      <dgm:t>
        <a:bodyPr/>
        <a:lstStyle/>
        <a:p>
          <a:pPr algn="ctr"/>
          <a:endParaRPr lang="en-US"/>
        </a:p>
      </dgm:t>
    </dgm:pt>
    <dgm:pt modelId="{74277610-18B8-441E-B9EE-C66C8C527A1E}">
      <dgm:prSet phldrT="[Text]"/>
      <dgm:spPr/>
      <dgm:t>
        <a:bodyPr/>
        <a:lstStyle/>
        <a:p>
          <a:pPr algn="l"/>
          <a:r>
            <a:rPr lang="en-US"/>
            <a:t>I trust this information to be truthful</a:t>
          </a:r>
        </a:p>
      </dgm:t>
    </dgm:pt>
    <dgm:pt modelId="{B8E47D7A-3939-45FB-A0BA-EF4A633FBDC4}" type="parTrans" cxnId="{7D5F7F8B-02E2-434C-ABEA-610ED40DFB43}">
      <dgm:prSet/>
      <dgm:spPr/>
      <dgm:t>
        <a:bodyPr/>
        <a:lstStyle/>
        <a:p>
          <a:pPr algn="ctr"/>
          <a:endParaRPr lang="en-US"/>
        </a:p>
      </dgm:t>
    </dgm:pt>
    <dgm:pt modelId="{9CB6BE53-D77D-4529-B655-EED69EFFA63B}" type="sibTrans" cxnId="{7D5F7F8B-02E2-434C-ABEA-610ED40DFB43}">
      <dgm:prSet/>
      <dgm:spPr/>
      <dgm:t>
        <a:bodyPr/>
        <a:lstStyle/>
        <a:p>
          <a:pPr algn="ctr"/>
          <a:endParaRPr lang="en-US"/>
        </a:p>
      </dgm:t>
    </dgm:pt>
    <dgm:pt modelId="{A00D490A-A8A9-42C8-B727-ECB6BFDD3D68}" type="pres">
      <dgm:prSet presAssocID="{C23E4A08-2926-43BA-9DC1-D5AC8722A5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2537D6-A47B-4A73-A0C9-013066F91D5D}" type="pres">
      <dgm:prSet presAssocID="{BE2A1071-D820-44A1-9764-6EBED0C0DC7A}" presName="linNode" presStyleCnt="0"/>
      <dgm:spPr/>
    </dgm:pt>
    <dgm:pt modelId="{2109B460-F7C7-4FED-A244-8D5072666F77}" type="pres">
      <dgm:prSet presAssocID="{BE2A1071-D820-44A1-9764-6EBED0C0DC7A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52617-2B03-433A-BB57-505A19583955}" type="pres">
      <dgm:prSet presAssocID="{BE2A1071-D820-44A1-9764-6EBED0C0DC7A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2B701A-2258-4555-B8C8-A34B1E9BD6CD}" type="pres">
      <dgm:prSet presAssocID="{3BB12139-5478-43FD-A9EC-95BB76C4BB7D}" presName="sp" presStyleCnt="0"/>
      <dgm:spPr/>
    </dgm:pt>
    <dgm:pt modelId="{1459BDD8-5DD5-4111-A6D2-6710C21C8DF7}" type="pres">
      <dgm:prSet presAssocID="{803F0BCF-9285-4775-B8D3-2CF41DAA89DA}" presName="linNode" presStyleCnt="0"/>
      <dgm:spPr/>
    </dgm:pt>
    <dgm:pt modelId="{8D0C8704-7164-4106-B9AE-3AD0F1501577}" type="pres">
      <dgm:prSet presAssocID="{803F0BCF-9285-4775-B8D3-2CF41DAA89DA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E7B23-63C9-4972-9FB2-81A2FDCE8C12}" type="pres">
      <dgm:prSet presAssocID="{803F0BCF-9285-4775-B8D3-2CF41DAA89DA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DC0811-5ACB-4DCE-AD0B-7F119D53D428}" type="pres">
      <dgm:prSet presAssocID="{DAFEA005-21AE-44A5-A512-534C09BBA637}" presName="sp" presStyleCnt="0"/>
      <dgm:spPr/>
    </dgm:pt>
    <dgm:pt modelId="{A5B0DE81-1860-4A21-B947-1E81E68DBEE9}" type="pres">
      <dgm:prSet presAssocID="{2D16049A-E318-4A85-ADE6-D0A401218E9C}" presName="linNode" presStyleCnt="0"/>
      <dgm:spPr/>
    </dgm:pt>
    <dgm:pt modelId="{F783121B-AFBA-43C9-9348-AD837E5FF5A1}" type="pres">
      <dgm:prSet presAssocID="{2D16049A-E318-4A85-ADE6-D0A401218E9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99F5A-015A-4F1D-96E7-9266B24DEBB7}" type="pres">
      <dgm:prSet presAssocID="{2D16049A-E318-4A85-ADE6-D0A401218E9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0435BA-4E52-42CA-AC41-5854950F32CB}" type="pres">
      <dgm:prSet presAssocID="{1DC4CC8B-43B1-4AE2-B656-6821BA02598F}" presName="sp" presStyleCnt="0"/>
      <dgm:spPr/>
    </dgm:pt>
    <dgm:pt modelId="{7DDE629B-ECC3-49E5-B7B0-A6B21CF39B4C}" type="pres">
      <dgm:prSet presAssocID="{CB0BF223-ADE5-4A3F-897A-77C4D145071D}" presName="linNode" presStyleCnt="0"/>
      <dgm:spPr/>
    </dgm:pt>
    <dgm:pt modelId="{7CF3813D-971B-4F03-97BE-6236A749B618}" type="pres">
      <dgm:prSet presAssocID="{CB0BF223-ADE5-4A3F-897A-77C4D145071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4B65D-933C-479E-8C71-E4FCA694EAFC}" type="pres">
      <dgm:prSet presAssocID="{CB0BF223-ADE5-4A3F-897A-77C4D145071D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3C8309-FA44-4DB3-AE82-C1BFC63542AA}" srcId="{C23E4A08-2926-43BA-9DC1-D5AC8722A555}" destId="{803F0BCF-9285-4775-B8D3-2CF41DAA89DA}" srcOrd="1" destOrd="0" parTransId="{A5173CBC-18D4-459A-9C58-58F1B1AF4A59}" sibTransId="{DAFEA005-21AE-44A5-A512-534C09BBA637}"/>
    <dgm:cxn modelId="{18F8380B-3F5B-4628-91F4-E048E48D218A}" type="presOf" srcId="{2D16049A-E318-4A85-ADE6-D0A401218E9C}" destId="{F783121B-AFBA-43C9-9348-AD837E5FF5A1}" srcOrd="0" destOrd="0" presId="urn:microsoft.com/office/officeart/2005/8/layout/vList5"/>
    <dgm:cxn modelId="{88E6696A-734F-40C4-A2D4-9260EBB22A53}" srcId="{C23E4A08-2926-43BA-9DC1-D5AC8722A555}" destId="{CB0BF223-ADE5-4A3F-897A-77C4D145071D}" srcOrd="3" destOrd="0" parTransId="{70E552C9-3D3D-488C-83FD-FC59E1DEFA60}" sibTransId="{9E60765D-D691-414A-B9DA-AAEF2CE70C52}"/>
    <dgm:cxn modelId="{3E0D47A8-60E1-4FB1-913A-133F455A6B0F}" type="presOf" srcId="{74277610-18B8-441E-B9EE-C66C8C527A1E}" destId="{7294B65D-933C-479E-8C71-E4FCA694EAFC}" srcOrd="0" destOrd="0" presId="urn:microsoft.com/office/officeart/2005/8/layout/vList5"/>
    <dgm:cxn modelId="{DAE7739C-8FE6-439F-9FDC-23FBEF40553B}" type="presOf" srcId="{CB0BF223-ADE5-4A3F-897A-77C4D145071D}" destId="{7CF3813D-971B-4F03-97BE-6236A749B618}" srcOrd="0" destOrd="0" presId="urn:microsoft.com/office/officeart/2005/8/layout/vList5"/>
    <dgm:cxn modelId="{52B872EC-AE56-40E7-A612-8B670AE7703F}" srcId="{2D16049A-E318-4A85-ADE6-D0A401218E9C}" destId="{EF75A64B-F36E-47E5-B382-B0A5B0AB1CB6}" srcOrd="0" destOrd="0" parTransId="{5B97C265-60CE-4BC9-ABA2-7CA8E796B79A}" sibTransId="{CCDF1FAD-094B-4B92-8787-9810B3DC9F44}"/>
    <dgm:cxn modelId="{B59AFFA6-D5FF-43B9-BCD1-F9C5313097F1}" type="presOf" srcId="{73BE20E5-FF7D-4C4D-A95E-3EC983B446FF}" destId="{8B0E7B23-63C9-4972-9FB2-81A2FDCE8C12}" srcOrd="0" destOrd="0" presId="urn:microsoft.com/office/officeart/2005/8/layout/vList5"/>
    <dgm:cxn modelId="{43D1D662-3E6F-4681-81F9-CFFF130EF0D2}" type="presOf" srcId="{EF75A64B-F36E-47E5-B382-B0A5B0AB1CB6}" destId="{3BC99F5A-015A-4F1D-96E7-9266B24DEBB7}" srcOrd="0" destOrd="0" presId="urn:microsoft.com/office/officeart/2005/8/layout/vList5"/>
    <dgm:cxn modelId="{16152A69-5B81-4890-BD85-15C0883BB46D}" type="presOf" srcId="{803F0BCF-9285-4775-B8D3-2CF41DAA89DA}" destId="{8D0C8704-7164-4106-B9AE-3AD0F1501577}" srcOrd="0" destOrd="0" presId="urn:microsoft.com/office/officeart/2005/8/layout/vList5"/>
    <dgm:cxn modelId="{036D3EB7-6B78-4A8C-AAAC-E5FC0DD8464B}" type="presOf" srcId="{C23E4A08-2926-43BA-9DC1-D5AC8722A555}" destId="{A00D490A-A8A9-42C8-B727-ECB6BFDD3D68}" srcOrd="0" destOrd="0" presId="urn:microsoft.com/office/officeart/2005/8/layout/vList5"/>
    <dgm:cxn modelId="{42C12FE9-D0C5-434C-8811-534A28264E72}" srcId="{803F0BCF-9285-4775-B8D3-2CF41DAA89DA}" destId="{73BE20E5-FF7D-4C4D-A95E-3EC983B446FF}" srcOrd="0" destOrd="0" parTransId="{A1EA6602-1E77-4EB1-899D-1D1D0B785BC8}" sibTransId="{E4EE05B5-1BE9-4A18-9DFF-F2424A784E52}"/>
    <dgm:cxn modelId="{0A3225EC-1B5E-470D-AB86-53976B9270AF}" type="presOf" srcId="{E19B3D3C-34AA-415E-BB9E-1DE5F4FA97A3}" destId="{A9452617-2B03-433A-BB57-505A19583955}" srcOrd="0" destOrd="0" presId="urn:microsoft.com/office/officeart/2005/8/layout/vList5"/>
    <dgm:cxn modelId="{204A9D66-400C-44DD-816E-5C29DDFF360D}" srcId="{C23E4A08-2926-43BA-9DC1-D5AC8722A555}" destId="{BE2A1071-D820-44A1-9764-6EBED0C0DC7A}" srcOrd="0" destOrd="0" parTransId="{FC572B07-561A-4442-BB41-238F7125ECCB}" sibTransId="{3BB12139-5478-43FD-A9EC-95BB76C4BB7D}"/>
    <dgm:cxn modelId="{7D5F7F8B-02E2-434C-ABEA-610ED40DFB43}" srcId="{CB0BF223-ADE5-4A3F-897A-77C4D145071D}" destId="{74277610-18B8-441E-B9EE-C66C8C527A1E}" srcOrd="0" destOrd="0" parTransId="{B8E47D7A-3939-45FB-A0BA-EF4A633FBDC4}" sibTransId="{9CB6BE53-D77D-4529-B655-EED69EFFA63B}"/>
    <dgm:cxn modelId="{76EDB9E8-AC2F-46B9-A4B3-93E608F43D2A}" type="presOf" srcId="{BE2A1071-D820-44A1-9764-6EBED0C0DC7A}" destId="{2109B460-F7C7-4FED-A244-8D5072666F77}" srcOrd="0" destOrd="0" presId="urn:microsoft.com/office/officeart/2005/8/layout/vList5"/>
    <dgm:cxn modelId="{7EA56239-F87B-4ADE-AC7F-CF928328CAB7}" srcId="{BE2A1071-D820-44A1-9764-6EBED0C0DC7A}" destId="{E19B3D3C-34AA-415E-BB9E-1DE5F4FA97A3}" srcOrd="0" destOrd="0" parTransId="{EE38C5CB-45C1-4A65-BB68-9ABA88591C24}" sibTransId="{1F56D0CB-1F97-4220-AC49-DC0B6A2F15F8}"/>
    <dgm:cxn modelId="{548A6E9B-6A02-4B59-BF9D-8ED6BC8D858D}" srcId="{C23E4A08-2926-43BA-9DC1-D5AC8722A555}" destId="{2D16049A-E318-4A85-ADE6-D0A401218E9C}" srcOrd="2" destOrd="0" parTransId="{9146347E-E216-4B16-8CA9-04653037F1C3}" sibTransId="{1DC4CC8B-43B1-4AE2-B656-6821BA02598F}"/>
    <dgm:cxn modelId="{AEFE762A-2BC5-4AB6-93F4-7F5B20B66B22}" type="presParOf" srcId="{A00D490A-A8A9-42C8-B727-ECB6BFDD3D68}" destId="{B82537D6-A47B-4A73-A0C9-013066F91D5D}" srcOrd="0" destOrd="0" presId="urn:microsoft.com/office/officeart/2005/8/layout/vList5"/>
    <dgm:cxn modelId="{2EEF78B5-4B96-4C3C-BEF6-2BF3C5DADEA3}" type="presParOf" srcId="{B82537D6-A47B-4A73-A0C9-013066F91D5D}" destId="{2109B460-F7C7-4FED-A244-8D5072666F77}" srcOrd="0" destOrd="0" presId="urn:microsoft.com/office/officeart/2005/8/layout/vList5"/>
    <dgm:cxn modelId="{1565AD91-07FF-4135-9592-DA881909D7FD}" type="presParOf" srcId="{B82537D6-A47B-4A73-A0C9-013066F91D5D}" destId="{A9452617-2B03-433A-BB57-505A19583955}" srcOrd="1" destOrd="0" presId="urn:microsoft.com/office/officeart/2005/8/layout/vList5"/>
    <dgm:cxn modelId="{13A756B6-54D3-452A-BAA8-A735CFB21945}" type="presParOf" srcId="{A00D490A-A8A9-42C8-B727-ECB6BFDD3D68}" destId="{6B2B701A-2258-4555-B8C8-A34B1E9BD6CD}" srcOrd="1" destOrd="0" presId="urn:microsoft.com/office/officeart/2005/8/layout/vList5"/>
    <dgm:cxn modelId="{5FFCE9A5-ABED-410B-A208-BE0D438548EA}" type="presParOf" srcId="{A00D490A-A8A9-42C8-B727-ECB6BFDD3D68}" destId="{1459BDD8-5DD5-4111-A6D2-6710C21C8DF7}" srcOrd="2" destOrd="0" presId="urn:microsoft.com/office/officeart/2005/8/layout/vList5"/>
    <dgm:cxn modelId="{9331A4DA-46EB-40C1-93D0-3C6AD49F8B70}" type="presParOf" srcId="{1459BDD8-5DD5-4111-A6D2-6710C21C8DF7}" destId="{8D0C8704-7164-4106-B9AE-3AD0F1501577}" srcOrd="0" destOrd="0" presId="urn:microsoft.com/office/officeart/2005/8/layout/vList5"/>
    <dgm:cxn modelId="{F1D701FB-971F-4ADA-9445-7BED2E4EAF94}" type="presParOf" srcId="{1459BDD8-5DD5-4111-A6D2-6710C21C8DF7}" destId="{8B0E7B23-63C9-4972-9FB2-81A2FDCE8C12}" srcOrd="1" destOrd="0" presId="urn:microsoft.com/office/officeart/2005/8/layout/vList5"/>
    <dgm:cxn modelId="{125F6F8D-A054-4F6C-945F-C5FF3C2FDD22}" type="presParOf" srcId="{A00D490A-A8A9-42C8-B727-ECB6BFDD3D68}" destId="{94DC0811-5ACB-4DCE-AD0B-7F119D53D428}" srcOrd="3" destOrd="0" presId="urn:microsoft.com/office/officeart/2005/8/layout/vList5"/>
    <dgm:cxn modelId="{D082A778-BAED-44E8-A1E9-82B5639F0B9A}" type="presParOf" srcId="{A00D490A-A8A9-42C8-B727-ECB6BFDD3D68}" destId="{A5B0DE81-1860-4A21-B947-1E81E68DBEE9}" srcOrd="4" destOrd="0" presId="urn:microsoft.com/office/officeart/2005/8/layout/vList5"/>
    <dgm:cxn modelId="{678283E2-4053-4B11-AB74-C807021459F8}" type="presParOf" srcId="{A5B0DE81-1860-4A21-B947-1E81E68DBEE9}" destId="{F783121B-AFBA-43C9-9348-AD837E5FF5A1}" srcOrd="0" destOrd="0" presId="urn:microsoft.com/office/officeart/2005/8/layout/vList5"/>
    <dgm:cxn modelId="{5013C5EA-FAFC-4B22-87EC-EE19E79596A3}" type="presParOf" srcId="{A5B0DE81-1860-4A21-B947-1E81E68DBEE9}" destId="{3BC99F5A-015A-4F1D-96E7-9266B24DEBB7}" srcOrd="1" destOrd="0" presId="urn:microsoft.com/office/officeart/2005/8/layout/vList5"/>
    <dgm:cxn modelId="{7E849402-5768-4797-8486-D3BD917DCED4}" type="presParOf" srcId="{A00D490A-A8A9-42C8-B727-ECB6BFDD3D68}" destId="{680435BA-4E52-42CA-AC41-5854950F32CB}" srcOrd="5" destOrd="0" presId="urn:microsoft.com/office/officeart/2005/8/layout/vList5"/>
    <dgm:cxn modelId="{0671FBEF-EBFA-46BF-A577-855706D88183}" type="presParOf" srcId="{A00D490A-A8A9-42C8-B727-ECB6BFDD3D68}" destId="{7DDE629B-ECC3-49E5-B7B0-A6B21CF39B4C}" srcOrd="6" destOrd="0" presId="urn:microsoft.com/office/officeart/2005/8/layout/vList5"/>
    <dgm:cxn modelId="{2ED9533C-46F2-47F1-9CF1-068255A6E141}" type="presParOf" srcId="{7DDE629B-ECC3-49E5-B7B0-A6B21CF39B4C}" destId="{7CF3813D-971B-4F03-97BE-6236A749B618}" srcOrd="0" destOrd="0" presId="urn:microsoft.com/office/officeart/2005/8/layout/vList5"/>
    <dgm:cxn modelId="{A1F6F78B-8074-41B3-890E-2B9F9242F16A}" type="presParOf" srcId="{7DDE629B-ECC3-49E5-B7B0-A6B21CF39B4C}" destId="{7294B65D-933C-479E-8C71-E4FCA694EAFC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93E648E-0332-4274-92D9-B5673B443B36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BF672FD-4B83-4C0E-B8A6-7980F2E2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7DCD2-3F93-4963-8517-98E00E7990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ECAF4-E52F-460C-8C9F-8C8068EFF9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02B4B-55E5-4B65-AB30-C78B642D7A0A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E0B4F-4FBD-4D8F-8372-6355C2223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C46D-BE18-4B34-B06F-A7266C0CC629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F5DD-88F5-4A3E-8F23-DC98F23F6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8C0D-5174-4061-954C-BC658DC77A00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A43A-C6E0-4046-8EF9-7D2C28A33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E2C6-8C7C-45B8-B50E-139F161B7374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9314-E1EE-49F7-A445-DDF7D2FE3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DBD8B-7C87-442A-B4C3-13FB7A73C691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6BF9-E336-4D71-9B7B-1E27E88AE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3A3E5-150D-4E63-9E85-1FB13E7E2F3E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9E85A-F202-4DC2-A94F-5CE66DD89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86DA3-47D2-46DB-BD36-BC5B8AD50D96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0D53-ADCD-49C6-BF89-761DDB0E9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D3EA-BB56-4EF9-81AE-6F0B382BFE36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98D6-7F97-4322-92B2-973276022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87693-9AA5-42D2-8B01-96E2E7ABC13B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93F9-650E-43AE-B7CC-4F5C1C324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CA37E-96A1-4498-9622-7AABF6A94006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933ED-74F4-455A-806C-9C269FBE7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8CB5-573E-4E50-AABB-8E152E99A036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781F-59E1-49D3-B314-5FA48C5D9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344CE-DE30-494E-A925-897C6B21829F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66B67E-E5E7-4703-86B4-749BCFDD1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 dirty="0"/>
              <a:t>Private and Confidential</a:t>
            </a:r>
          </a:p>
        </p:txBody>
      </p:sp>
      <p:pic>
        <p:nvPicPr>
          <p:cNvPr id="14338" name="Picture 9" descr="PPT89F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371600"/>
            <a:ext cx="511175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solidFill>
                  <a:schemeClr val="tx2"/>
                </a:solidFill>
              </a:rPr>
              <a:t>Levels of Identity Verification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28812" y="2033587"/>
          <a:ext cx="5691188" cy="337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Social Networking Risks increase without identity verification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r>
              <a:rPr lang="en-US" smtClean="0"/>
              <a:t>Account hijacking </a:t>
            </a:r>
          </a:p>
          <a:p>
            <a:r>
              <a:rPr lang="en-US" smtClean="0"/>
              <a:t>Identity Theft and Fraud</a:t>
            </a:r>
          </a:p>
          <a:p>
            <a:r>
              <a:rPr lang="en-US" smtClean="0"/>
              <a:t>Protecting Minors</a:t>
            </a:r>
          </a:p>
          <a:p>
            <a:endParaRPr lang="en-US" smtClean="0"/>
          </a:p>
        </p:txBody>
      </p:sp>
      <p:pic>
        <p:nvPicPr>
          <p:cNvPr id="17411" name="Picture 5" descr="PPT6A0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905000"/>
            <a:ext cx="1752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PPT9F6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0" y="4114800"/>
            <a:ext cx="1943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8" descr="PPT3B02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4724400"/>
            <a:ext cx="23907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 descr="PPTFDA7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4800" y="5257800"/>
            <a:ext cx="168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1" descr="PPTB3AD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0" y="4191000"/>
            <a:ext cx="22193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Identity Working in Social Networks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9458" name="Picture 7" descr="PPTB77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14400"/>
            <a:ext cx="4114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PPT2D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2174875"/>
            <a:ext cx="4191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PPT3C2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3352800"/>
            <a:ext cx="41910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</Words>
  <Application>Microsoft Office PowerPoint</Application>
  <PresentationFormat>On-screen Show (4:3)</PresentationFormat>
  <Paragraphs>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Slide 1</vt:lpstr>
      <vt:lpstr>Levels of Identity Verification</vt:lpstr>
      <vt:lpstr>Social Networking Risks increase without identity verification</vt:lpstr>
      <vt:lpstr>Identity Working in Social Networks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Jodi Florence</dc:creator>
  <cp:lastModifiedBy>jharnad</cp:lastModifiedBy>
  <cp:revision>7</cp:revision>
  <dcterms:created xsi:type="dcterms:W3CDTF">2009-09-29T14:43:02Z</dcterms:created>
  <dcterms:modified xsi:type="dcterms:W3CDTF">2009-09-29T19:03:46Z</dcterms:modified>
</cp:coreProperties>
</file>