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9" r:id="rId2"/>
    <p:sldId id="263" r:id="rId3"/>
    <p:sldId id="264" r:id="rId4"/>
    <p:sldId id="268" r:id="rId5"/>
    <p:sldId id="271" r:id="rId6"/>
    <p:sldId id="272" r:id="rId7"/>
    <p:sldId id="294" r:id="rId8"/>
    <p:sldId id="295" r:id="rId9"/>
    <p:sldId id="316" r:id="rId10"/>
    <p:sldId id="273" r:id="rId11"/>
    <p:sldId id="296" r:id="rId12"/>
    <p:sldId id="297" r:id="rId13"/>
    <p:sldId id="298" r:id="rId14"/>
    <p:sldId id="274" r:id="rId15"/>
    <p:sldId id="270" r:id="rId16"/>
    <p:sldId id="308" r:id="rId17"/>
    <p:sldId id="309" r:id="rId18"/>
    <p:sldId id="310" r:id="rId19"/>
    <p:sldId id="275" r:id="rId20"/>
    <p:sldId id="290" r:id="rId21"/>
    <p:sldId id="292" r:id="rId22"/>
    <p:sldId id="293" r:id="rId23"/>
    <p:sldId id="291" r:id="rId24"/>
    <p:sldId id="276" r:id="rId25"/>
    <p:sldId id="299" r:id="rId26"/>
    <p:sldId id="300" r:id="rId27"/>
    <p:sldId id="301" r:id="rId28"/>
    <p:sldId id="277" r:id="rId29"/>
    <p:sldId id="314" r:id="rId30"/>
    <p:sldId id="315" r:id="rId31"/>
    <p:sldId id="278" r:id="rId32"/>
    <p:sldId id="289" r:id="rId33"/>
    <p:sldId id="332" r:id="rId34"/>
    <p:sldId id="333" r:id="rId35"/>
    <p:sldId id="279" r:id="rId36"/>
    <p:sldId id="311" r:id="rId37"/>
    <p:sldId id="312" r:id="rId38"/>
    <p:sldId id="313" r:id="rId39"/>
    <p:sldId id="280" r:id="rId40"/>
    <p:sldId id="319" r:id="rId41"/>
    <p:sldId id="320" r:id="rId42"/>
    <p:sldId id="321" r:id="rId43"/>
    <p:sldId id="281" r:id="rId44"/>
    <p:sldId id="269" r:id="rId45"/>
    <p:sldId id="322" r:id="rId46"/>
    <p:sldId id="282" r:id="rId47"/>
    <p:sldId id="302" r:id="rId48"/>
    <p:sldId id="304" r:id="rId49"/>
    <p:sldId id="305" r:id="rId50"/>
    <p:sldId id="283" r:id="rId51"/>
    <p:sldId id="306" r:id="rId52"/>
    <p:sldId id="338" r:id="rId53"/>
    <p:sldId id="307" r:id="rId54"/>
    <p:sldId id="284" r:id="rId55"/>
    <p:sldId id="318" r:id="rId56"/>
    <p:sldId id="317" r:id="rId57"/>
    <p:sldId id="331" r:id="rId58"/>
    <p:sldId id="323" r:id="rId59"/>
    <p:sldId id="285" r:id="rId60"/>
    <p:sldId id="324" r:id="rId61"/>
    <p:sldId id="325" r:id="rId62"/>
    <p:sldId id="326" r:id="rId63"/>
    <p:sldId id="345" r:id="rId64"/>
    <p:sldId id="286" r:id="rId65"/>
    <p:sldId id="327" r:id="rId66"/>
    <p:sldId id="328" r:id="rId67"/>
    <p:sldId id="329" r:id="rId68"/>
    <p:sldId id="287" r:id="rId69"/>
    <p:sldId id="330" r:id="rId70"/>
    <p:sldId id="336" r:id="rId71"/>
    <p:sldId id="337" r:id="rId72"/>
    <p:sldId id="288" r:id="rId73"/>
    <p:sldId id="334" r:id="rId74"/>
    <p:sldId id="335" r:id="rId75"/>
    <p:sldId id="265" r:id="rId76"/>
    <p:sldId id="341" r:id="rId77"/>
    <p:sldId id="342" r:id="rId78"/>
    <p:sldId id="344" r:id="rId79"/>
    <p:sldId id="343" r:id="rId80"/>
    <p:sldId id="339" r:id="rId81"/>
    <p:sldId id="340" r:id="rId82"/>
    <p:sldId id="267" r:id="rId83"/>
  </p:sldIdLst>
  <p:sldSz cx="9144000" cy="6858000" type="screen4x3"/>
  <p:notesSz cx="6858000" cy="9144000"/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D41"/>
    <a:srgbClr val="1E5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93" autoAdjust="0"/>
    <p:restoredTop sz="9466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3A333-DF60-4F3A-995B-506A4D293F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F8AAF7-30F1-4D17-8A54-3A94863F4B0D}">
      <dgm:prSet phldrT="[Text]"/>
      <dgm:spPr/>
      <dgm:t>
        <a:bodyPr/>
        <a:lstStyle/>
        <a:p>
          <a:r>
            <a:rPr lang="en-US" dirty="0" smtClean="0"/>
            <a:t>Rutherford Appleton Laboratory</a:t>
          </a:r>
          <a:endParaRPr lang="en-GB" dirty="0"/>
        </a:p>
      </dgm:t>
    </dgm:pt>
    <dgm:pt modelId="{BF0BDEE1-31E1-4557-8464-BD13EAE35ED4}" type="parTrans" cxnId="{BDA34781-0004-4768-9FFE-52A80826AA3E}">
      <dgm:prSet/>
      <dgm:spPr/>
      <dgm:t>
        <a:bodyPr/>
        <a:lstStyle/>
        <a:p>
          <a:endParaRPr lang="en-GB"/>
        </a:p>
      </dgm:t>
    </dgm:pt>
    <dgm:pt modelId="{4A7E0473-9280-40BC-98FF-CB67F573064B}" type="sibTrans" cxnId="{BDA34781-0004-4768-9FFE-52A80826AA3E}">
      <dgm:prSet/>
      <dgm:spPr/>
      <dgm:t>
        <a:bodyPr/>
        <a:lstStyle/>
        <a:p>
          <a:endParaRPr lang="en-GB"/>
        </a:p>
      </dgm:t>
    </dgm:pt>
    <dgm:pt modelId="{61BB15C8-A610-425E-99BD-8597F802C545}">
      <dgm:prSet phldrT="[Text]"/>
      <dgm:spPr/>
      <dgm:t>
        <a:bodyPr/>
        <a:lstStyle/>
        <a:p>
          <a:r>
            <a:rPr lang="en-US" dirty="0" smtClean="0"/>
            <a:t>Needs of diverse research communities</a:t>
          </a:r>
          <a:endParaRPr lang="en-GB" dirty="0"/>
        </a:p>
      </dgm:t>
    </dgm:pt>
    <dgm:pt modelId="{98552B8D-6F4F-4505-8088-83C6E91858FB}" type="parTrans" cxnId="{FB2F2AD0-217F-4221-A4F3-30C3D6423767}">
      <dgm:prSet/>
      <dgm:spPr/>
      <dgm:t>
        <a:bodyPr/>
        <a:lstStyle/>
        <a:p>
          <a:endParaRPr lang="en-GB"/>
        </a:p>
      </dgm:t>
    </dgm:pt>
    <dgm:pt modelId="{86D68080-1004-409C-BBCB-B123FEA4D7A6}" type="sibTrans" cxnId="{FB2F2AD0-217F-4221-A4F3-30C3D6423767}">
      <dgm:prSet/>
      <dgm:spPr/>
      <dgm:t>
        <a:bodyPr/>
        <a:lstStyle/>
        <a:p>
          <a:endParaRPr lang="en-GB"/>
        </a:p>
      </dgm:t>
    </dgm:pt>
    <dgm:pt modelId="{8F6D8B92-4E4D-4E45-A432-C9F2E6EF274E}">
      <dgm:prSet phldrT="[Text]"/>
      <dgm:spPr/>
      <dgm:t>
        <a:bodyPr/>
        <a:lstStyle/>
        <a:p>
          <a:r>
            <a:rPr lang="en-US" dirty="0" smtClean="0"/>
            <a:t>High end data/compute/networks</a:t>
          </a:r>
          <a:endParaRPr lang="en-GB" dirty="0"/>
        </a:p>
      </dgm:t>
    </dgm:pt>
    <dgm:pt modelId="{6AAED83E-0413-48C3-8F6C-2BC3FC61480B}" type="parTrans" cxnId="{BBD89829-1CF5-4219-9DD7-9D5DA513C56A}">
      <dgm:prSet/>
      <dgm:spPr/>
      <dgm:t>
        <a:bodyPr/>
        <a:lstStyle/>
        <a:p>
          <a:endParaRPr lang="en-GB"/>
        </a:p>
      </dgm:t>
    </dgm:pt>
    <dgm:pt modelId="{9D20A921-A844-480D-BC0A-0C6EEEC2A3DA}" type="sibTrans" cxnId="{BBD89829-1CF5-4219-9DD7-9D5DA513C56A}">
      <dgm:prSet/>
      <dgm:spPr/>
      <dgm:t>
        <a:bodyPr/>
        <a:lstStyle/>
        <a:p>
          <a:endParaRPr lang="en-GB"/>
        </a:p>
      </dgm:t>
    </dgm:pt>
    <dgm:pt modelId="{5600FFB5-2BDA-458C-A09B-3B69C12FCF4D}">
      <dgm:prSet phldrT="[Text]"/>
      <dgm:spPr/>
      <dgm:t>
        <a:bodyPr/>
        <a:lstStyle/>
        <a:p>
          <a:r>
            <a:rPr lang="en-US" dirty="0" smtClean="0"/>
            <a:t>UK Grid for Particle Physics</a:t>
          </a:r>
          <a:endParaRPr lang="en-GB" dirty="0"/>
        </a:p>
      </dgm:t>
    </dgm:pt>
    <dgm:pt modelId="{00FFA2CC-DAFF-4F1C-BC0C-F61E19B8A3CF}" type="parTrans" cxnId="{5360751D-EE1A-45C7-A8B1-38607A15F7BE}">
      <dgm:prSet/>
      <dgm:spPr/>
      <dgm:t>
        <a:bodyPr/>
        <a:lstStyle/>
        <a:p>
          <a:endParaRPr lang="en-GB"/>
        </a:p>
      </dgm:t>
    </dgm:pt>
    <dgm:pt modelId="{91D142E3-28F3-4302-AEAB-8EBB43853828}" type="sibTrans" cxnId="{5360751D-EE1A-45C7-A8B1-38607A15F7BE}">
      <dgm:prSet/>
      <dgm:spPr/>
      <dgm:t>
        <a:bodyPr/>
        <a:lstStyle/>
        <a:p>
          <a:endParaRPr lang="en-GB"/>
        </a:p>
      </dgm:t>
    </dgm:pt>
    <dgm:pt modelId="{21B86E96-7991-47B4-AC87-50C598F0E8B4}">
      <dgm:prSet phldrT="[Text]"/>
      <dgm:spPr/>
      <dgm:t>
        <a:bodyPr/>
        <a:lstStyle/>
        <a:p>
          <a:r>
            <a:rPr lang="en-US" dirty="0" smtClean="0"/>
            <a:t>Need for global grid identity</a:t>
          </a:r>
          <a:endParaRPr lang="en-GB" dirty="0"/>
        </a:p>
      </dgm:t>
    </dgm:pt>
    <dgm:pt modelId="{1D9D3B45-9A5A-4019-8537-09FDCD140944}" type="parTrans" cxnId="{A7EC480F-A23C-4048-AA2C-E966FA9AC9D8}">
      <dgm:prSet/>
      <dgm:spPr/>
      <dgm:t>
        <a:bodyPr/>
        <a:lstStyle/>
        <a:p>
          <a:endParaRPr lang="en-GB"/>
        </a:p>
      </dgm:t>
    </dgm:pt>
    <dgm:pt modelId="{9C79599B-37C7-42EA-AEE4-B2EE6E823B62}" type="sibTrans" cxnId="{A7EC480F-A23C-4048-AA2C-E966FA9AC9D8}">
      <dgm:prSet/>
      <dgm:spPr/>
      <dgm:t>
        <a:bodyPr/>
        <a:lstStyle/>
        <a:p>
          <a:endParaRPr lang="en-GB"/>
        </a:p>
      </dgm:t>
    </dgm:pt>
    <dgm:pt modelId="{92BFFD73-2945-4ED1-B7CA-363FE6926138}">
      <dgm:prSet phldrT="[Text]"/>
      <dgm:spPr/>
      <dgm:t>
        <a:bodyPr/>
        <a:lstStyle/>
        <a:p>
          <a:r>
            <a:rPr lang="en-US" dirty="0" smtClean="0"/>
            <a:t>High </a:t>
          </a:r>
          <a:r>
            <a:rPr lang="en-US" dirty="0" err="1" smtClean="0"/>
            <a:t>LoA</a:t>
          </a:r>
          <a:endParaRPr lang="en-GB" dirty="0"/>
        </a:p>
      </dgm:t>
    </dgm:pt>
    <dgm:pt modelId="{F3EB4585-B931-423B-9957-0C13EED8C8E3}" type="parTrans" cxnId="{1BE1DABE-1F74-4F33-8A64-1A2F28008BCC}">
      <dgm:prSet/>
      <dgm:spPr/>
      <dgm:t>
        <a:bodyPr/>
        <a:lstStyle/>
        <a:p>
          <a:endParaRPr lang="en-GB"/>
        </a:p>
      </dgm:t>
    </dgm:pt>
    <dgm:pt modelId="{C5F1E19A-FBBF-4DA3-B64B-929244597BBA}" type="sibTrans" cxnId="{1BE1DABE-1F74-4F33-8A64-1A2F28008BCC}">
      <dgm:prSet/>
      <dgm:spPr/>
      <dgm:t>
        <a:bodyPr/>
        <a:lstStyle/>
        <a:p>
          <a:endParaRPr lang="en-GB"/>
        </a:p>
      </dgm:t>
    </dgm:pt>
    <dgm:pt modelId="{8D84EA40-C73B-415D-B9ED-3C5D8C9DEB98}">
      <dgm:prSet phldrT="[Text]"/>
      <dgm:spPr/>
      <dgm:t>
        <a:bodyPr/>
        <a:lstStyle/>
        <a:p>
          <a:r>
            <a:rPr lang="en-US" dirty="0" smtClean="0"/>
            <a:t>National Grid Service/(Initiative)</a:t>
          </a:r>
          <a:endParaRPr lang="en-GB" dirty="0"/>
        </a:p>
      </dgm:t>
    </dgm:pt>
    <dgm:pt modelId="{C588F379-FB52-4F13-915B-BF326B7830DE}" type="parTrans" cxnId="{782AB105-239E-46AC-A922-6AFCEF705293}">
      <dgm:prSet/>
      <dgm:spPr/>
      <dgm:t>
        <a:bodyPr/>
        <a:lstStyle/>
        <a:p>
          <a:endParaRPr lang="en-GB"/>
        </a:p>
      </dgm:t>
    </dgm:pt>
    <dgm:pt modelId="{949DCBCF-7BBB-4034-B7BD-A57B604DB028}" type="sibTrans" cxnId="{782AB105-239E-46AC-A922-6AFCEF705293}">
      <dgm:prSet/>
      <dgm:spPr/>
      <dgm:t>
        <a:bodyPr/>
        <a:lstStyle/>
        <a:p>
          <a:endParaRPr lang="en-GB"/>
        </a:p>
      </dgm:t>
    </dgm:pt>
    <dgm:pt modelId="{7669951F-FFC5-4CA0-81DE-7DA2E7ABA251}">
      <dgm:prSet phldrT="[Text]"/>
      <dgm:spPr/>
      <dgm:t>
        <a:bodyPr/>
        <a:lstStyle/>
        <a:p>
          <a:r>
            <a:rPr lang="en-US" dirty="0" smtClean="0"/>
            <a:t>Need for national identity</a:t>
          </a:r>
          <a:endParaRPr lang="en-GB" dirty="0"/>
        </a:p>
      </dgm:t>
    </dgm:pt>
    <dgm:pt modelId="{7A24988C-1038-455A-A8E0-7297E4090C21}" type="parTrans" cxnId="{251DF752-DD41-4FC4-B0BE-2605AA08F08D}">
      <dgm:prSet/>
      <dgm:spPr/>
      <dgm:t>
        <a:bodyPr/>
        <a:lstStyle/>
        <a:p>
          <a:endParaRPr lang="en-GB"/>
        </a:p>
      </dgm:t>
    </dgm:pt>
    <dgm:pt modelId="{54289F38-A198-4A22-8ED3-19F6AB033106}" type="sibTrans" cxnId="{251DF752-DD41-4FC4-B0BE-2605AA08F08D}">
      <dgm:prSet/>
      <dgm:spPr/>
      <dgm:t>
        <a:bodyPr/>
        <a:lstStyle/>
        <a:p>
          <a:endParaRPr lang="en-GB"/>
        </a:p>
      </dgm:t>
    </dgm:pt>
    <dgm:pt modelId="{CC6B4AF2-11C0-4618-BDB2-02C2D06174E7}">
      <dgm:prSet phldrT="[Text]"/>
      <dgm:spPr/>
      <dgm:t>
        <a:bodyPr/>
        <a:lstStyle/>
        <a:p>
          <a:r>
            <a:rPr lang="en-US" dirty="0" smtClean="0"/>
            <a:t>Selected global collaborators</a:t>
          </a:r>
          <a:endParaRPr lang="en-GB" dirty="0"/>
        </a:p>
      </dgm:t>
    </dgm:pt>
    <dgm:pt modelId="{FD78EB11-A8E8-4A4C-ACD4-D5C6486A1DFF}" type="parTrans" cxnId="{21E8BAEA-5F2B-4A21-A93D-8E7CCC9DA0B6}">
      <dgm:prSet/>
      <dgm:spPr/>
      <dgm:t>
        <a:bodyPr/>
        <a:lstStyle/>
        <a:p>
          <a:endParaRPr lang="en-GB"/>
        </a:p>
      </dgm:t>
    </dgm:pt>
    <dgm:pt modelId="{EC50F3F9-9A47-44F3-B8CF-EF40D533B479}" type="sibTrans" cxnId="{21E8BAEA-5F2B-4A21-A93D-8E7CCC9DA0B6}">
      <dgm:prSet/>
      <dgm:spPr/>
      <dgm:t>
        <a:bodyPr/>
        <a:lstStyle/>
        <a:p>
          <a:endParaRPr lang="en-GB"/>
        </a:p>
      </dgm:t>
    </dgm:pt>
    <dgm:pt modelId="{73911D68-285B-4A93-BB7C-8558C19BC567}">
      <dgm:prSet phldrT="[Text]"/>
      <dgm:spPr/>
      <dgm:t>
        <a:bodyPr/>
        <a:lstStyle/>
        <a:p>
          <a:r>
            <a:rPr lang="en-US" dirty="0" smtClean="0"/>
            <a:t>Contrail project</a:t>
          </a:r>
        </a:p>
      </dgm:t>
    </dgm:pt>
    <dgm:pt modelId="{31CEA8F2-B07D-4E2F-8603-C2B17ACB0C87}" type="parTrans" cxnId="{E646B487-0B77-4391-A46F-DEA446BF423D}">
      <dgm:prSet/>
      <dgm:spPr/>
      <dgm:t>
        <a:bodyPr/>
        <a:lstStyle/>
        <a:p>
          <a:endParaRPr lang="en-GB"/>
        </a:p>
      </dgm:t>
    </dgm:pt>
    <dgm:pt modelId="{6E11408A-22AD-46B2-A370-9BED415C8548}" type="sibTrans" cxnId="{E646B487-0B77-4391-A46F-DEA446BF423D}">
      <dgm:prSet/>
      <dgm:spPr/>
      <dgm:t>
        <a:bodyPr/>
        <a:lstStyle/>
        <a:p>
          <a:endParaRPr lang="en-GB"/>
        </a:p>
      </dgm:t>
    </dgm:pt>
    <dgm:pt modelId="{3AF2286A-95B1-49DC-B259-33D2E0CD6805}">
      <dgm:prSet phldrT="[Text]"/>
      <dgm:spPr/>
      <dgm:t>
        <a:bodyPr/>
        <a:lstStyle/>
        <a:p>
          <a:r>
            <a:rPr lang="en-US" dirty="0" smtClean="0"/>
            <a:t>Federated identity to cloud</a:t>
          </a:r>
        </a:p>
      </dgm:t>
    </dgm:pt>
    <dgm:pt modelId="{A37CCB8D-493D-4CAA-95B9-0A70B59ADCC2}" type="parTrans" cxnId="{6DA0ABFA-24B4-4931-8BDF-070B9538B0D5}">
      <dgm:prSet/>
      <dgm:spPr/>
      <dgm:t>
        <a:bodyPr/>
        <a:lstStyle/>
        <a:p>
          <a:endParaRPr lang="en-GB"/>
        </a:p>
      </dgm:t>
    </dgm:pt>
    <dgm:pt modelId="{2343E7BC-92F3-496F-A3C0-B1A865CFEB65}" type="sibTrans" cxnId="{6DA0ABFA-24B4-4931-8BDF-070B9538B0D5}">
      <dgm:prSet/>
      <dgm:spPr/>
      <dgm:t>
        <a:bodyPr/>
        <a:lstStyle/>
        <a:p>
          <a:endParaRPr lang="en-GB"/>
        </a:p>
      </dgm:t>
    </dgm:pt>
    <dgm:pt modelId="{E9371517-B451-4AB7-A7A5-956AC4AF42C8}">
      <dgm:prSet phldrT="[Text]"/>
      <dgm:spPr/>
      <dgm:t>
        <a:bodyPr/>
        <a:lstStyle/>
        <a:p>
          <a:r>
            <a:rPr lang="en-US" dirty="0" smtClean="0"/>
            <a:t>Building on existing authentication A(A(A))I</a:t>
          </a:r>
        </a:p>
      </dgm:t>
    </dgm:pt>
    <dgm:pt modelId="{EFAC1BE6-DD44-4F54-80B9-D09658CE2854}" type="parTrans" cxnId="{FC6993E1-2A72-4B8B-A767-CCAF59921BC7}">
      <dgm:prSet/>
      <dgm:spPr/>
      <dgm:t>
        <a:bodyPr/>
        <a:lstStyle/>
        <a:p>
          <a:endParaRPr lang="en-GB"/>
        </a:p>
      </dgm:t>
    </dgm:pt>
    <dgm:pt modelId="{F1897AFC-9613-402F-A388-04804671A63E}" type="sibTrans" cxnId="{FC6993E1-2A72-4B8B-A767-CCAF59921BC7}">
      <dgm:prSet/>
      <dgm:spPr/>
      <dgm:t>
        <a:bodyPr/>
        <a:lstStyle/>
        <a:p>
          <a:endParaRPr lang="en-GB"/>
        </a:p>
      </dgm:t>
    </dgm:pt>
    <dgm:pt modelId="{8C50F696-C884-4C71-A085-3BD8AF0FCB60}" type="pres">
      <dgm:prSet presAssocID="{B1B3A333-DF60-4F3A-995B-506A4D293F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2F649A-E41C-4A1D-BB77-366DBF647554}" type="pres">
      <dgm:prSet presAssocID="{59F8AAF7-30F1-4D17-8A54-3A94863F4B0D}" presName="comp" presStyleCnt="0"/>
      <dgm:spPr/>
    </dgm:pt>
    <dgm:pt modelId="{4A338687-E2DD-4944-8533-79954E152F68}" type="pres">
      <dgm:prSet presAssocID="{59F8AAF7-30F1-4D17-8A54-3A94863F4B0D}" presName="box" presStyleLbl="node1" presStyleIdx="0" presStyleCnt="4"/>
      <dgm:spPr/>
      <dgm:t>
        <a:bodyPr/>
        <a:lstStyle/>
        <a:p>
          <a:endParaRPr lang="en-GB"/>
        </a:p>
      </dgm:t>
    </dgm:pt>
    <dgm:pt modelId="{F1F0C04A-C366-4CF2-BDB8-8E9B03C894B1}" type="pres">
      <dgm:prSet presAssocID="{59F8AAF7-30F1-4D17-8A54-3A94863F4B0D}" presName="img" presStyleLbl="fgImgPlace1" presStyleIdx="0" presStyleCnt="4" custScaleX="107483" custScaleY="574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170DA8C-C220-408C-866F-99583C3AB448}" type="pres">
      <dgm:prSet presAssocID="{59F8AAF7-30F1-4D17-8A54-3A94863F4B0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046A47-EA62-449B-BFD3-46A66BB13364}" type="pres">
      <dgm:prSet presAssocID="{4A7E0473-9280-40BC-98FF-CB67F573064B}" presName="spacer" presStyleCnt="0"/>
      <dgm:spPr/>
    </dgm:pt>
    <dgm:pt modelId="{4A9324C1-DB49-44D3-9314-E976AF3BC900}" type="pres">
      <dgm:prSet presAssocID="{5600FFB5-2BDA-458C-A09B-3B69C12FCF4D}" presName="comp" presStyleCnt="0"/>
      <dgm:spPr/>
    </dgm:pt>
    <dgm:pt modelId="{EE05B28D-0ED9-4DD5-9663-B8EC0BB30DBB}" type="pres">
      <dgm:prSet presAssocID="{5600FFB5-2BDA-458C-A09B-3B69C12FCF4D}" presName="box" presStyleLbl="node1" presStyleIdx="1" presStyleCnt="4"/>
      <dgm:spPr/>
      <dgm:t>
        <a:bodyPr/>
        <a:lstStyle/>
        <a:p>
          <a:endParaRPr lang="en-GB"/>
        </a:p>
      </dgm:t>
    </dgm:pt>
    <dgm:pt modelId="{E3B2408C-0461-423A-93B8-143136724372}" type="pres">
      <dgm:prSet presAssocID="{5600FFB5-2BDA-458C-A09B-3B69C12FCF4D}" presName="img" presStyleLbl="fgImgPlace1" presStyleIdx="1" presStyleCnt="4" custScaleY="675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FC40D9-EA56-485E-B30C-F1162AC02D93}" type="pres">
      <dgm:prSet presAssocID="{5600FFB5-2BDA-458C-A09B-3B69C12FCF4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1E6C1C-6F22-41A7-937C-ABFB39921FC2}" type="pres">
      <dgm:prSet presAssocID="{91D142E3-28F3-4302-AEAB-8EBB43853828}" presName="spacer" presStyleCnt="0"/>
      <dgm:spPr/>
    </dgm:pt>
    <dgm:pt modelId="{50830E3E-4C95-4E5D-BBD0-12723AE03148}" type="pres">
      <dgm:prSet presAssocID="{8D84EA40-C73B-415D-B9ED-3C5D8C9DEB98}" presName="comp" presStyleCnt="0"/>
      <dgm:spPr/>
    </dgm:pt>
    <dgm:pt modelId="{2A548405-B347-4A51-9ADF-B1C86361E826}" type="pres">
      <dgm:prSet presAssocID="{8D84EA40-C73B-415D-B9ED-3C5D8C9DEB98}" presName="box" presStyleLbl="node1" presStyleIdx="2" presStyleCnt="4"/>
      <dgm:spPr/>
      <dgm:t>
        <a:bodyPr/>
        <a:lstStyle/>
        <a:p>
          <a:endParaRPr lang="en-GB"/>
        </a:p>
      </dgm:t>
    </dgm:pt>
    <dgm:pt modelId="{B929398C-0D42-4E3D-8CE9-B4A5A2C0ADF9}" type="pres">
      <dgm:prSet presAssocID="{8D84EA40-C73B-415D-B9ED-3C5D8C9DEB98}" presName="img" presStyleLbl="fgImgPlace1" presStyleIdx="2" presStyleCnt="4" custScaleY="6459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143111-9873-42C1-9EF7-B8EE78E617BB}" type="pres">
      <dgm:prSet presAssocID="{8D84EA40-C73B-415D-B9ED-3C5D8C9DEB9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C9D2AB-ECCC-46EF-83A4-F09306EA1943}" type="pres">
      <dgm:prSet presAssocID="{949DCBCF-7BBB-4034-B7BD-A57B604DB028}" presName="spacer" presStyleCnt="0"/>
      <dgm:spPr/>
    </dgm:pt>
    <dgm:pt modelId="{2F8354B8-E0BE-4EEB-995D-00E8954E702D}" type="pres">
      <dgm:prSet presAssocID="{73911D68-285B-4A93-BB7C-8558C19BC567}" presName="comp" presStyleCnt="0"/>
      <dgm:spPr/>
    </dgm:pt>
    <dgm:pt modelId="{219995D5-8A57-4D96-9596-286BCA0B21C8}" type="pres">
      <dgm:prSet presAssocID="{73911D68-285B-4A93-BB7C-8558C19BC567}" presName="box" presStyleLbl="node1" presStyleIdx="3" presStyleCnt="4"/>
      <dgm:spPr/>
      <dgm:t>
        <a:bodyPr/>
        <a:lstStyle/>
        <a:p>
          <a:endParaRPr lang="en-GB"/>
        </a:p>
      </dgm:t>
    </dgm:pt>
    <dgm:pt modelId="{BD7FE424-336B-4860-99EA-8AFB527433A2}" type="pres">
      <dgm:prSet presAssocID="{73911D68-285B-4A93-BB7C-8558C19BC567}" presName="img" presStyleLbl="fgImgPlace1" presStyleIdx="3" presStyleCnt="4" custScaleY="823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1C01537-AC2F-4D13-8D55-D8016CCD3383}" type="pres">
      <dgm:prSet presAssocID="{73911D68-285B-4A93-BB7C-8558C19BC56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703358-8F50-40A4-8AE5-29792F0B7D60}" type="presOf" srcId="{7669951F-FFC5-4CA0-81DE-7DA2E7ABA251}" destId="{2A548405-B347-4A51-9ADF-B1C86361E826}" srcOrd="0" destOrd="1" presId="urn:microsoft.com/office/officeart/2005/8/layout/vList4"/>
    <dgm:cxn modelId="{4BAA2554-5E94-420E-B0CD-705E37CCA4EF}" type="presOf" srcId="{3AF2286A-95B1-49DC-B259-33D2E0CD6805}" destId="{71C01537-AC2F-4D13-8D55-D8016CCD3383}" srcOrd="1" destOrd="1" presId="urn:microsoft.com/office/officeart/2005/8/layout/vList4"/>
    <dgm:cxn modelId="{FC6993E1-2A72-4B8B-A767-CCAF59921BC7}" srcId="{73911D68-285B-4A93-BB7C-8558C19BC567}" destId="{E9371517-B451-4AB7-A7A5-956AC4AF42C8}" srcOrd="1" destOrd="0" parTransId="{EFAC1BE6-DD44-4F54-80B9-D09658CE2854}" sibTransId="{F1897AFC-9613-402F-A388-04804671A63E}"/>
    <dgm:cxn modelId="{782AB105-239E-46AC-A922-6AFCEF705293}" srcId="{B1B3A333-DF60-4F3A-995B-506A4D293F92}" destId="{8D84EA40-C73B-415D-B9ED-3C5D8C9DEB98}" srcOrd="2" destOrd="0" parTransId="{C588F379-FB52-4F13-915B-BF326B7830DE}" sibTransId="{949DCBCF-7BBB-4034-B7BD-A57B604DB028}"/>
    <dgm:cxn modelId="{537687B3-AB69-4C08-9669-27EC19953C58}" type="presOf" srcId="{21B86E96-7991-47B4-AC87-50C598F0E8B4}" destId="{EE05B28D-0ED9-4DD5-9663-B8EC0BB30DBB}" srcOrd="0" destOrd="1" presId="urn:microsoft.com/office/officeart/2005/8/layout/vList4"/>
    <dgm:cxn modelId="{2523796A-1AD0-4636-8F97-4956736747C3}" type="presOf" srcId="{E9371517-B451-4AB7-A7A5-956AC4AF42C8}" destId="{219995D5-8A57-4D96-9596-286BCA0B21C8}" srcOrd="0" destOrd="2" presId="urn:microsoft.com/office/officeart/2005/8/layout/vList4"/>
    <dgm:cxn modelId="{6F33BDC7-22B6-4B9A-A76B-7D2FBDB1610D}" type="presOf" srcId="{3AF2286A-95B1-49DC-B259-33D2E0CD6805}" destId="{219995D5-8A57-4D96-9596-286BCA0B21C8}" srcOrd="0" destOrd="1" presId="urn:microsoft.com/office/officeart/2005/8/layout/vList4"/>
    <dgm:cxn modelId="{563A8D06-9FCD-4A72-A90F-EC1C3F2C1C41}" type="presOf" srcId="{7669951F-FFC5-4CA0-81DE-7DA2E7ABA251}" destId="{A3143111-9873-42C1-9EF7-B8EE78E617BB}" srcOrd="1" destOrd="1" presId="urn:microsoft.com/office/officeart/2005/8/layout/vList4"/>
    <dgm:cxn modelId="{350E0D54-C59C-4603-818E-CAE555EE66D4}" type="presOf" srcId="{59F8AAF7-30F1-4D17-8A54-3A94863F4B0D}" destId="{C170DA8C-C220-408C-866F-99583C3AB448}" srcOrd="1" destOrd="0" presId="urn:microsoft.com/office/officeart/2005/8/layout/vList4"/>
    <dgm:cxn modelId="{5360751D-EE1A-45C7-A8B1-38607A15F7BE}" srcId="{B1B3A333-DF60-4F3A-995B-506A4D293F92}" destId="{5600FFB5-2BDA-458C-A09B-3B69C12FCF4D}" srcOrd="1" destOrd="0" parTransId="{00FFA2CC-DAFF-4F1C-BC0C-F61E19B8A3CF}" sibTransId="{91D142E3-28F3-4302-AEAB-8EBB43853828}"/>
    <dgm:cxn modelId="{D3353092-9092-42DD-99CD-35A4AA0A1FB8}" type="presOf" srcId="{B1B3A333-DF60-4F3A-995B-506A4D293F92}" destId="{8C50F696-C884-4C71-A085-3BD8AF0FCB60}" srcOrd="0" destOrd="0" presId="urn:microsoft.com/office/officeart/2005/8/layout/vList4"/>
    <dgm:cxn modelId="{78279C2E-9467-4383-9DA7-2B4064F2BB32}" type="presOf" srcId="{92BFFD73-2945-4ED1-B7CA-363FE6926138}" destId="{03FC40D9-EA56-485E-B30C-F1162AC02D93}" srcOrd="1" destOrd="2" presId="urn:microsoft.com/office/officeart/2005/8/layout/vList4"/>
    <dgm:cxn modelId="{BF9F43C2-5942-4E03-A98F-E80CC4CD7B76}" type="presOf" srcId="{61BB15C8-A610-425E-99BD-8597F802C545}" destId="{4A338687-E2DD-4944-8533-79954E152F68}" srcOrd="0" destOrd="1" presId="urn:microsoft.com/office/officeart/2005/8/layout/vList4"/>
    <dgm:cxn modelId="{8D73ABB1-5ECB-4FCC-9C19-D24BF3CD78F5}" type="presOf" srcId="{8F6D8B92-4E4D-4E45-A432-C9F2E6EF274E}" destId="{4A338687-E2DD-4944-8533-79954E152F68}" srcOrd="0" destOrd="2" presId="urn:microsoft.com/office/officeart/2005/8/layout/vList4"/>
    <dgm:cxn modelId="{FB2F2AD0-217F-4221-A4F3-30C3D6423767}" srcId="{59F8AAF7-30F1-4D17-8A54-3A94863F4B0D}" destId="{61BB15C8-A610-425E-99BD-8597F802C545}" srcOrd="0" destOrd="0" parTransId="{98552B8D-6F4F-4505-8088-83C6E91858FB}" sibTransId="{86D68080-1004-409C-BBCB-B123FEA4D7A6}"/>
    <dgm:cxn modelId="{E646B487-0B77-4391-A46F-DEA446BF423D}" srcId="{B1B3A333-DF60-4F3A-995B-506A4D293F92}" destId="{73911D68-285B-4A93-BB7C-8558C19BC567}" srcOrd="3" destOrd="0" parTransId="{31CEA8F2-B07D-4E2F-8603-C2B17ACB0C87}" sibTransId="{6E11408A-22AD-46B2-A370-9BED415C8548}"/>
    <dgm:cxn modelId="{BF57F2BD-C5A0-4A52-A45E-05C298D0AEE0}" type="presOf" srcId="{CC6B4AF2-11C0-4618-BDB2-02C2D06174E7}" destId="{A3143111-9873-42C1-9EF7-B8EE78E617BB}" srcOrd="1" destOrd="2" presId="urn:microsoft.com/office/officeart/2005/8/layout/vList4"/>
    <dgm:cxn modelId="{CC2A996C-0431-4C10-BAED-FBC85A7341B0}" type="presOf" srcId="{E9371517-B451-4AB7-A7A5-956AC4AF42C8}" destId="{71C01537-AC2F-4D13-8D55-D8016CCD3383}" srcOrd="1" destOrd="2" presId="urn:microsoft.com/office/officeart/2005/8/layout/vList4"/>
    <dgm:cxn modelId="{BDA34781-0004-4768-9FFE-52A80826AA3E}" srcId="{B1B3A333-DF60-4F3A-995B-506A4D293F92}" destId="{59F8AAF7-30F1-4D17-8A54-3A94863F4B0D}" srcOrd="0" destOrd="0" parTransId="{BF0BDEE1-31E1-4557-8464-BD13EAE35ED4}" sibTransId="{4A7E0473-9280-40BC-98FF-CB67F573064B}"/>
    <dgm:cxn modelId="{C2D921EC-675A-45B8-A8B0-921750EB8BDB}" type="presOf" srcId="{5600FFB5-2BDA-458C-A09B-3B69C12FCF4D}" destId="{03FC40D9-EA56-485E-B30C-F1162AC02D93}" srcOrd="1" destOrd="0" presId="urn:microsoft.com/office/officeart/2005/8/layout/vList4"/>
    <dgm:cxn modelId="{BEAA59EE-3ACF-4382-BC32-47D48E0C2DAE}" type="presOf" srcId="{5600FFB5-2BDA-458C-A09B-3B69C12FCF4D}" destId="{EE05B28D-0ED9-4DD5-9663-B8EC0BB30DBB}" srcOrd="0" destOrd="0" presId="urn:microsoft.com/office/officeart/2005/8/layout/vList4"/>
    <dgm:cxn modelId="{21E8BAEA-5F2B-4A21-A93D-8E7CCC9DA0B6}" srcId="{8D84EA40-C73B-415D-B9ED-3C5D8C9DEB98}" destId="{CC6B4AF2-11C0-4618-BDB2-02C2D06174E7}" srcOrd="1" destOrd="0" parTransId="{FD78EB11-A8E8-4A4C-ACD4-D5C6486A1DFF}" sibTransId="{EC50F3F9-9A47-44F3-B8CF-EF40D533B479}"/>
    <dgm:cxn modelId="{60C6908B-61F5-4B73-AD29-48936CA3AE4D}" type="presOf" srcId="{8D84EA40-C73B-415D-B9ED-3C5D8C9DEB98}" destId="{2A548405-B347-4A51-9ADF-B1C86361E826}" srcOrd="0" destOrd="0" presId="urn:microsoft.com/office/officeart/2005/8/layout/vList4"/>
    <dgm:cxn modelId="{36A26189-7AB7-4409-82C9-A75919EB73D2}" type="presOf" srcId="{CC6B4AF2-11C0-4618-BDB2-02C2D06174E7}" destId="{2A548405-B347-4A51-9ADF-B1C86361E826}" srcOrd="0" destOrd="2" presId="urn:microsoft.com/office/officeart/2005/8/layout/vList4"/>
    <dgm:cxn modelId="{1BE1DABE-1F74-4F33-8A64-1A2F28008BCC}" srcId="{5600FFB5-2BDA-458C-A09B-3B69C12FCF4D}" destId="{92BFFD73-2945-4ED1-B7CA-363FE6926138}" srcOrd="1" destOrd="0" parTransId="{F3EB4585-B931-423B-9957-0C13EED8C8E3}" sibTransId="{C5F1E19A-FBBF-4DA3-B64B-929244597BBA}"/>
    <dgm:cxn modelId="{BBD89829-1CF5-4219-9DD7-9D5DA513C56A}" srcId="{59F8AAF7-30F1-4D17-8A54-3A94863F4B0D}" destId="{8F6D8B92-4E4D-4E45-A432-C9F2E6EF274E}" srcOrd="1" destOrd="0" parTransId="{6AAED83E-0413-48C3-8F6C-2BC3FC61480B}" sibTransId="{9D20A921-A844-480D-BC0A-0C6EEEC2A3DA}"/>
    <dgm:cxn modelId="{1D5D8FC9-2DFE-4E83-A71F-2F6AEFDDE6DA}" type="presOf" srcId="{61BB15C8-A610-425E-99BD-8597F802C545}" destId="{C170DA8C-C220-408C-866F-99583C3AB448}" srcOrd="1" destOrd="1" presId="urn:microsoft.com/office/officeart/2005/8/layout/vList4"/>
    <dgm:cxn modelId="{6DA0ABFA-24B4-4931-8BDF-070B9538B0D5}" srcId="{73911D68-285B-4A93-BB7C-8558C19BC567}" destId="{3AF2286A-95B1-49DC-B259-33D2E0CD6805}" srcOrd="0" destOrd="0" parTransId="{A37CCB8D-493D-4CAA-95B9-0A70B59ADCC2}" sibTransId="{2343E7BC-92F3-496F-A3C0-B1A865CFEB65}"/>
    <dgm:cxn modelId="{251DF752-DD41-4FC4-B0BE-2605AA08F08D}" srcId="{8D84EA40-C73B-415D-B9ED-3C5D8C9DEB98}" destId="{7669951F-FFC5-4CA0-81DE-7DA2E7ABA251}" srcOrd="0" destOrd="0" parTransId="{7A24988C-1038-455A-A8E0-7297E4090C21}" sibTransId="{54289F38-A198-4A22-8ED3-19F6AB033106}"/>
    <dgm:cxn modelId="{8C9244DD-5B14-4DC2-AC88-1A945867D136}" type="presOf" srcId="{8F6D8B92-4E4D-4E45-A432-C9F2E6EF274E}" destId="{C170DA8C-C220-408C-866F-99583C3AB448}" srcOrd="1" destOrd="2" presId="urn:microsoft.com/office/officeart/2005/8/layout/vList4"/>
    <dgm:cxn modelId="{A7EC480F-A23C-4048-AA2C-E966FA9AC9D8}" srcId="{5600FFB5-2BDA-458C-A09B-3B69C12FCF4D}" destId="{21B86E96-7991-47B4-AC87-50C598F0E8B4}" srcOrd="0" destOrd="0" parTransId="{1D9D3B45-9A5A-4019-8537-09FDCD140944}" sibTransId="{9C79599B-37C7-42EA-AEE4-B2EE6E823B62}"/>
    <dgm:cxn modelId="{EA5036C0-A337-4D15-BE0B-13213E0F2757}" type="presOf" srcId="{92BFFD73-2945-4ED1-B7CA-363FE6926138}" destId="{EE05B28D-0ED9-4DD5-9663-B8EC0BB30DBB}" srcOrd="0" destOrd="2" presId="urn:microsoft.com/office/officeart/2005/8/layout/vList4"/>
    <dgm:cxn modelId="{569C665E-E203-490A-844A-0F84FDDCC3E9}" type="presOf" srcId="{73911D68-285B-4A93-BB7C-8558C19BC567}" destId="{219995D5-8A57-4D96-9596-286BCA0B21C8}" srcOrd="0" destOrd="0" presId="urn:microsoft.com/office/officeart/2005/8/layout/vList4"/>
    <dgm:cxn modelId="{F74B1E9C-0A03-41B2-B8EB-90C67AF7AECA}" type="presOf" srcId="{59F8AAF7-30F1-4D17-8A54-3A94863F4B0D}" destId="{4A338687-E2DD-4944-8533-79954E152F68}" srcOrd="0" destOrd="0" presId="urn:microsoft.com/office/officeart/2005/8/layout/vList4"/>
    <dgm:cxn modelId="{7E9960FB-0E26-41F7-9A56-0EDAB1E003C0}" type="presOf" srcId="{73911D68-285B-4A93-BB7C-8558C19BC567}" destId="{71C01537-AC2F-4D13-8D55-D8016CCD3383}" srcOrd="1" destOrd="0" presId="urn:microsoft.com/office/officeart/2005/8/layout/vList4"/>
    <dgm:cxn modelId="{853CFCE3-9225-4CD8-B649-1D64BC385F59}" type="presOf" srcId="{21B86E96-7991-47B4-AC87-50C598F0E8B4}" destId="{03FC40D9-EA56-485E-B30C-F1162AC02D93}" srcOrd="1" destOrd="1" presId="urn:microsoft.com/office/officeart/2005/8/layout/vList4"/>
    <dgm:cxn modelId="{A9ECA82E-CF6B-4386-9FE6-EB608AC38873}" type="presOf" srcId="{8D84EA40-C73B-415D-B9ED-3C5D8C9DEB98}" destId="{A3143111-9873-42C1-9EF7-B8EE78E617BB}" srcOrd="1" destOrd="0" presId="urn:microsoft.com/office/officeart/2005/8/layout/vList4"/>
    <dgm:cxn modelId="{284FD415-2DB5-4449-96E2-AE4A57E1C08C}" type="presParOf" srcId="{8C50F696-C884-4C71-A085-3BD8AF0FCB60}" destId="{842F649A-E41C-4A1D-BB77-366DBF647554}" srcOrd="0" destOrd="0" presId="urn:microsoft.com/office/officeart/2005/8/layout/vList4"/>
    <dgm:cxn modelId="{C33ED6CE-80F9-4A31-98F4-2C27B6D0EEA5}" type="presParOf" srcId="{842F649A-E41C-4A1D-BB77-366DBF647554}" destId="{4A338687-E2DD-4944-8533-79954E152F68}" srcOrd="0" destOrd="0" presId="urn:microsoft.com/office/officeart/2005/8/layout/vList4"/>
    <dgm:cxn modelId="{2A3F605E-ADE7-47CC-A7FD-CC20A7189F3D}" type="presParOf" srcId="{842F649A-E41C-4A1D-BB77-366DBF647554}" destId="{F1F0C04A-C366-4CF2-BDB8-8E9B03C894B1}" srcOrd="1" destOrd="0" presId="urn:microsoft.com/office/officeart/2005/8/layout/vList4"/>
    <dgm:cxn modelId="{CCE85824-BAC7-48A0-8DBC-2C8E7A11F1DC}" type="presParOf" srcId="{842F649A-E41C-4A1D-BB77-366DBF647554}" destId="{C170DA8C-C220-408C-866F-99583C3AB448}" srcOrd="2" destOrd="0" presId="urn:microsoft.com/office/officeart/2005/8/layout/vList4"/>
    <dgm:cxn modelId="{358A0043-F576-4C4A-95E3-D7DA30332EC5}" type="presParOf" srcId="{8C50F696-C884-4C71-A085-3BD8AF0FCB60}" destId="{B2046A47-EA62-449B-BFD3-46A66BB13364}" srcOrd="1" destOrd="0" presId="urn:microsoft.com/office/officeart/2005/8/layout/vList4"/>
    <dgm:cxn modelId="{2203B0EC-9C8B-48BE-AAB2-82D9E2876B9E}" type="presParOf" srcId="{8C50F696-C884-4C71-A085-3BD8AF0FCB60}" destId="{4A9324C1-DB49-44D3-9314-E976AF3BC900}" srcOrd="2" destOrd="0" presId="urn:microsoft.com/office/officeart/2005/8/layout/vList4"/>
    <dgm:cxn modelId="{9007DB65-F3AA-4C11-8F0E-45AC34AAC619}" type="presParOf" srcId="{4A9324C1-DB49-44D3-9314-E976AF3BC900}" destId="{EE05B28D-0ED9-4DD5-9663-B8EC0BB30DBB}" srcOrd="0" destOrd="0" presId="urn:microsoft.com/office/officeart/2005/8/layout/vList4"/>
    <dgm:cxn modelId="{996B3E97-3C15-4268-9E2A-254C3BC99ECA}" type="presParOf" srcId="{4A9324C1-DB49-44D3-9314-E976AF3BC900}" destId="{E3B2408C-0461-423A-93B8-143136724372}" srcOrd="1" destOrd="0" presId="urn:microsoft.com/office/officeart/2005/8/layout/vList4"/>
    <dgm:cxn modelId="{330BF20E-9449-4490-8752-00FD27A19EE9}" type="presParOf" srcId="{4A9324C1-DB49-44D3-9314-E976AF3BC900}" destId="{03FC40D9-EA56-485E-B30C-F1162AC02D93}" srcOrd="2" destOrd="0" presId="urn:microsoft.com/office/officeart/2005/8/layout/vList4"/>
    <dgm:cxn modelId="{CE89301C-13F6-456F-B733-5F10C5657B9F}" type="presParOf" srcId="{8C50F696-C884-4C71-A085-3BD8AF0FCB60}" destId="{4E1E6C1C-6F22-41A7-937C-ABFB39921FC2}" srcOrd="3" destOrd="0" presId="urn:microsoft.com/office/officeart/2005/8/layout/vList4"/>
    <dgm:cxn modelId="{84FCF654-19C3-4AF7-92D2-9D77E0768EAD}" type="presParOf" srcId="{8C50F696-C884-4C71-A085-3BD8AF0FCB60}" destId="{50830E3E-4C95-4E5D-BBD0-12723AE03148}" srcOrd="4" destOrd="0" presId="urn:microsoft.com/office/officeart/2005/8/layout/vList4"/>
    <dgm:cxn modelId="{27884072-84EE-4436-8CE1-1D5D0B438DB6}" type="presParOf" srcId="{50830E3E-4C95-4E5D-BBD0-12723AE03148}" destId="{2A548405-B347-4A51-9ADF-B1C86361E826}" srcOrd="0" destOrd="0" presId="urn:microsoft.com/office/officeart/2005/8/layout/vList4"/>
    <dgm:cxn modelId="{3AE0E68E-E4B7-4BEC-8D0F-4921B5FC69A3}" type="presParOf" srcId="{50830E3E-4C95-4E5D-BBD0-12723AE03148}" destId="{B929398C-0D42-4E3D-8CE9-B4A5A2C0ADF9}" srcOrd="1" destOrd="0" presId="urn:microsoft.com/office/officeart/2005/8/layout/vList4"/>
    <dgm:cxn modelId="{F420B6C8-97E9-418C-8701-8D66D64E2E1D}" type="presParOf" srcId="{50830E3E-4C95-4E5D-BBD0-12723AE03148}" destId="{A3143111-9873-42C1-9EF7-B8EE78E617BB}" srcOrd="2" destOrd="0" presId="urn:microsoft.com/office/officeart/2005/8/layout/vList4"/>
    <dgm:cxn modelId="{68777463-5242-413E-BF27-6AF2CA56F441}" type="presParOf" srcId="{8C50F696-C884-4C71-A085-3BD8AF0FCB60}" destId="{82C9D2AB-ECCC-46EF-83A4-F09306EA1943}" srcOrd="5" destOrd="0" presId="urn:microsoft.com/office/officeart/2005/8/layout/vList4"/>
    <dgm:cxn modelId="{1E275AC3-2EFD-4D6B-8E1D-D7DE0EED9D39}" type="presParOf" srcId="{8C50F696-C884-4C71-A085-3BD8AF0FCB60}" destId="{2F8354B8-E0BE-4EEB-995D-00E8954E702D}" srcOrd="6" destOrd="0" presId="urn:microsoft.com/office/officeart/2005/8/layout/vList4"/>
    <dgm:cxn modelId="{C54FBC22-4E08-4732-A208-C6052A28AFEE}" type="presParOf" srcId="{2F8354B8-E0BE-4EEB-995D-00E8954E702D}" destId="{219995D5-8A57-4D96-9596-286BCA0B21C8}" srcOrd="0" destOrd="0" presId="urn:microsoft.com/office/officeart/2005/8/layout/vList4"/>
    <dgm:cxn modelId="{4F23F208-31F0-4C6F-A91C-C7B98DAB12DA}" type="presParOf" srcId="{2F8354B8-E0BE-4EEB-995D-00E8954E702D}" destId="{BD7FE424-336B-4860-99EA-8AFB527433A2}" srcOrd="1" destOrd="0" presId="urn:microsoft.com/office/officeart/2005/8/layout/vList4"/>
    <dgm:cxn modelId="{1EE322FB-7161-4217-B2BE-60599FDAFDDB}" type="presParOf" srcId="{2F8354B8-E0BE-4EEB-995D-00E8954E702D}" destId="{71C01537-AC2F-4D13-8D55-D8016CCD33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E8BA2B-603A-4AC1-8FCC-05E0F7D6621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B87A01-1DCC-4C96-9B68-157CF9411A62}">
      <dgm:prSet phldrT="[Text]"/>
      <dgm:spPr/>
      <dgm:t>
        <a:bodyPr/>
        <a:lstStyle/>
        <a:p>
          <a:r>
            <a:rPr lang="en-US" dirty="0" smtClean="0"/>
            <a:t>IGTF</a:t>
          </a:r>
          <a:endParaRPr lang="en-GB" dirty="0"/>
        </a:p>
      </dgm:t>
    </dgm:pt>
    <dgm:pt modelId="{327DA9AD-6CE6-46FF-9A4D-352434A15B30}" type="parTrans" cxnId="{A10AB7EB-F480-41A4-8E8E-7DD9CF09318C}">
      <dgm:prSet/>
      <dgm:spPr/>
      <dgm:t>
        <a:bodyPr/>
        <a:lstStyle/>
        <a:p>
          <a:endParaRPr lang="en-GB"/>
        </a:p>
      </dgm:t>
    </dgm:pt>
    <dgm:pt modelId="{AF9C4719-FA9A-4CA1-92CF-E0AFC33F39AB}" type="sibTrans" cxnId="{A10AB7EB-F480-41A4-8E8E-7DD9CF09318C}">
      <dgm:prSet/>
      <dgm:spPr/>
      <dgm:t>
        <a:bodyPr/>
        <a:lstStyle/>
        <a:p>
          <a:endParaRPr lang="en-GB"/>
        </a:p>
      </dgm:t>
    </dgm:pt>
    <dgm:pt modelId="{7DAC014B-1E7C-4CB2-90E0-87BF5582D503}">
      <dgm:prSet phldrT="[Text]"/>
      <dgm:spPr/>
      <dgm:t>
        <a:bodyPr/>
        <a:lstStyle/>
        <a:p>
          <a:r>
            <a:rPr lang="en-US" dirty="0" smtClean="0"/>
            <a:t>Trust</a:t>
          </a:r>
          <a:endParaRPr lang="en-GB" dirty="0"/>
        </a:p>
      </dgm:t>
    </dgm:pt>
    <dgm:pt modelId="{1E182395-9592-4E4D-9183-3439B68B4033}" type="parTrans" cxnId="{78649D54-60AF-40D5-9E30-140A846C5B70}">
      <dgm:prSet/>
      <dgm:spPr/>
      <dgm:t>
        <a:bodyPr/>
        <a:lstStyle/>
        <a:p>
          <a:endParaRPr lang="en-GB"/>
        </a:p>
      </dgm:t>
    </dgm:pt>
    <dgm:pt modelId="{3D649C66-1BC1-42A8-8732-B1A40FFE1FDD}" type="sibTrans" cxnId="{78649D54-60AF-40D5-9E30-140A846C5B70}">
      <dgm:prSet/>
      <dgm:spPr/>
      <dgm:t>
        <a:bodyPr/>
        <a:lstStyle/>
        <a:p>
          <a:endParaRPr lang="en-GB"/>
        </a:p>
      </dgm:t>
    </dgm:pt>
    <dgm:pt modelId="{2130C062-A5ED-4913-A8A6-314EE33FBB42}">
      <dgm:prSet phldrT="[Text]"/>
      <dgm:spPr/>
      <dgm:t>
        <a:bodyPr/>
        <a:lstStyle/>
        <a:p>
          <a:r>
            <a:rPr lang="en-US" dirty="0" smtClean="0"/>
            <a:t>Reputation</a:t>
          </a:r>
          <a:endParaRPr lang="en-GB" dirty="0"/>
        </a:p>
      </dgm:t>
    </dgm:pt>
    <dgm:pt modelId="{21E96D5B-C9AA-49F9-B111-1A1267661A97}" type="parTrans" cxnId="{DC62214C-9AA5-4833-B8C2-42D43366C299}">
      <dgm:prSet/>
      <dgm:spPr/>
      <dgm:t>
        <a:bodyPr/>
        <a:lstStyle/>
        <a:p>
          <a:endParaRPr lang="en-GB"/>
        </a:p>
      </dgm:t>
    </dgm:pt>
    <dgm:pt modelId="{67653750-0D95-4FA5-8092-EC15B82C7A8A}" type="sibTrans" cxnId="{DC62214C-9AA5-4833-B8C2-42D43366C299}">
      <dgm:prSet/>
      <dgm:spPr/>
      <dgm:t>
        <a:bodyPr/>
        <a:lstStyle/>
        <a:p>
          <a:endParaRPr lang="en-GB"/>
        </a:p>
      </dgm:t>
    </dgm:pt>
    <dgm:pt modelId="{AE5408F3-F6BE-4A0A-A5E2-ED7FA7F8CB8F}">
      <dgm:prSet phldrT="[Text]"/>
      <dgm:spPr/>
      <dgm:t>
        <a:bodyPr/>
        <a:lstStyle/>
        <a:p>
          <a:r>
            <a:rPr lang="en-US" dirty="0" smtClean="0"/>
            <a:t>Audit</a:t>
          </a:r>
          <a:endParaRPr lang="en-GB" dirty="0"/>
        </a:p>
      </dgm:t>
    </dgm:pt>
    <dgm:pt modelId="{FC8DBA09-D61B-4BF2-A51E-766C10D10E1D}" type="parTrans" cxnId="{08C25008-2E83-457E-A07E-9E763B6BB655}">
      <dgm:prSet/>
      <dgm:spPr/>
      <dgm:t>
        <a:bodyPr/>
        <a:lstStyle/>
        <a:p>
          <a:endParaRPr lang="en-GB"/>
        </a:p>
      </dgm:t>
    </dgm:pt>
    <dgm:pt modelId="{158A7F0E-8B71-457E-B752-C50C8F838784}" type="sibTrans" cxnId="{08C25008-2E83-457E-A07E-9E763B6BB655}">
      <dgm:prSet/>
      <dgm:spPr/>
      <dgm:t>
        <a:bodyPr/>
        <a:lstStyle/>
        <a:p>
          <a:endParaRPr lang="en-GB"/>
        </a:p>
      </dgm:t>
    </dgm:pt>
    <dgm:pt modelId="{DF0C0600-82BF-45CA-953A-BAF155F53B44}">
      <dgm:prSet phldrT="[Text]"/>
      <dgm:spPr/>
      <dgm:t>
        <a:bodyPr/>
        <a:lstStyle/>
        <a:p>
          <a:r>
            <a:rPr lang="en-US" dirty="0" smtClean="0"/>
            <a:t>Scope</a:t>
          </a:r>
          <a:endParaRPr lang="en-GB" dirty="0"/>
        </a:p>
      </dgm:t>
    </dgm:pt>
    <dgm:pt modelId="{C1440095-D0AC-4389-87A0-C0E6AEC58FDC}" type="parTrans" cxnId="{0096522E-3407-43B5-BF54-89F20821BBEB}">
      <dgm:prSet/>
      <dgm:spPr/>
      <dgm:t>
        <a:bodyPr/>
        <a:lstStyle/>
        <a:p>
          <a:endParaRPr lang="en-GB"/>
        </a:p>
      </dgm:t>
    </dgm:pt>
    <dgm:pt modelId="{D24D57F8-034C-4922-AA91-5232C736C4E4}" type="sibTrans" cxnId="{0096522E-3407-43B5-BF54-89F20821BBEB}">
      <dgm:prSet/>
      <dgm:spPr/>
      <dgm:t>
        <a:bodyPr/>
        <a:lstStyle/>
        <a:p>
          <a:endParaRPr lang="en-GB"/>
        </a:p>
      </dgm:t>
    </dgm:pt>
    <dgm:pt modelId="{F962A997-B090-4582-9789-E8B1197BDEFC}">
      <dgm:prSet phldrT="[Text]"/>
      <dgm:spPr/>
      <dgm:t>
        <a:bodyPr/>
        <a:lstStyle/>
        <a:p>
          <a:r>
            <a:rPr lang="en-US" dirty="0" err="1" smtClean="0"/>
            <a:t>LoA</a:t>
          </a:r>
          <a:endParaRPr lang="en-GB" dirty="0"/>
        </a:p>
      </dgm:t>
    </dgm:pt>
    <dgm:pt modelId="{FA970972-EA94-434D-87EA-1E93F75697FC}" type="parTrans" cxnId="{3371F857-2492-47C6-9BB5-5386289AA428}">
      <dgm:prSet/>
      <dgm:spPr/>
      <dgm:t>
        <a:bodyPr/>
        <a:lstStyle/>
        <a:p>
          <a:endParaRPr lang="en-GB"/>
        </a:p>
      </dgm:t>
    </dgm:pt>
    <dgm:pt modelId="{14A1742F-E9B4-4638-B4C9-FED97DC1888F}" type="sibTrans" cxnId="{3371F857-2492-47C6-9BB5-5386289AA428}">
      <dgm:prSet/>
      <dgm:spPr/>
      <dgm:t>
        <a:bodyPr/>
        <a:lstStyle/>
        <a:p>
          <a:endParaRPr lang="en-GB"/>
        </a:p>
      </dgm:t>
    </dgm:pt>
    <dgm:pt modelId="{B0EF1654-EE90-4447-A22B-4C1398BC7A21}">
      <dgm:prSet phldrT="[Text]"/>
      <dgm:spPr/>
      <dgm:t>
        <a:bodyPr/>
        <a:lstStyle/>
        <a:p>
          <a:r>
            <a:rPr lang="en-US" dirty="0" smtClean="0"/>
            <a:t>Processes</a:t>
          </a:r>
          <a:endParaRPr lang="en-GB" dirty="0"/>
        </a:p>
      </dgm:t>
    </dgm:pt>
    <dgm:pt modelId="{48CED19E-32D8-4ED6-8DB2-8B2576890B8D}" type="parTrans" cxnId="{CA89382D-7394-4398-961B-FA8761A6EAEC}">
      <dgm:prSet/>
      <dgm:spPr/>
      <dgm:t>
        <a:bodyPr/>
        <a:lstStyle/>
        <a:p>
          <a:endParaRPr lang="en-GB"/>
        </a:p>
      </dgm:t>
    </dgm:pt>
    <dgm:pt modelId="{3CA6FCDA-4A9E-4B06-A378-E5021C62D10F}" type="sibTrans" cxnId="{CA89382D-7394-4398-961B-FA8761A6EAEC}">
      <dgm:prSet/>
      <dgm:spPr/>
      <dgm:t>
        <a:bodyPr/>
        <a:lstStyle/>
        <a:p>
          <a:endParaRPr lang="en-GB"/>
        </a:p>
      </dgm:t>
    </dgm:pt>
    <dgm:pt modelId="{A8287757-DE39-49C9-8448-BB969D0A2818}">
      <dgm:prSet phldrT="[Text]"/>
      <dgm:spPr/>
      <dgm:t>
        <a:bodyPr/>
        <a:lstStyle/>
        <a:p>
          <a:r>
            <a:rPr lang="en-US" dirty="0" smtClean="0"/>
            <a:t>Global</a:t>
          </a:r>
          <a:endParaRPr lang="en-GB" dirty="0"/>
        </a:p>
      </dgm:t>
    </dgm:pt>
    <dgm:pt modelId="{8CBE1118-6EA8-4C09-AEA5-A5675D9376E3}" type="parTrans" cxnId="{8D86259C-D901-43FF-857B-091CAD789DB2}">
      <dgm:prSet/>
      <dgm:spPr/>
      <dgm:t>
        <a:bodyPr/>
        <a:lstStyle/>
        <a:p>
          <a:endParaRPr lang="en-GB"/>
        </a:p>
      </dgm:t>
    </dgm:pt>
    <dgm:pt modelId="{96C6A558-BFF1-4452-9B7A-9C5ED8281003}" type="sibTrans" cxnId="{8D86259C-D901-43FF-857B-091CAD789DB2}">
      <dgm:prSet/>
      <dgm:spPr/>
      <dgm:t>
        <a:bodyPr/>
        <a:lstStyle/>
        <a:p>
          <a:endParaRPr lang="en-GB"/>
        </a:p>
      </dgm:t>
    </dgm:pt>
    <dgm:pt modelId="{46FAE8ED-6AE3-4FDE-AD73-70FA04624B58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GB" dirty="0"/>
        </a:p>
      </dgm:t>
    </dgm:pt>
    <dgm:pt modelId="{C81BB844-8861-4A3D-B938-FE7447CED7B9}" type="parTrans" cxnId="{E3B687A7-9F2B-4729-9DC0-58042F9530D9}">
      <dgm:prSet/>
      <dgm:spPr/>
      <dgm:t>
        <a:bodyPr/>
        <a:lstStyle/>
        <a:p>
          <a:endParaRPr lang="en-GB"/>
        </a:p>
      </dgm:t>
    </dgm:pt>
    <dgm:pt modelId="{7AAF4054-3060-4016-B0A0-002D017AB25B}" type="sibTrans" cxnId="{E3B687A7-9F2B-4729-9DC0-58042F9530D9}">
      <dgm:prSet/>
      <dgm:spPr/>
      <dgm:t>
        <a:bodyPr/>
        <a:lstStyle/>
        <a:p>
          <a:endParaRPr lang="en-GB"/>
        </a:p>
      </dgm:t>
    </dgm:pt>
    <dgm:pt modelId="{8CA93569-6123-4C0A-8270-47B321BB52EC}">
      <dgm:prSet phldrT="[Text]"/>
      <dgm:spPr/>
      <dgm:t>
        <a:bodyPr/>
        <a:lstStyle/>
        <a:p>
          <a:r>
            <a:rPr lang="en-US" dirty="0" smtClean="0"/>
            <a:t>Standards</a:t>
          </a:r>
          <a:endParaRPr lang="en-GB" dirty="0"/>
        </a:p>
      </dgm:t>
    </dgm:pt>
    <dgm:pt modelId="{82A021E3-3089-442B-88FD-20748EE47B78}" type="parTrans" cxnId="{C90A936F-E8D3-4158-B1BE-AFE4B14A8DC8}">
      <dgm:prSet/>
      <dgm:spPr/>
      <dgm:t>
        <a:bodyPr/>
        <a:lstStyle/>
        <a:p>
          <a:endParaRPr lang="en-GB"/>
        </a:p>
      </dgm:t>
    </dgm:pt>
    <dgm:pt modelId="{2BDCF0B8-A2F6-4D2F-B5AC-8CE9253DB0F2}" type="sibTrans" cxnId="{C90A936F-E8D3-4158-B1BE-AFE4B14A8DC8}">
      <dgm:prSet/>
      <dgm:spPr/>
      <dgm:t>
        <a:bodyPr/>
        <a:lstStyle/>
        <a:p>
          <a:endParaRPr lang="en-GB"/>
        </a:p>
      </dgm:t>
    </dgm:pt>
    <dgm:pt modelId="{4BDECA67-D0BD-492A-B251-FA2062404752}">
      <dgm:prSet phldrT="[Text]"/>
      <dgm:spPr/>
      <dgm:t>
        <a:bodyPr/>
        <a:lstStyle/>
        <a:p>
          <a:r>
            <a:rPr lang="en-US" dirty="0" err="1" smtClean="0"/>
            <a:t>Interop</a:t>
          </a:r>
          <a:endParaRPr lang="en-GB" dirty="0"/>
        </a:p>
      </dgm:t>
    </dgm:pt>
    <dgm:pt modelId="{97D64FD2-07DF-48EF-93AE-EAC35DA3BFE3}" type="parTrans" cxnId="{DA46185E-BBBD-43D9-9738-856892A2A93D}">
      <dgm:prSet/>
      <dgm:spPr/>
      <dgm:t>
        <a:bodyPr/>
        <a:lstStyle/>
        <a:p>
          <a:endParaRPr lang="en-GB"/>
        </a:p>
      </dgm:t>
    </dgm:pt>
    <dgm:pt modelId="{6ACACACE-4A70-42EB-8117-370FCE007C1F}" type="sibTrans" cxnId="{DA46185E-BBBD-43D9-9738-856892A2A93D}">
      <dgm:prSet/>
      <dgm:spPr/>
      <dgm:t>
        <a:bodyPr/>
        <a:lstStyle/>
        <a:p>
          <a:endParaRPr lang="en-GB"/>
        </a:p>
      </dgm:t>
    </dgm:pt>
    <dgm:pt modelId="{624F26BD-6E04-4C55-B7C4-1580FCC7B867}">
      <dgm:prSet phldrT="[Text]"/>
      <dgm:spPr/>
      <dgm:t>
        <a:bodyPr/>
        <a:lstStyle/>
        <a:p>
          <a:r>
            <a:rPr lang="en-US" dirty="0" smtClean="0"/>
            <a:t>X.509</a:t>
          </a:r>
          <a:endParaRPr lang="en-GB" dirty="0"/>
        </a:p>
      </dgm:t>
    </dgm:pt>
    <dgm:pt modelId="{C89359A5-5509-41F6-A23F-69B34A9780F8}" type="parTrans" cxnId="{4723659E-42CA-491B-98AF-F7C8916551FA}">
      <dgm:prSet/>
      <dgm:spPr/>
      <dgm:t>
        <a:bodyPr/>
        <a:lstStyle/>
        <a:p>
          <a:endParaRPr lang="en-GB"/>
        </a:p>
      </dgm:t>
    </dgm:pt>
    <dgm:pt modelId="{C5F2CB05-54FC-4765-B358-8860A4A0094E}" type="sibTrans" cxnId="{4723659E-42CA-491B-98AF-F7C8916551FA}">
      <dgm:prSet/>
      <dgm:spPr/>
      <dgm:t>
        <a:bodyPr/>
        <a:lstStyle/>
        <a:p>
          <a:endParaRPr lang="en-GB"/>
        </a:p>
      </dgm:t>
    </dgm:pt>
    <dgm:pt modelId="{AC08EE03-6F7F-48D2-AE63-C29F8B71C58C}">
      <dgm:prSet phldrT="[Text]"/>
      <dgm:spPr/>
      <dgm:t>
        <a:bodyPr/>
        <a:lstStyle/>
        <a:p>
          <a:r>
            <a:rPr lang="en-US" dirty="0" smtClean="0"/>
            <a:t>PKIX</a:t>
          </a:r>
          <a:endParaRPr lang="en-GB" dirty="0"/>
        </a:p>
      </dgm:t>
    </dgm:pt>
    <dgm:pt modelId="{EF433FF1-725B-4266-B77A-4CE70E006149}" type="parTrans" cxnId="{A2AE6F62-9DE9-4297-8858-CBBE075F3D7F}">
      <dgm:prSet/>
      <dgm:spPr/>
      <dgm:t>
        <a:bodyPr/>
        <a:lstStyle/>
        <a:p>
          <a:endParaRPr lang="en-GB"/>
        </a:p>
      </dgm:t>
    </dgm:pt>
    <dgm:pt modelId="{D787F11F-74D7-48BB-B803-AC2D933F4AFA}" type="sibTrans" cxnId="{A2AE6F62-9DE9-4297-8858-CBBE075F3D7F}">
      <dgm:prSet/>
      <dgm:spPr/>
      <dgm:t>
        <a:bodyPr/>
        <a:lstStyle/>
        <a:p>
          <a:endParaRPr lang="en-GB"/>
        </a:p>
      </dgm:t>
    </dgm:pt>
    <dgm:pt modelId="{AF9A55F4-219E-4404-A649-DD0BFE4345F7}">
      <dgm:prSet phldrT="[Text]"/>
      <dgm:spPr/>
      <dgm:t>
        <a:bodyPr/>
        <a:lstStyle/>
        <a:p>
          <a:r>
            <a:rPr lang="en-US" dirty="0" smtClean="0"/>
            <a:t>OGF</a:t>
          </a:r>
          <a:endParaRPr lang="en-GB" dirty="0"/>
        </a:p>
      </dgm:t>
    </dgm:pt>
    <dgm:pt modelId="{F9B66441-36CD-4901-85A0-1BA14D7BF855}" type="parTrans" cxnId="{CC6B6CA9-0A04-4B0E-BD81-CB1B11EDFF60}">
      <dgm:prSet/>
      <dgm:spPr/>
      <dgm:t>
        <a:bodyPr/>
        <a:lstStyle/>
        <a:p>
          <a:endParaRPr lang="en-GB"/>
        </a:p>
      </dgm:t>
    </dgm:pt>
    <dgm:pt modelId="{4568CACB-0A5B-4496-B044-BEE036DEBEB6}" type="sibTrans" cxnId="{CC6B6CA9-0A04-4B0E-BD81-CB1B11EDFF60}">
      <dgm:prSet/>
      <dgm:spPr/>
      <dgm:t>
        <a:bodyPr/>
        <a:lstStyle/>
        <a:p>
          <a:endParaRPr lang="en-GB"/>
        </a:p>
      </dgm:t>
    </dgm:pt>
    <dgm:pt modelId="{ABC7E6DB-E693-4512-B1BA-E64949885BFB}">
      <dgm:prSet phldrT="[Text]"/>
      <dgm:spPr/>
      <dgm:t>
        <a:bodyPr/>
        <a:lstStyle/>
        <a:p>
          <a:r>
            <a:rPr lang="en-US" dirty="0" smtClean="0"/>
            <a:t>Self</a:t>
          </a:r>
          <a:endParaRPr lang="en-GB" dirty="0"/>
        </a:p>
      </dgm:t>
    </dgm:pt>
    <dgm:pt modelId="{9EFAC05C-ABFA-4654-BCE2-B75E37F0E60A}" type="parTrans" cxnId="{B3917956-5382-4AE3-8A77-A1D3AFDAD89B}">
      <dgm:prSet/>
      <dgm:spPr/>
      <dgm:t>
        <a:bodyPr/>
        <a:lstStyle/>
        <a:p>
          <a:endParaRPr lang="en-GB"/>
        </a:p>
      </dgm:t>
    </dgm:pt>
    <dgm:pt modelId="{1B39C133-37ED-4265-B48C-C833534169F3}" type="sibTrans" cxnId="{B3917956-5382-4AE3-8A77-A1D3AFDAD89B}">
      <dgm:prSet/>
      <dgm:spPr/>
      <dgm:t>
        <a:bodyPr/>
        <a:lstStyle/>
        <a:p>
          <a:endParaRPr lang="en-GB"/>
        </a:p>
      </dgm:t>
    </dgm:pt>
    <dgm:pt modelId="{42C43E6E-B7FE-48C3-9B34-68670236D81F}">
      <dgm:prSet phldrT="[Text]"/>
      <dgm:spPr/>
      <dgm:t>
        <a:bodyPr/>
        <a:lstStyle/>
        <a:p>
          <a:r>
            <a:rPr lang="en-US" dirty="0" err="1" smtClean="0"/>
            <a:t>Ext’l</a:t>
          </a:r>
          <a:endParaRPr lang="en-GB" dirty="0"/>
        </a:p>
      </dgm:t>
    </dgm:pt>
    <dgm:pt modelId="{794DA159-35AC-4794-B97B-EAB4DAAC5D01}" type="parTrans" cxnId="{01F20B2B-D887-47E3-A9F2-3136110E4593}">
      <dgm:prSet/>
      <dgm:spPr/>
      <dgm:t>
        <a:bodyPr/>
        <a:lstStyle/>
        <a:p>
          <a:endParaRPr lang="en-GB"/>
        </a:p>
      </dgm:t>
    </dgm:pt>
    <dgm:pt modelId="{C3BD5333-F69A-44AF-9745-DABCD047B749}" type="sibTrans" cxnId="{01F20B2B-D887-47E3-A9F2-3136110E4593}">
      <dgm:prSet/>
      <dgm:spPr/>
      <dgm:t>
        <a:bodyPr/>
        <a:lstStyle/>
        <a:p>
          <a:endParaRPr lang="en-GB"/>
        </a:p>
      </dgm:t>
    </dgm:pt>
    <dgm:pt modelId="{A42A0110-A773-4ECA-8FE6-255785ACDF05}">
      <dgm:prSet phldrT="[Text]"/>
      <dgm:spPr/>
      <dgm:t>
        <a:bodyPr/>
        <a:lstStyle/>
        <a:p>
          <a:r>
            <a:rPr lang="en-US" dirty="0" smtClean="0"/>
            <a:t>Use</a:t>
          </a:r>
          <a:endParaRPr lang="en-GB" dirty="0"/>
        </a:p>
      </dgm:t>
    </dgm:pt>
    <dgm:pt modelId="{837599D6-4FB2-4DD8-8913-992C7D6EE748}" type="parTrans" cxnId="{2269EB3A-4349-4A53-98E8-B671639B16CB}">
      <dgm:prSet/>
      <dgm:spPr/>
      <dgm:t>
        <a:bodyPr/>
        <a:lstStyle/>
        <a:p>
          <a:endParaRPr lang="en-GB"/>
        </a:p>
      </dgm:t>
    </dgm:pt>
    <dgm:pt modelId="{14B82D9A-EDA3-4657-B1EB-99773726E0B8}" type="sibTrans" cxnId="{2269EB3A-4349-4A53-98E8-B671639B16CB}">
      <dgm:prSet/>
      <dgm:spPr/>
      <dgm:t>
        <a:bodyPr/>
        <a:lstStyle/>
        <a:p>
          <a:endParaRPr lang="en-GB"/>
        </a:p>
      </dgm:t>
    </dgm:pt>
    <dgm:pt modelId="{AEC68A19-B89C-47DC-97D0-13727C0F552A}">
      <dgm:prSet phldrT="[Text]"/>
      <dgm:spPr/>
      <dgm:t>
        <a:bodyPr/>
        <a:lstStyle/>
        <a:p>
          <a:r>
            <a:rPr lang="en-US" dirty="0" smtClean="0"/>
            <a:t>Infra structure</a:t>
          </a:r>
          <a:endParaRPr lang="en-GB" dirty="0"/>
        </a:p>
      </dgm:t>
    </dgm:pt>
    <dgm:pt modelId="{3A71101D-821E-438F-AD31-CF9537C6808F}" type="parTrans" cxnId="{14BC05FA-EC65-4789-ABEF-12BE74256FB0}">
      <dgm:prSet/>
      <dgm:spPr/>
      <dgm:t>
        <a:bodyPr/>
        <a:lstStyle/>
        <a:p>
          <a:endParaRPr lang="en-GB"/>
        </a:p>
      </dgm:t>
    </dgm:pt>
    <dgm:pt modelId="{59805AE7-EAC9-4E65-ACBB-FA4548EDC1BB}" type="sibTrans" cxnId="{14BC05FA-EC65-4789-ABEF-12BE74256FB0}">
      <dgm:prSet/>
      <dgm:spPr/>
      <dgm:t>
        <a:bodyPr/>
        <a:lstStyle/>
        <a:p>
          <a:endParaRPr lang="en-GB"/>
        </a:p>
      </dgm:t>
    </dgm:pt>
    <dgm:pt modelId="{AF0AC0CF-C43D-48C0-A931-403C49C16316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GB" dirty="0"/>
        </a:p>
      </dgm:t>
    </dgm:pt>
    <dgm:pt modelId="{04FBE145-15D3-4D12-91BD-38DE1C3404CD}" type="parTrans" cxnId="{550747A4-77D2-4D94-844C-E343CE50169A}">
      <dgm:prSet/>
      <dgm:spPr/>
      <dgm:t>
        <a:bodyPr/>
        <a:lstStyle/>
        <a:p>
          <a:endParaRPr lang="en-GB"/>
        </a:p>
      </dgm:t>
    </dgm:pt>
    <dgm:pt modelId="{D7A09C2D-8EF3-4F58-8A0A-2890CF27578E}" type="sibTrans" cxnId="{550747A4-77D2-4D94-844C-E343CE50169A}">
      <dgm:prSet/>
      <dgm:spPr/>
      <dgm:t>
        <a:bodyPr/>
        <a:lstStyle/>
        <a:p>
          <a:endParaRPr lang="en-GB"/>
        </a:p>
      </dgm:t>
    </dgm:pt>
    <dgm:pt modelId="{6070E6D1-A848-43A1-8F29-0B89B01429A4}">
      <dgm:prSet phldrT="[Text]"/>
      <dgm:spPr/>
      <dgm:t>
        <a:bodyPr/>
        <a:lstStyle/>
        <a:p>
          <a:r>
            <a:rPr lang="en-US" dirty="0" smtClean="0"/>
            <a:t>Software</a:t>
          </a:r>
          <a:endParaRPr lang="en-GB" dirty="0"/>
        </a:p>
      </dgm:t>
    </dgm:pt>
    <dgm:pt modelId="{51D53BF0-5084-4F2A-BE2E-7DEF9992F651}" type="parTrans" cxnId="{55054131-EE15-472C-BCB9-E9D1DE3DD6FB}">
      <dgm:prSet/>
      <dgm:spPr/>
      <dgm:t>
        <a:bodyPr/>
        <a:lstStyle/>
        <a:p>
          <a:endParaRPr lang="en-GB"/>
        </a:p>
      </dgm:t>
    </dgm:pt>
    <dgm:pt modelId="{E96AB5E2-1D94-4E83-B693-7C720180650B}" type="sibTrans" cxnId="{55054131-EE15-472C-BCB9-E9D1DE3DD6FB}">
      <dgm:prSet/>
      <dgm:spPr/>
      <dgm:t>
        <a:bodyPr/>
        <a:lstStyle/>
        <a:p>
          <a:endParaRPr lang="en-GB"/>
        </a:p>
      </dgm:t>
    </dgm:pt>
    <dgm:pt modelId="{67B44EE0-86A8-4079-BA0D-22F090C584F4}">
      <dgm:prSet phldrT="[Text]"/>
      <dgm:spPr/>
      <dgm:t>
        <a:bodyPr/>
        <a:lstStyle/>
        <a:p>
          <a:r>
            <a:rPr lang="en-US" dirty="0" smtClean="0"/>
            <a:t>HSMs</a:t>
          </a:r>
          <a:endParaRPr lang="en-GB" dirty="0"/>
        </a:p>
      </dgm:t>
    </dgm:pt>
    <dgm:pt modelId="{1A7798F8-87AB-47E6-BAC9-C7FA41B73EAF}" type="parTrans" cxnId="{53110024-3D52-42CC-9BDB-C6E96A87C65D}">
      <dgm:prSet/>
      <dgm:spPr/>
      <dgm:t>
        <a:bodyPr/>
        <a:lstStyle/>
        <a:p>
          <a:endParaRPr lang="en-GB"/>
        </a:p>
      </dgm:t>
    </dgm:pt>
    <dgm:pt modelId="{B1686572-ECCC-4A59-8A4D-32A63FB083BC}" type="sibTrans" cxnId="{53110024-3D52-42CC-9BDB-C6E96A87C65D}">
      <dgm:prSet/>
      <dgm:spPr/>
      <dgm:t>
        <a:bodyPr/>
        <a:lstStyle/>
        <a:p>
          <a:endParaRPr lang="en-GB"/>
        </a:p>
      </dgm:t>
    </dgm:pt>
    <dgm:pt modelId="{217BBFB1-1BE9-4620-82EA-1793D7891AFE}">
      <dgm:prSet phldrT="[Text]"/>
      <dgm:spPr/>
      <dgm:t>
        <a:bodyPr/>
        <a:lstStyle/>
        <a:p>
          <a:r>
            <a:rPr lang="en-US" dirty="0" smtClean="0"/>
            <a:t>NIST</a:t>
          </a:r>
          <a:endParaRPr lang="en-GB" dirty="0"/>
        </a:p>
      </dgm:t>
    </dgm:pt>
    <dgm:pt modelId="{0C23841E-6043-4D6B-A6E2-42F66CED94B1}" type="parTrans" cxnId="{46DD7747-C21F-48B3-ABDA-3FB96ED07952}">
      <dgm:prSet/>
      <dgm:spPr/>
      <dgm:t>
        <a:bodyPr/>
        <a:lstStyle/>
        <a:p>
          <a:endParaRPr lang="en-GB"/>
        </a:p>
      </dgm:t>
    </dgm:pt>
    <dgm:pt modelId="{77D0A87F-AE6C-4B46-8FD3-26DEFD04178A}" type="sibTrans" cxnId="{46DD7747-C21F-48B3-ABDA-3FB96ED07952}">
      <dgm:prSet/>
      <dgm:spPr/>
      <dgm:t>
        <a:bodyPr/>
        <a:lstStyle/>
        <a:p>
          <a:endParaRPr lang="en-GB"/>
        </a:p>
      </dgm:t>
    </dgm:pt>
    <dgm:pt modelId="{DFF2667F-A956-49B2-A44A-656DD58BA18D}">
      <dgm:prSet phldrT="[Text]"/>
      <dgm:spPr/>
      <dgm:t>
        <a:bodyPr/>
        <a:lstStyle/>
        <a:p>
          <a:r>
            <a:rPr lang="en-US" dirty="0" smtClean="0"/>
            <a:t>Mapping</a:t>
          </a:r>
          <a:endParaRPr lang="en-GB" dirty="0"/>
        </a:p>
      </dgm:t>
    </dgm:pt>
    <dgm:pt modelId="{16FB359F-6F1F-4B83-94D0-10F9BE8BF971}" type="parTrans" cxnId="{B02D19EB-E2C8-4372-8C29-58BD71181F9E}">
      <dgm:prSet/>
      <dgm:spPr/>
      <dgm:t>
        <a:bodyPr/>
        <a:lstStyle/>
        <a:p>
          <a:endParaRPr lang="en-GB"/>
        </a:p>
      </dgm:t>
    </dgm:pt>
    <dgm:pt modelId="{B3E7276C-321F-4745-9598-CE5EF417E853}" type="sibTrans" cxnId="{B02D19EB-E2C8-4372-8C29-58BD71181F9E}">
      <dgm:prSet/>
      <dgm:spPr/>
      <dgm:t>
        <a:bodyPr/>
        <a:lstStyle/>
        <a:p>
          <a:endParaRPr lang="en-GB"/>
        </a:p>
      </dgm:t>
    </dgm:pt>
    <dgm:pt modelId="{36105654-1D40-4066-BE33-2476391FCEAB}">
      <dgm:prSet phldrT="[Text]"/>
      <dgm:spPr/>
      <dgm:t>
        <a:bodyPr/>
        <a:lstStyle/>
        <a:p>
          <a:r>
            <a:rPr lang="en-US" dirty="0" smtClean="0"/>
            <a:t>Nat’l feds</a:t>
          </a:r>
          <a:endParaRPr lang="en-GB" dirty="0"/>
        </a:p>
      </dgm:t>
    </dgm:pt>
    <dgm:pt modelId="{C0727D15-C09A-4443-A151-362059440921}" type="parTrans" cxnId="{3A97EA69-0991-4779-A390-A0A2C80E78F0}">
      <dgm:prSet/>
      <dgm:spPr/>
      <dgm:t>
        <a:bodyPr/>
        <a:lstStyle/>
        <a:p>
          <a:endParaRPr lang="en-GB"/>
        </a:p>
      </dgm:t>
    </dgm:pt>
    <dgm:pt modelId="{F566A90A-796A-45F5-A7B5-9195EFEFBD5F}" type="sibTrans" cxnId="{3A97EA69-0991-4779-A390-A0A2C80E78F0}">
      <dgm:prSet/>
      <dgm:spPr/>
      <dgm:t>
        <a:bodyPr/>
        <a:lstStyle/>
        <a:p>
          <a:endParaRPr lang="en-GB"/>
        </a:p>
      </dgm:t>
    </dgm:pt>
    <dgm:pt modelId="{77F14C12-536E-4E4A-84A8-F00233B354F9}" type="pres">
      <dgm:prSet presAssocID="{A3E8BA2B-603A-4AC1-8FCC-05E0F7D662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32E0859-8AA8-4CCE-85E3-D15E72BC1253}" type="pres">
      <dgm:prSet presAssocID="{B2B87A01-1DCC-4C96-9B68-157CF9411A62}" presName="root1" presStyleCnt="0"/>
      <dgm:spPr/>
    </dgm:pt>
    <dgm:pt modelId="{55CCBFA1-BA91-4722-9C6C-19018F90226C}" type="pres">
      <dgm:prSet presAssocID="{B2B87A01-1DCC-4C96-9B68-157CF9411A6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568749-4198-42FA-BB3C-E448F2C5210E}" type="pres">
      <dgm:prSet presAssocID="{B2B87A01-1DCC-4C96-9B68-157CF9411A62}" presName="level2hierChild" presStyleCnt="0"/>
      <dgm:spPr/>
    </dgm:pt>
    <dgm:pt modelId="{5AF0CBC4-324F-4F49-A54E-F460D2757B96}" type="pres">
      <dgm:prSet presAssocID="{1E182395-9592-4E4D-9183-3439B68B4033}" presName="conn2-1" presStyleLbl="parChTrans1D2" presStyleIdx="0" presStyleCnt="4"/>
      <dgm:spPr/>
      <dgm:t>
        <a:bodyPr/>
        <a:lstStyle/>
        <a:p>
          <a:endParaRPr lang="en-GB"/>
        </a:p>
      </dgm:t>
    </dgm:pt>
    <dgm:pt modelId="{DE09E8C3-590E-47F1-A940-86DB15DC1640}" type="pres">
      <dgm:prSet presAssocID="{1E182395-9592-4E4D-9183-3439B68B4033}" presName="connTx" presStyleLbl="parChTrans1D2" presStyleIdx="0" presStyleCnt="4"/>
      <dgm:spPr/>
      <dgm:t>
        <a:bodyPr/>
        <a:lstStyle/>
        <a:p>
          <a:endParaRPr lang="en-GB"/>
        </a:p>
      </dgm:t>
    </dgm:pt>
    <dgm:pt modelId="{36F1D1A5-2063-413F-8772-9547CCD1E305}" type="pres">
      <dgm:prSet presAssocID="{7DAC014B-1E7C-4CB2-90E0-87BF5582D503}" presName="root2" presStyleCnt="0"/>
      <dgm:spPr/>
    </dgm:pt>
    <dgm:pt modelId="{3A4C624F-080B-4C36-9571-FC6753E285B8}" type="pres">
      <dgm:prSet presAssocID="{7DAC014B-1E7C-4CB2-90E0-87BF5582D50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01B8D4-BA0D-4DBB-ADD1-C685C7CC5A23}" type="pres">
      <dgm:prSet presAssocID="{7DAC014B-1E7C-4CB2-90E0-87BF5582D503}" presName="level3hierChild" presStyleCnt="0"/>
      <dgm:spPr/>
    </dgm:pt>
    <dgm:pt modelId="{EEC84FB8-0CC9-4010-9827-65A6318C37F9}" type="pres">
      <dgm:prSet presAssocID="{21E96D5B-C9AA-49F9-B111-1A1267661A97}" presName="conn2-1" presStyleLbl="parChTrans1D3" presStyleIdx="0" presStyleCnt="11"/>
      <dgm:spPr/>
      <dgm:t>
        <a:bodyPr/>
        <a:lstStyle/>
        <a:p>
          <a:endParaRPr lang="en-GB"/>
        </a:p>
      </dgm:t>
    </dgm:pt>
    <dgm:pt modelId="{C6BD5106-BA4B-40B5-9643-7A37A296FD1F}" type="pres">
      <dgm:prSet presAssocID="{21E96D5B-C9AA-49F9-B111-1A1267661A97}" presName="connTx" presStyleLbl="parChTrans1D3" presStyleIdx="0" presStyleCnt="11"/>
      <dgm:spPr/>
      <dgm:t>
        <a:bodyPr/>
        <a:lstStyle/>
        <a:p>
          <a:endParaRPr lang="en-GB"/>
        </a:p>
      </dgm:t>
    </dgm:pt>
    <dgm:pt modelId="{426F78D6-4E49-407A-A292-3AA565921D3F}" type="pres">
      <dgm:prSet presAssocID="{2130C062-A5ED-4913-A8A6-314EE33FBB42}" presName="root2" presStyleCnt="0"/>
      <dgm:spPr/>
    </dgm:pt>
    <dgm:pt modelId="{06050322-9863-4F11-873C-746058F79FE9}" type="pres">
      <dgm:prSet presAssocID="{2130C062-A5ED-4913-A8A6-314EE33FBB42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C040C7-7240-4CC0-95A4-86897C19C4E3}" type="pres">
      <dgm:prSet presAssocID="{2130C062-A5ED-4913-A8A6-314EE33FBB42}" presName="level3hierChild" presStyleCnt="0"/>
      <dgm:spPr/>
    </dgm:pt>
    <dgm:pt modelId="{A26E1730-5D5F-47DC-AAC4-80358B4D2E4D}" type="pres">
      <dgm:prSet presAssocID="{FC8DBA09-D61B-4BF2-A51E-766C10D10E1D}" presName="conn2-1" presStyleLbl="parChTrans1D3" presStyleIdx="1" presStyleCnt="11"/>
      <dgm:spPr/>
      <dgm:t>
        <a:bodyPr/>
        <a:lstStyle/>
        <a:p>
          <a:endParaRPr lang="en-GB"/>
        </a:p>
      </dgm:t>
    </dgm:pt>
    <dgm:pt modelId="{3C28A4AA-DC6E-4895-80EC-CD343926BC45}" type="pres">
      <dgm:prSet presAssocID="{FC8DBA09-D61B-4BF2-A51E-766C10D10E1D}" presName="connTx" presStyleLbl="parChTrans1D3" presStyleIdx="1" presStyleCnt="11"/>
      <dgm:spPr/>
      <dgm:t>
        <a:bodyPr/>
        <a:lstStyle/>
        <a:p>
          <a:endParaRPr lang="en-GB"/>
        </a:p>
      </dgm:t>
    </dgm:pt>
    <dgm:pt modelId="{1F6B1CEB-2A13-4AF0-A4A6-0B3F84C10610}" type="pres">
      <dgm:prSet presAssocID="{AE5408F3-F6BE-4A0A-A5E2-ED7FA7F8CB8F}" presName="root2" presStyleCnt="0"/>
      <dgm:spPr/>
    </dgm:pt>
    <dgm:pt modelId="{CA1385AF-AFA4-497F-AAB5-9B813176DF60}" type="pres">
      <dgm:prSet presAssocID="{AE5408F3-F6BE-4A0A-A5E2-ED7FA7F8CB8F}" presName="LevelTwoTextNode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36314DC-0CC6-4E00-AEC3-DBC88A852A78}" type="pres">
      <dgm:prSet presAssocID="{AE5408F3-F6BE-4A0A-A5E2-ED7FA7F8CB8F}" presName="level3hierChild" presStyleCnt="0"/>
      <dgm:spPr/>
    </dgm:pt>
    <dgm:pt modelId="{7104A39F-77F9-4814-BCD3-DC5ABB5FF821}" type="pres">
      <dgm:prSet presAssocID="{9EFAC05C-ABFA-4654-BCE2-B75E37F0E60A}" presName="conn2-1" presStyleLbl="parChTrans1D4" presStyleIdx="0" presStyleCnt="8"/>
      <dgm:spPr/>
      <dgm:t>
        <a:bodyPr/>
        <a:lstStyle/>
        <a:p>
          <a:endParaRPr lang="en-GB"/>
        </a:p>
      </dgm:t>
    </dgm:pt>
    <dgm:pt modelId="{A78257C2-F754-45BA-A2CA-6E30031424EB}" type="pres">
      <dgm:prSet presAssocID="{9EFAC05C-ABFA-4654-BCE2-B75E37F0E60A}" presName="connTx" presStyleLbl="parChTrans1D4" presStyleIdx="0" presStyleCnt="8"/>
      <dgm:spPr/>
      <dgm:t>
        <a:bodyPr/>
        <a:lstStyle/>
        <a:p>
          <a:endParaRPr lang="en-GB"/>
        </a:p>
      </dgm:t>
    </dgm:pt>
    <dgm:pt modelId="{39B23F96-B2DE-4738-A068-BC5A7E4D13F9}" type="pres">
      <dgm:prSet presAssocID="{ABC7E6DB-E693-4512-B1BA-E64949885BFB}" presName="root2" presStyleCnt="0"/>
      <dgm:spPr/>
    </dgm:pt>
    <dgm:pt modelId="{0CAAA13A-E4D1-4824-AB9E-AE0CCB975111}" type="pres">
      <dgm:prSet presAssocID="{ABC7E6DB-E693-4512-B1BA-E64949885BFB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F36D1FC-CB62-45B8-969A-2AA999A1EA0C}" type="pres">
      <dgm:prSet presAssocID="{ABC7E6DB-E693-4512-B1BA-E64949885BFB}" presName="level3hierChild" presStyleCnt="0"/>
      <dgm:spPr/>
    </dgm:pt>
    <dgm:pt modelId="{C276AA88-019F-4FA6-BA5D-482A7DAFE96E}" type="pres">
      <dgm:prSet presAssocID="{794DA159-35AC-4794-B97B-EAB4DAAC5D01}" presName="conn2-1" presStyleLbl="parChTrans1D4" presStyleIdx="1" presStyleCnt="8"/>
      <dgm:spPr/>
      <dgm:t>
        <a:bodyPr/>
        <a:lstStyle/>
        <a:p>
          <a:endParaRPr lang="en-GB"/>
        </a:p>
      </dgm:t>
    </dgm:pt>
    <dgm:pt modelId="{CADC2B14-8E16-40B8-8B37-78787EB3C211}" type="pres">
      <dgm:prSet presAssocID="{794DA159-35AC-4794-B97B-EAB4DAAC5D01}" presName="connTx" presStyleLbl="parChTrans1D4" presStyleIdx="1" presStyleCnt="8"/>
      <dgm:spPr/>
      <dgm:t>
        <a:bodyPr/>
        <a:lstStyle/>
        <a:p>
          <a:endParaRPr lang="en-GB"/>
        </a:p>
      </dgm:t>
    </dgm:pt>
    <dgm:pt modelId="{45EEA027-9361-41B5-9DAF-0E18C5F51AF0}" type="pres">
      <dgm:prSet presAssocID="{42C43E6E-B7FE-48C3-9B34-68670236D81F}" presName="root2" presStyleCnt="0"/>
      <dgm:spPr/>
    </dgm:pt>
    <dgm:pt modelId="{9870E43A-68F8-4F2B-BB97-CDD011EC457E}" type="pres">
      <dgm:prSet presAssocID="{42C43E6E-B7FE-48C3-9B34-68670236D81F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5DFE34-63F0-439E-9544-613F20FA78E0}" type="pres">
      <dgm:prSet presAssocID="{42C43E6E-B7FE-48C3-9B34-68670236D81F}" presName="level3hierChild" presStyleCnt="0"/>
      <dgm:spPr/>
    </dgm:pt>
    <dgm:pt modelId="{BE98EA93-E411-4C5F-92FA-7CA4DF93A3CF}" type="pres">
      <dgm:prSet presAssocID="{48CED19E-32D8-4ED6-8DB2-8B2576890B8D}" presName="conn2-1" presStyleLbl="parChTrans1D3" presStyleIdx="2" presStyleCnt="11"/>
      <dgm:spPr/>
      <dgm:t>
        <a:bodyPr/>
        <a:lstStyle/>
        <a:p>
          <a:endParaRPr lang="en-GB"/>
        </a:p>
      </dgm:t>
    </dgm:pt>
    <dgm:pt modelId="{6B1ED142-EDD7-4A4A-8DE9-1F57407B0619}" type="pres">
      <dgm:prSet presAssocID="{48CED19E-32D8-4ED6-8DB2-8B2576890B8D}" presName="connTx" presStyleLbl="parChTrans1D3" presStyleIdx="2" presStyleCnt="11"/>
      <dgm:spPr/>
      <dgm:t>
        <a:bodyPr/>
        <a:lstStyle/>
        <a:p>
          <a:endParaRPr lang="en-GB"/>
        </a:p>
      </dgm:t>
    </dgm:pt>
    <dgm:pt modelId="{FA3258BE-F84D-4414-B18A-A8B8F1EB607A}" type="pres">
      <dgm:prSet presAssocID="{B0EF1654-EE90-4447-A22B-4C1398BC7A21}" presName="root2" presStyleCnt="0"/>
      <dgm:spPr/>
    </dgm:pt>
    <dgm:pt modelId="{DA923A8F-2807-4E0D-BC69-6D1D89F7EA55}" type="pres">
      <dgm:prSet presAssocID="{B0EF1654-EE90-4447-A22B-4C1398BC7A21}" presName="LevelTwoTextNod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EA0B11-99C8-418B-9E11-C4070141524E}" type="pres">
      <dgm:prSet presAssocID="{B0EF1654-EE90-4447-A22B-4C1398BC7A21}" presName="level3hierChild" presStyleCnt="0"/>
      <dgm:spPr/>
    </dgm:pt>
    <dgm:pt modelId="{627CC344-D6CC-47E7-9804-E43FFAFC8E31}" type="pres">
      <dgm:prSet presAssocID="{C1440095-D0AC-4389-87A0-C0E6AEC58FDC}" presName="conn2-1" presStyleLbl="parChTrans1D2" presStyleIdx="1" presStyleCnt="4"/>
      <dgm:spPr/>
      <dgm:t>
        <a:bodyPr/>
        <a:lstStyle/>
        <a:p>
          <a:endParaRPr lang="en-GB"/>
        </a:p>
      </dgm:t>
    </dgm:pt>
    <dgm:pt modelId="{16D35783-26F7-4B06-96A2-C7440EC0E495}" type="pres">
      <dgm:prSet presAssocID="{C1440095-D0AC-4389-87A0-C0E6AEC58FDC}" presName="connTx" presStyleLbl="parChTrans1D2" presStyleIdx="1" presStyleCnt="4"/>
      <dgm:spPr/>
      <dgm:t>
        <a:bodyPr/>
        <a:lstStyle/>
        <a:p>
          <a:endParaRPr lang="en-GB"/>
        </a:p>
      </dgm:t>
    </dgm:pt>
    <dgm:pt modelId="{1E2E286A-BB73-4BBE-9797-C48142F8A2B7}" type="pres">
      <dgm:prSet presAssocID="{DF0C0600-82BF-45CA-953A-BAF155F53B44}" presName="root2" presStyleCnt="0"/>
      <dgm:spPr/>
    </dgm:pt>
    <dgm:pt modelId="{CBE212E3-1D2D-4919-8340-FCF996207166}" type="pres">
      <dgm:prSet presAssocID="{DF0C0600-82BF-45CA-953A-BAF155F53B4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62F3A82-47BE-40D1-B73A-62FF3F97F0B6}" type="pres">
      <dgm:prSet presAssocID="{DF0C0600-82BF-45CA-953A-BAF155F53B44}" presName="level3hierChild" presStyleCnt="0"/>
      <dgm:spPr/>
    </dgm:pt>
    <dgm:pt modelId="{96A34335-33D3-40A6-A8CE-BCFD4EFD1BF0}" type="pres">
      <dgm:prSet presAssocID="{FA970972-EA94-434D-87EA-1E93F75697FC}" presName="conn2-1" presStyleLbl="parChTrans1D3" presStyleIdx="3" presStyleCnt="11"/>
      <dgm:spPr/>
      <dgm:t>
        <a:bodyPr/>
        <a:lstStyle/>
        <a:p>
          <a:endParaRPr lang="en-GB"/>
        </a:p>
      </dgm:t>
    </dgm:pt>
    <dgm:pt modelId="{9F833009-1E7C-4D10-8A11-F155A48907DA}" type="pres">
      <dgm:prSet presAssocID="{FA970972-EA94-434D-87EA-1E93F75697FC}" presName="connTx" presStyleLbl="parChTrans1D3" presStyleIdx="3" presStyleCnt="11"/>
      <dgm:spPr/>
      <dgm:t>
        <a:bodyPr/>
        <a:lstStyle/>
        <a:p>
          <a:endParaRPr lang="en-GB"/>
        </a:p>
      </dgm:t>
    </dgm:pt>
    <dgm:pt modelId="{ECF6669E-B561-4562-973E-A5242F8BD352}" type="pres">
      <dgm:prSet presAssocID="{F962A997-B090-4582-9789-E8B1197BDEFC}" presName="root2" presStyleCnt="0"/>
      <dgm:spPr/>
    </dgm:pt>
    <dgm:pt modelId="{00D79123-F3FA-4A88-A28B-38488C326E8B}" type="pres">
      <dgm:prSet presAssocID="{F962A997-B090-4582-9789-E8B1197BDEFC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0FCD9B-E60D-4053-8FF3-B66D9C4A6A78}" type="pres">
      <dgm:prSet presAssocID="{F962A997-B090-4582-9789-E8B1197BDEFC}" presName="level3hierChild" presStyleCnt="0"/>
      <dgm:spPr/>
    </dgm:pt>
    <dgm:pt modelId="{D225BD36-755C-4741-8A17-880D2E0CB3D9}" type="pres">
      <dgm:prSet presAssocID="{0C23841E-6043-4D6B-A6E2-42F66CED94B1}" presName="conn2-1" presStyleLbl="parChTrans1D4" presStyleIdx="2" presStyleCnt="8"/>
      <dgm:spPr/>
      <dgm:t>
        <a:bodyPr/>
        <a:lstStyle/>
        <a:p>
          <a:endParaRPr lang="en-GB"/>
        </a:p>
      </dgm:t>
    </dgm:pt>
    <dgm:pt modelId="{A3DF0560-1137-4803-9979-7AC9A96F6227}" type="pres">
      <dgm:prSet presAssocID="{0C23841E-6043-4D6B-A6E2-42F66CED94B1}" presName="connTx" presStyleLbl="parChTrans1D4" presStyleIdx="2" presStyleCnt="8"/>
      <dgm:spPr/>
      <dgm:t>
        <a:bodyPr/>
        <a:lstStyle/>
        <a:p>
          <a:endParaRPr lang="en-GB"/>
        </a:p>
      </dgm:t>
    </dgm:pt>
    <dgm:pt modelId="{CF265087-F12E-4BF4-B037-AA9DFA7D5461}" type="pres">
      <dgm:prSet presAssocID="{217BBFB1-1BE9-4620-82EA-1793D7891AFE}" presName="root2" presStyleCnt="0"/>
      <dgm:spPr/>
    </dgm:pt>
    <dgm:pt modelId="{C846C2D8-3F23-42F3-9EF2-57CA863141DA}" type="pres">
      <dgm:prSet presAssocID="{217BBFB1-1BE9-4620-82EA-1793D7891AFE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FA7663C-BDDB-45B0-9AC8-5CCE19336A04}" type="pres">
      <dgm:prSet presAssocID="{217BBFB1-1BE9-4620-82EA-1793D7891AFE}" presName="level3hierChild" presStyleCnt="0"/>
      <dgm:spPr/>
    </dgm:pt>
    <dgm:pt modelId="{37AE0B87-69CD-4ADA-A26C-12ED453AC2AB}" type="pres">
      <dgm:prSet presAssocID="{16FB359F-6F1F-4B83-94D0-10F9BE8BF971}" presName="conn2-1" presStyleLbl="parChTrans1D4" presStyleIdx="3" presStyleCnt="8"/>
      <dgm:spPr/>
      <dgm:t>
        <a:bodyPr/>
        <a:lstStyle/>
        <a:p>
          <a:endParaRPr lang="en-GB"/>
        </a:p>
      </dgm:t>
    </dgm:pt>
    <dgm:pt modelId="{85624AA4-0668-4AEA-AF4C-94593775E77F}" type="pres">
      <dgm:prSet presAssocID="{16FB359F-6F1F-4B83-94D0-10F9BE8BF971}" presName="connTx" presStyleLbl="parChTrans1D4" presStyleIdx="3" presStyleCnt="8"/>
      <dgm:spPr/>
      <dgm:t>
        <a:bodyPr/>
        <a:lstStyle/>
        <a:p>
          <a:endParaRPr lang="en-GB"/>
        </a:p>
      </dgm:t>
    </dgm:pt>
    <dgm:pt modelId="{87F76229-B5AA-40A0-AD66-E089F8B6BDC7}" type="pres">
      <dgm:prSet presAssocID="{DFF2667F-A956-49B2-A44A-656DD58BA18D}" presName="root2" presStyleCnt="0"/>
      <dgm:spPr/>
    </dgm:pt>
    <dgm:pt modelId="{CA838FA0-DEE2-4D62-932E-11A7619721A7}" type="pres">
      <dgm:prSet presAssocID="{DFF2667F-A956-49B2-A44A-656DD58BA18D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119202-622A-4BC6-90C5-CF2C1095B8F2}" type="pres">
      <dgm:prSet presAssocID="{DFF2667F-A956-49B2-A44A-656DD58BA18D}" presName="level3hierChild" presStyleCnt="0"/>
      <dgm:spPr/>
    </dgm:pt>
    <dgm:pt modelId="{F858D97A-376D-4CAA-965B-C96402D9A2AD}" type="pres">
      <dgm:prSet presAssocID="{C0727D15-C09A-4443-A151-362059440921}" presName="conn2-1" presStyleLbl="parChTrans1D4" presStyleIdx="4" presStyleCnt="8"/>
      <dgm:spPr/>
      <dgm:t>
        <a:bodyPr/>
        <a:lstStyle/>
        <a:p>
          <a:endParaRPr lang="en-GB"/>
        </a:p>
      </dgm:t>
    </dgm:pt>
    <dgm:pt modelId="{45219A9A-471A-4683-98DD-520B43E7903F}" type="pres">
      <dgm:prSet presAssocID="{C0727D15-C09A-4443-A151-362059440921}" presName="connTx" presStyleLbl="parChTrans1D4" presStyleIdx="4" presStyleCnt="8"/>
      <dgm:spPr/>
      <dgm:t>
        <a:bodyPr/>
        <a:lstStyle/>
        <a:p>
          <a:endParaRPr lang="en-GB"/>
        </a:p>
      </dgm:t>
    </dgm:pt>
    <dgm:pt modelId="{62D03E35-B32A-4261-B017-77D6B4C1BCD9}" type="pres">
      <dgm:prSet presAssocID="{36105654-1D40-4066-BE33-2476391FCEAB}" presName="root2" presStyleCnt="0"/>
      <dgm:spPr/>
    </dgm:pt>
    <dgm:pt modelId="{57B033BF-C618-45DF-9B0F-07EB2E17EA0C}" type="pres">
      <dgm:prSet presAssocID="{36105654-1D40-4066-BE33-2476391FCEAB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D80736-9F6C-4F89-9B96-D714C2C9EBA0}" type="pres">
      <dgm:prSet presAssocID="{36105654-1D40-4066-BE33-2476391FCEAB}" presName="level3hierChild" presStyleCnt="0"/>
      <dgm:spPr/>
    </dgm:pt>
    <dgm:pt modelId="{A17F25E9-2531-48E9-8498-4435F0EB0B9B}" type="pres">
      <dgm:prSet presAssocID="{837599D6-4FB2-4DD8-8913-992C7D6EE748}" presName="conn2-1" presStyleLbl="parChTrans1D3" presStyleIdx="4" presStyleCnt="11"/>
      <dgm:spPr/>
      <dgm:t>
        <a:bodyPr/>
        <a:lstStyle/>
        <a:p>
          <a:endParaRPr lang="en-GB"/>
        </a:p>
      </dgm:t>
    </dgm:pt>
    <dgm:pt modelId="{4779DB78-77B9-464D-8B40-234C8EF85360}" type="pres">
      <dgm:prSet presAssocID="{837599D6-4FB2-4DD8-8913-992C7D6EE748}" presName="connTx" presStyleLbl="parChTrans1D3" presStyleIdx="4" presStyleCnt="11"/>
      <dgm:spPr/>
      <dgm:t>
        <a:bodyPr/>
        <a:lstStyle/>
        <a:p>
          <a:endParaRPr lang="en-GB"/>
        </a:p>
      </dgm:t>
    </dgm:pt>
    <dgm:pt modelId="{11695912-696D-42EA-B0B2-1345A3F69228}" type="pres">
      <dgm:prSet presAssocID="{A42A0110-A773-4ECA-8FE6-255785ACDF05}" presName="root2" presStyleCnt="0"/>
      <dgm:spPr/>
    </dgm:pt>
    <dgm:pt modelId="{52CC5B98-DB10-47E8-BD9E-D498183AD9C9}" type="pres">
      <dgm:prSet presAssocID="{A42A0110-A773-4ECA-8FE6-255785ACDF05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369DD21-94BC-426A-AAFC-3DB48C49F9F9}" type="pres">
      <dgm:prSet presAssocID="{A42A0110-A773-4ECA-8FE6-255785ACDF05}" presName="level3hierChild" presStyleCnt="0"/>
      <dgm:spPr/>
    </dgm:pt>
    <dgm:pt modelId="{86BF51AD-3FE8-4923-AEAC-FC4C30C17BBB}" type="pres">
      <dgm:prSet presAssocID="{8CBE1118-6EA8-4C09-AEA5-A5675D9376E3}" presName="conn2-1" presStyleLbl="parChTrans1D3" presStyleIdx="5" presStyleCnt="11"/>
      <dgm:spPr/>
      <dgm:t>
        <a:bodyPr/>
        <a:lstStyle/>
        <a:p>
          <a:endParaRPr lang="en-GB"/>
        </a:p>
      </dgm:t>
    </dgm:pt>
    <dgm:pt modelId="{48B901CE-5D08-418C-B8BC-EE498AADFAC1}" type="pres">
      <dgm:prSet presAssocID="{8CBE1118-6EA8-4C09-AEA5-A5675D9376E3}" presName="connTx" presStyleLbl="parChTrans1D3" presStyleIdx="5" presStyleCnt="11"/>
      <dgm:spPr/>
      <dgm:t>
        <a:bodyPr/>
        <a:lstStyle/>
        <a:p>
          <a:endParaRPr lang="en-GB"/>
        </a:p>
      </dgm:t>
    </dgm:pt>
    <dgm:pt modelId="{D636AF8A-F342-42E2-B93F-CADFCFA1AC8F}" type="pres">
      <dgm:prSet presAssocID="{A8287757-DE39-49C9-8448-BB969D0A2818}" presName="root2" presStyleCnt="0"/>
      <dgm:spPr/>
    </dgm:pt>
    <dgm:pt modelId="{34B0BD9C-1C3A-48D3-BBBD-4F16965A02FE}" type="pres">
      <dgm:prSet presAssocID="{A8287757-DE39-49C9-8448-BB969D0A2818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B7A55A2-35D3-4117-9665-1C5FA4D47904}" type="pres">
      <dgm:prSet presAssocID="{A8287757-DE39-49C9-8448-BB969D0A2818}" presName="level3hierChild" presStyleCnt="0"/>
      <dgm:spPr/>
    </dgm:pt>
    <dgm:pt modelId="{10524971-4A49-4804-A2CD-E4E6F37DF2E5}" type="pres">
      <dgm:prSet presAssocID="{C81BB844-8861-4A3D-B938-FE7447CED7B9}" presName="conn2-1" presStyleLbl="parChTrans1D2" presStyleIdx="2" presStyleCnt="4"/>
      <dgm:spPr/>
      <dgm:t>
        <a:bodyPr/>
        <a:lstStyle/>
        <a:p>
          <a:endParaRPr lang="en-GB"/>
        </a:p>
      </dgm:t>
    </dgm:pt>
    <dgm:pt modelId="{3083909D-75D4-46F2-89B5-6E86B06840F7}" type="pres">
      <dgm:prSet presAssocID="{C81BB844-8861-4A3D-B938-FE7447CED7B9}" presName="connTx" presStyleLbl="parChTrans1D2" presStyleIdx="2" presStyleCnt="4"/>
      <dgm:spPr/>
      <dgm:t>
        <a:bodyPr/>
        <a:lstStyle/>
        <a:p>
          <a:endParaRPr lang="en-GB"/>
        </a:p>
      </dgm:t>
    </dgm:pt>
    <dgm:pt modelId="{50089EAA-F948-498F-8100-4611A73B0C54}" type="pres">
      <dgm:prSet presAssocID="{46FAE8ED-6AE3-4FDE-AD73-70FA04624B58}" presName="root2" presStyleCnt="0"/>
      <dgm:spPr/>
    </dgm:pt>
    <dgm:pt modelId="{BD66617E-49BF-4CBD-B8B8-2E6F84F5B19F}" type="pres">
      <dgm:prSet presAssocID="{46FAE8ED-6AE3-4FDE-AD73-70FA04624B5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36D0EC4-AD33-4491-84E7-1307593E65A7}" type="pres">
      <dgm:prSet presAssocID="{46FAE8ED-6AE3-4FDE-AD73-70FA04624B58}" presName="level3hierChild" presStyleCnt="0"/>
      <dgm:spPr/>
    </dgm:pt>
    <dgm:pt modelId="{D91AF294-4B4E-4C15-AB25-CE78AFCAC3A1}" type="pres">
      <dgm:prSet presAssocID="{82A021E3-3089-442B-88FD-20748EE47B78}" presName="conn2-1" presStyleLbl="parChTrans1D3" presStyleIdx="6" presStyleCnt="11"/>
      <dgm:spPr/>
      <dgm:t>
        <a:bodyPr/>
        <a:lstStyle/>
        <a:p>
          <a:endParaRPr lang="en-GB"/>
        </a:p>
      </dgm:t>
    </dgm:pt>
    <dgm:pt modelId="{8B13EF66-0D8A-4B7E-9D7E-F5DC85F32AAA}" type="pres">
      <dgm:prSet presAssocID="{82A021E3-3089-442B-88FD-20748EE47B78}" presName="connTx" presStyleLbl="parChTrans1D3" presStyleIdx="6" presStyleCnt="11"/>
      <dgm:spPr/>
      <dgm:t>
        <a:bodyPr/>
        <a:lstStyle/>
        <a:p>
          <a:endParaRPr lang="en-GB"/>
        </a:p>
      </dgm:t>
    </dgm:pt>
    <dgm:pt modelId="{8E62819E-B3AF-4F2E-96DF-DFAA6A7BB43A}" type="pres">
      <dgm:prSet presAssocID="{8CA93569-6123-4C0A-8270-47B321BB52EC}" presName="root2" presStyleCnt="0"/>
      <dgm:spPr/>
    </dgm:pt>
    <dgm:pt modelId="{5E4BE10E-94C1-4C5D-8E90-0FAB7D9250B8}" type="pres">
      <dgm:prSet presAssocID="{8CA93569-6123-4C0A-8270-47B321BB52EC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2A98D8A-AB15-40BD-A29B-A2FE630668A5}" type="pres">
      <dgm:prSet presAssocID="{8CA93569-6123-4C0A-8270-47B321BB52EC}" presName="level3hierChild" presStyleCnt="0"/>
      <dgm:spPr/>
    </dgm:pt>
    <dgm:pt modelId="{1FA41F5A-44D5-4F52-8C90-AF5A3ECC24BE}" type="pres">
      <dgm:prSet presAssocID="{C89359A5-5509-41F6-A23F-69B34A9780F8}" presName="conn2-1" presStyleLbl="parChTrans1D4" presStyleIdx="5" presStyleCnt="8"/>
      <dgm:spPr/>
      <dgm:t>
        <a:bodyPr/>
        <a:lstStyle/>
        <a:p>
          <a:endParaRPr lang="en-GB"/>
        </a:p>
      </dgm:t>
    </dgm:pt>
    <dgm:pt modelId="{6D52888E-AE91-46E6-9F48-0BE8785C01B7}" type="pres">
      <dgm:prSet presAssocID="{C89359A5-5509-41F6-A23F-69B34A9780F8}" presName="connTx" presStyleLbl="parChTrans1D4" presStyleIdx="5" presStyleCnt="8"/>
      <dgm:spPr/>
      <dgm:t>
        <a:bodyPr/>
        <a:lstStyle/>
        <a:p>
          <a:endParaRPr lang="en-GB"/>
        </a:p>
      </dgm:t>
    </dgm:pt>
    <dgm:pt modelId="{4FA383B4-847E-45D0-A1BA-6629E65A8692}" type="pres">
      <dgm:prSet presAssocID="{624F26BD-6E04-4C55-B7C4-1580FCC7B867}" presName="root2" presStyleCnt="0"/>
      <dgm:spPr/>
    </dgm:pt>
    <dgm:pt modelId="{5D780E62-8299-456E-9A68-329C398DD8F9}" type="pres">
      <dgm:prSet presAssocID="{624F26BD-6E04-4C55-B7C4-1580FCC7B867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072EEE9-DE80-4B5A-9696-A50B5E0F9215}" type="pres">
      <dgm:prSet presAssocID="{624F26BD-6E04-4C55-B7C4-1580FCC7B867}" presName="level3hierChild" presStyleCnt="0"/>
      <dgm:spPr/>
    </dgm:pt>
    <dgm:pt modelId="{E05F2CB5-049D-4D3E-ABB5-16AD913DB4A2}" type="pres">
      <dgm:prSet presAssocID="{EF433FF1-725B-4266-B77A-4CE70E006149}" presName="conn2-1" presStyleLbl="parChTrans1D4" presStyleIdx="6" presStyleCnt="8"/>
      <dgm:spPr/>
      <dgm:t>
        <a:bodyPr/>
        <a:lstStyle/>
        <a:p>
          <a:endParaRPr lang="en-GB"/>
        </a:p>
      </dgm:t>
    </dgm:pt>
    <dgm:pt modelId="{4A7C7325-3595-4E9A-8B37-DC06EB4FB45D}" type="pres">
      <dgm:prSet presAssocID="{EF433FF1-725B-4266-B77A-4CE70E006149}" presName="connTx" presStyleLbl="parChTrans1D4" presStyleIdx="6" presStyleCnt="8"/>
      <dgm:spPr/>
      <dgm:t>
        <a:bodyPr/>
        <a:lstStyle/>
        <a:p>
          <a:endParaRPr lang="en-GB"/>
        </a:p>
      </dgm:t>
    </dgm:pt>
    <dgm:pt modelId="{02B9AA65-72C9-4E0D-A31F-F90B5F72EBA1}" type="pres">
      <dgm:prSet presAssocID="{AC08EE03-6F7F-48D2-AE63-C29F8B71C58C}" presName="root2" presStyleCnt="0"/>
      <dgm:spPr/>
    </dgm:pt>
    <dgm:pt modelId="{ADCE3EB6-0B68-4DDE-886C-83DADC68794B}" type="pres">
      <dgm:prSet presAssocID="{AC08EE03-6F7F-48D2-AE63-C29F8B71C58C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EC77038-61C8-49B5-88FE-EAEC2D0C4ED8}" type="pres">
      <dgm:prSet presAssocID="{AC08EE03-6F7F-48D2-AE63-C29F8B71C58C}" presName="level3hierChild" presStyleCnt="0"/>
      <dgm:spPr/>
    </dgm:pt>
    <dgm:pt modelId="{89189716-257F-4C5E-B437-C05DEB432EA7}" type="pres">
      <dgm:prSet presAssocID="{F9B66441-36CD-4901-85A0-1BA14D7BF855}" presName="conn2-1" presStyleLbl="parChTrans1D4" presStyleIdx="7" presStyleCnt="8"/>
      <dgm:spPr/>
      <dgm:t>
        <a:bodyPr/>
        <a:lstStyle/>
        <a:p>
          <a:endParaRPr lang="en-GB"/>
        </a:p>
      </dgm:t>
    </dgm:pt>
    <dgm:pt modelId="{1780E5ED-332F-432D-8942-AB4D6B41E04B}" type="pres">
      <dgm:prSet presAssocID="{F9B66441-36CD-4901-85A0-1BA14D7BF855}" presName="connTx" presStyleLbl="parChTrans1D4" presStyleIdx="7" presStyleCnt="8"/>
      <dgm:spPr/>
      <dgm:t>
        <a:bodyPr/>
        <a:lstStyle/>
        <a:p>
          <a:endParaRPr lang="en-GB"/>
        </a:p>
      </dgm:t>
    </dgm:pt>
    <dgm:pt modelId="{8148DFEF-271C-42A6-9962-210E92D12B28}" type="pres">
      <dgm:prSet presAssocID="{AF9A55F4-219E-4404-A649-DD0BFE4345F7}" presName="root2" presStyleCnt="0"/>
      <dgm:spPr/>
    </dgm:pt>
    <dgm:pt modelId="{4190E74E-41B1-4094-BADC-C654487D458A}" type="pres">
      <dgm:prSet presAssocID="{AF9A55F4-219E-4404-A649-DD0BFE4345F7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708B0C-DDA4-4729-85DE-3AF2C2D1B406}" type="pres">
      <dgm:prSet presAssocID="{AF9A55F4-219E-4404-A649-DD0BFE4345F7}" presName="level3hierChild" presStyleCnt="0"/>
      <dgm:spPr/>
    </dgm:pt>
    <dgm:pt modelId="{41DAB713-2F0B-43C5-996C-57E874876624}" type="pres">
      <dgm:prSet presAssocID="{97D64FD2-07DF-48EF-93AE-EAC35DA3BFE3}" presName="conn2-1" presStyleLbl="parChTrans1D3" presStyleIdx="7" presStyleCnt="11"/>
      <dgm:spPr/>
      <dgm:t>
        <a:bodyPr/>
        <a:lstStyle/>
        <a:p>
          <a:endParaRPr lang="en-GB"/>
        </a:p>
      </dgm:t>
    </dgm:pt>
    <dgm:pt modelId="{C94E5403-40A5-42AB-B7A2-D0641900924A}" type="pres">
      <dgm:prSet presAssocID="{97D64FD2-07DF-48EF-93AE-EAC35DA3BFE3}" presName="connTx" presStyleLbl="parChTrans1D3" presStyleIdx="7" presStyleCnt="11"/>
      <dgm:spPr/>
      <dgm:t>
        <a:bodyPr/>
        <a:lstStyle/>
        <a:p>
          <a:endParaRPr lang="en-GB"/>
        </a:p>
      </dgm:t>
    </dgm:pt>
    <dgm:pt modelId="{AFD9A9A0-5D79-4A73-BB4B-DCC39643A411}" type="pres">
      <dgm:prSet presAssocID="{4BDECA67-D0BD-492A-B251-FA2062404752}" presName="root2" presStyleCnt="0"/>
      <dgm:spPr/>
    </dgm:pt>
    <dgm:pt modelId="{C2BC8260-CAFF-4AE9-86DF-91BDCEF29FA7}" type="pres">
      <dgm:prSet presAssocID="{4BDECA67-D0BD-492A-B251-FA2062404752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0EF3BF-327F-4BF6-AC53-6F78E7683BC2}" type="pres">
      <dgm:prSet presAssocID="{4BDECA67-D0BD-492A-B251-FA2062404752}" presName="level3hierChild" presStyleCnt="0"/>
      <dgm:spPr/>
    </dgm:pt>
    <dgm:pt modelId="{625F8981-8EDF-4038-BE81-05CEB5974F7B}" type="pres">
      <dgm:prSet presAssocID="{3A71101D-821E-438F-AD31-CF9537C6808F}" presName="conn2-1" presStyleLbl="parChTrans1D2" presStyleIdx="3" presStyleCnt="4"/>
      <dgm:spPr/>
      <dgm:t>
        <a:bodyPr/>
        <a:lstStyle/>
        <a:p>
          <a:endParaRPr lang="en-GB"/>
        </a:p>
      </dgm:t>
    </dgm:pt>
    <dgm:pt modelId="{3AB5CCEE-DEE6-419B-8615-7D3EAC121BB7}" type="pres">
      <dgm:prSet presAssocID="{3A71101D-821E-438F-AD31-CF9537C6808F}" presName="connTx" presStyleLbl="parChTrans1D2" presStyleIdx="3" presStyleCnt="4"/>
      <dgm:spPr/>
      <dgm:t>
        <a:bodyPr/>
        <a:lstStyle/>
        <a:p>
          <a:endParaRPr lang="en-GB"/>
        </a:p>
      </dgm:t>
    </dgm:pt>
    <dgm:pt modelId="{555A8BE8-EAD8-4992-B1D2-F241F0C8E35C}" type="pres">
      <dgm:prSet presAssocID="{AEC68A19-B89C-47DC-97D0-13727C0F552A}" presName="root2" presStyleCnt="0"/>
      <dgm:spPr/>
    </dgm:pt>
    <dgm:pt modelId="{6CDA50F1-DEEB-44CD-84AE-042F17F465BD}" type="pres">
      <dgm:prSet presAssocID="{AEC68A19-B89C-47DC-97D0-13727C0F552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9B44F95-AC71-4A99-9B2D-05DAE855A663}" type="pres">
      <dgm:prSet presAssocID="{AEC68A19-B89C-47DC-97D0-13727C0F552A}" presName="level3hierChild" presStyleCnt="0"/>
      <dgm:spPr/>
    </dgm:pt>
    <dgm:pt modelId="{5E77438D-A823-494C-8A26-355EED8B0B65}" type="pres">
      <dgm:prSet presAssocID="{04FBE145-15D3-4D12-91BD-38DE1C3404CD}" presName="conn2-1" presStyleLbl="parChTrans1D3" presStyleIdx="8" presStyleCnt="11"/>
      <dgm:spPr/>
      <dgm:t>
        <a:bodyPr/>
        <a:lstStyle/>
        <a:p>
          <a:endParaRPr lang="en-GB"/>
        </a:p>
      </dgm:t>
    </dgm:pt>
    <dgm:pt modelId="{F4C654C7-7C7C-43F2-B70F-53DD867BB1B8}" type="pres">
      <dgm:prSet presAssocID="{04FBE145-15D3-4D12-91BD-38DE1C3404CD}" presName="connTx" presStyleLbl="parChTrans1D3" presStyleIdx="8" presStyleCnt="11"/>
      <dgm:spPr/>
      <dgm:t>
        <a:bodyPr/>
        <a:lstStyle/>
        <a:p>
          <a:endParaRPr lang="en-GB"/>
        </a:p>
      </dgm:t>
    </dgm:pt>
    <dgm:pt modelId="{BC60C1AC-756B-4AF0-86D0-42D15EAA704F}" type="pres">
      <dgm:prSet presAssocID="{AF0AC0CF-C43D-48C0-A931-403C49C16316}" presName="root2" presStyleCnt="0"/>
      <dgm:spPr/>
    </dgm:pt>
    <dgm:pt modelId="{57A4049E-5539-489C-88AB-14027F37135A}" type="pres">
      <dgm:prSet presAssocID="{AF0AC0CF-C43D-48C0-A931-403C49C16316}" presName="LevelTwoTextNode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0DB137-6EEB-42BB-88C3-1BC7C0FC8F9E}" type="pres">
      <dgm:prSet presAssocID="{AF0AC0CF-C43D-48C0-A931-403C49C16316}" presName="level3hierChild" presStyleCnt="0"/>
      <dgm:spPr/>
    </dgm:pt>
    <dgm:pt modelId="{91D87656-CB21-4547-B1D7-C93A238B1D83}" type="pres">
      <dgm:prSet presAssocID="{51D53BF0-5084-4F2A-BE2E-7DEF9992F651}" presName="conn2-1" presStyleLbl="parChTrans1D3" presStyleIdx="9" presStyleCnt="11"/>
      <dgm:spPr/>
      <dgm:t>
        <a:bodyPr/>
        <a:lstStyle/>
        <a:p>
          <a:endParaRPr lang="en-GB"/>
        </a:p>
      </dgm:t>
    </dgm:pt>
    <dgm:pt modelId="{A683BFA6-18CD-4B4E-933D-AE2A9AAFCDEA}" type="pres">
      <dgm:prSet presAssocID="{51D53BF0-5084-4F2A-BE2E-7DEF9992F651}" presName="connTx" presStyleLbl="parChTrans1D3" presStyleIdx="9" presStyleCnt="11"/>
      <dgm:spPr/>
      <dgm:t>
        <a:bodyPr/>
        <a:lstStyle/>
        <a:p>
          <a:endParaRPr lang="en-GB"/>
        </a:p>
      </dgm:t>
    </dgm:pt>
    <dgm:pt modelId="{5EAD949C-42A1-4AAA-9347-2B8C17E84397}" type="pres">
      <dgm:prSet presAssocID="{6070E6D1-A848-43A1-8F29-0B89B01429A4}" presName="root2" presStyleCnt="0"/>
      <dgm:spPr/>
    </dgm:pt>
    <dgm:pt modelId="{B00DE8ED-8338-4C60-9128-4C0CC298FC76}" type="pres">
      <dgm:prSet presAssocID="{6070E6D1-A848-43A1-8F29-0B89B01429A4}" presName="LevelTwoTextNode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C99F421-415C-4F99-BBCA-2F8DD862CCB7}" type="pres">
      <dgm:prSet presAssocID="{6070E6D1-A848-43A1-8F29-0B89B01429A4}" presName="level3hierChild" presStyleCnt="0"/>
      <dgm:spPr/>
    </dgm:pt>
    <dgm:pt modelId="{B19DA24D-8F72-49A2-A3C7-CF3D71AB7D24}" type="pres">
      <dgm:prSet presAssocID="{1A7798F8-87AB-47E6-BAC9-C7FA41B73EAF}" presName="conn2-1" presStyleLbl="parChTrans1D3" presStyleIdx="10" presStyleCnt="11"/>
      <dgm:spPr/>
      <dgm:t>
        <a:bodyPr/>
        <a:lstStyle/>
        <a:p>
          <a:endParaRPr lang="en-GB"/>
        </a:p>
      </dgm:t>
    </dgm:pt>
    <dgm:pt modelId="{7CECBBA9-0476-4DE4-87F8-C4EBBF1F4927}" type="pres">
      <dgm:prSet presAssocID="{1A7798F8-87AB-47E6-BAC9-C7FA41B73EAF}" presName="connTx" presStyleLbl="parChTrans1D3" presStyleIdx="10" presStyleCnt="11"/>
      <dgm:spPr/>
      <dgm:t>
        <a:bodyPr/>
        <a:lstStyle/>
        <a:p>
          <a:endParaRPr lang="en-GB"/>
        </a:p>
      </dgm:t>
    </dgm:pt>
    <dgm:pt modelId="{4160E803-404D-4647-99E3-E1E3155EFE73}" type="pres">
      <dgm:prSet presAssocID="{67B44EE0-86A8-4079-BA0D-22F090C584F4}" presName="root2" presStyleCnt="0"/>
      <dgm:spPr/>
    </dgm:pt>
    <dgm:pt modelId="{CA9EA7B4-FAC7-4C15-8067-E8867F5FCA6A}" type="pres">
      <dgm:prSet presAssocID="{67B44EE0-86A8-4079-BA0D-22F090C584F4}" presName="LevelTwoTextNode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7B3C46-15E8-4C2A-A7C0-A749271655BA}" type="pres">
      <dgm:prSet presAssocID="{67B44EE0-86A8-4079-BA0D-22F090C584F4}" presName="level3hierChild" presStyleCnt="0"/>
      <dgm:spPr/>
    </dgm:pt>
  </dgm:ptLst>
  <dgm:cxnLst>
    <dgm:cxn modelId="{3A97EA69-0991-4779-A390-A0A2C80E78F0}" srcId="{F962A997-B090-4582-9789-E8B1197BDEFC}" destId="{36105654-1D40-4066-BE33-2476391FCEAB}" srcOrd="2" destOrd="0" parTransId="{C0727D15-C09A-4443-A151-362059440921}" sibTransId="{F566A90A-796A-45F5-A7B5-9195EFEFBD5F}"/>
    <dgm:cxn modelId="{FBBA22CF-CC40-48F8-9AC2-1B87D9BFB25D}" type="presOf" srcId="{217BBFB1-1BE9-4620-82EA-1793D7891AFE}" destId="{C846C2D8-3F23-42F3-9EF2-57CA863141DA}" srcOrd="0" destOrd="0" presId="urn:microsoft.com/office/officeart/2005/8/layout/hierarchy2"/>
    <dgm:cxn modelId="{FE3001B9-036F-495D-ABE3-A63717E81836}" type="presOf" srcId="{A8287757-DE39-49C9-8448-BB969D0A2818}" destId="{34B0BD9C-1C3A-48D3-BBBD-4F16965A02FE}" srcOrd="0" destOrd="0" presId="urn:microsoft.com/office/officeart/2005/8/layout/hierarchy2"/>
    <dgm:cxn modelId="{538BB541-695B-4E7B-9024-9C74B482C181}" type="presOf" srcId="{97D64FD2-07DF-48EF-93AE-EAC35DA3BFE3}" destId="{41DAB713-2F0B-43C5-996C-57E874876624}" srcOrd="0" destOrd="0" presId="urn:microsoft.com/office/officeart/2005/8/layout/hierarchy2"/>
    <dgm:cxn modelId="{803D6C13-5EC0-4E68-9A02-0104EFC4BDE0}" type="presOf" srcId="{42C43E6E-B7FE-48C3-9B34-68670236D81F}" destId="{9870E43A-68F8-4F2B-BB97-CDD011EC457E}" srcOrd="0" destOrd="0" presId="urn:microsoft.com/office/officeart/2005/8/layout/hierarchy2"/>
    <dgm:cxn modelId="{6BE6C7E0-2130-467A-A32F-080C81B79318}" type="presOf" srcId="{82A021E3-3089-442B-88FD-20748EE47B78}" destId="{8B13EF66-0D8A-4B7E-9D7E-F5DC85F32AAA}" srcOrd="1" destOrd="0" presId="urn:microsoft.com/office/officeart/2005/8/layout/hierarchy2"/>
    <dgm:cxn modelId="{43FD8BB7-B1B5-4FD7-A62A-3DF54EBA4733}" type="presOf" srcId="{04FBE145-15D3-4D12-91BD-38DE1C3404CD}" destId="{F4C654C7-7C7C-43F2-B70F-53DD867BB1B8}" srcOrd="1" destOrd="0" presId="urn:microsoft.com/office/officeart/2005/8/layout/hierarchy2"/>
    <dgm:cxn modelId="{1B7D9729-2B3C-48E4-8F02-FF3ED38A863B}" type="presOf" srcId="{36105654-1D40-4066-BE33-2476391FCEAB}" destId="{57B033BF-C618-45DF-9B0F-07EB2E17EA0C}" srcOrd="0" destOrd="0" presId="urn:microsoft.com/office/officeart/2005/8/layout/hierarchy2"/>
    <dgm:cxn modelId="{CC6B6CA9-0A04-4B0E-BD81-CB1B11EDFF60}" srcId="{8CA93569-6123-4C0A-8270-47B321BB52EC}" destId="{AF9A55F4-219E-4404-A649-DD0BFE4345F7}" srcOrd="2" destOrd="0" parTransId="{F9B66441-36CD-4901-85A0-1BA14D7BF855}" sibTransId="{4568CACB-0A5B-4496-B044-BEE036DEBEB6}"/>
    <dgm:cxn modelId="{35910A0B-8D37-412A-839F-70F6539E0C64}" type="presOf" srcId="{48CED19E-32D8-4ED6-8DB2-8B2576890B8D}" destId="{6B1ED142-EDD7-4A4A-8DE9-1F57407B0619}" srcOrd="1" destOrd="0" presId="urn:microsoft.com/office/officeart/2005/8/layout/hierarchy2"/>
    <dgm:cxn modelId="{550747A4-77D2-4D94-844C-E343CE50169A}" srcId="{AEC68A19-B89C-47DC-97D0-13727C0F552A}" destId="{AF0AC0CF-C43D-48C0-A931-403C49C16316}" srcOrd="0" destOrd="0" parTransId="{04FBE145-15D3-4D12-91BD-38DE1C3404CD}" sibTransId="{D7A09C2D-8EF3-4F58-8A0A-2890CF27578E}"/>
    <dgm:cxn modelId="{2C5B6DEE-3E46-4252-8676-23A7B97F7EDB}" type="presOf" srcId="{1A7798F8-87AB-47E6-BAC9-C7FA41B73EAF}" destId="{B19DA24D-8F72-49A2-A3C7-CF3D71AB7D24}" srcOrd="0" destOrd="0" presId="urn:microsoft.com/office/officeart/2005/8/layout/hierarchy2"/>
    <dgm:cxn modelId="{64845773-DE98-4AF6-9CAF-90E946CE47AA}" type="presOf" srcId="{48CED19E-32D8-4ED6-8DB2-8B2576890B8D}" destId="{BE98EA93-E411-4C5F-92FA-7CA4DF93A3CF}" srcOrd="0" destOrd="0" presId="urn:microsoft.com/office/officeart/2005/8/layout/hierarchy2"/>
    <dgm:cxn modelId="{7A4F4332-C2E7-448E-98C2-760A9D8BDE68}" type="presOf" srcId="{9EFAC05C-ABFA-4654-BCE2-B75E37F0E60A}" destId="{A78257C2-F754-45BA-A2CA-6E30031424EB}" srcOrd="1" destOrd="0" presId="urn:microsoft.com/office/officeart/2005/8/layout/hierarchy2"/>
    <dgm:cxn modelId="{53110024-3D52-42CC-9BDB-C6E96A87C65D}" srcId="{AEC68A19-B89C-47DC-97D0-13727C0F552A}" destId="{67B44EE0-86A8-4079-BA0D-22F090C584F4}" srcOrd="2" destOrd="0" parTransId="{1A7798F8-87AB-47E6-BAC9-C7FA41B73EAF}" sibTransId="{B1686572-ECCC-4A59-8A4D-32A63FB083BC}"/>
    <dgm:cxn modelId="{3D9DD6E1-47AC-43EA-B752-FE3C07A64EEE}" type="presOf" srcId="{2130C062-A5ED-4913-A8A6-314EE33FBB42}" destId="{06050322-9863-4F11-873C-746058F79FE9}" srcOrd="0" destOrd="0" presId="urn:microsoft.com/office/officeart/2005/8/layout/hierarchy2"/>
    <dgm:cxn modelId="{78649D54-60AF-40D5-9E30-140A846C5B70}" srcId="{B2B87A01-1DCC-4C96-9B68-157CF9411A62}" destId="{7DAC014B-1E7C-4CB2-90E0-87BF5582D503}" srcOrd="0" destOrd="0" parTransId="{1E182395-9592-4E4D-9183-3439B68B4033}" sibTransId="{3D649C66-1BC1-42A8-8732-B1A40FFE1FDD}"/>
    <dgm:cxn modelId="{C8C4C32F-1960-44B7-99A3-D8ED2ACD058B}" type="presOf" srcId="{C81BB844-8861-4A3D-B938-FE7447CED7B9}" destId="{10524971-4A49-4804-A2CD-E4E6F37DF2E5}" srcOrd="0" destOrd="0" presId="urn:microsoft.com/office/officeart/2005/8/layout/hierarchy2"/>
    <dgm:cxn modelId="{D35FEEE9-3C05-4BAD-90EF-8AEF1FF1A142}" type="presOf" srcId="{97D64FD2-07DF-48EF-93AE-EAC35DA3BFE3}" destId="{C94E5403-40A5-42AB-B7A2-D0641900924A}" srcOrd="1" destOrd="0" presId="urn:microsoft.com/office/officeart/2005/8/layout/hierarchy2"/>
    <dgm:cxn modelId="{93E5D3FA-B940-4609-A0DD-EA094EB5DE0A}" type="presOf" srcId="{4BDECA67-D0BD-492A-B251-FA2062404752}" destId="{C2BC8260-CAFF-4AE9-86DF-91BDCEF29FA7}" srcOrd="0" destOrd="0" presId="urn:microsoft.com/office/officeart/2005/8/layout/hierarchy2"/>
    <dgm:cxn modelId="{A06B5E03-7AF2-4290-9FAA-63D387F36A82}" type="presOf" srcId="{C81BB844-8861-4A3D-B938-FE7447CED7B9}" destId="{3083909D-75D4-46F2-89B5-6E86B06840F7}" srcOrd="1" destOrd="0" presId="urn:microsoft.com/office/officeart/2005/8/layout/hierarchy2"/>
    <dgm:cxn modelId="{269D3C7B-C934-4329-A0A2-53A3E4D665B6}" type="presOf" srcId="{AE5408F3-F6BE-4A0A-A5E2-ED7FA7F8CB8F}" destId="{CA1385AF-AFA4-497F-AAB5-9B813176DF60}" srcOrd="0" destOrd="0" presId="urn:microsoft.com/office/officeart/2005/8/layout/hierarchy2"/>
    <dgm:cxn modelId="{DC62214C-9AA5-4833-B8C2-42D43366C299}" srcId="{7DAC014B-1E7C-4CB2-90E0-87BF5582D503}" destId="{2130C062-A5ED-4913-A8A6-314EE33FBB42}" srcOrd="0" destOrd="0" parTransId="{21E96D5B-C9AA-49F9-B111-1A1267661A97}" sibTransId="{67653750-0D95-4FA5-8092-EC15B82C7A8A}"/>
    <dgm:cxn modelId="{28462899-BBEC-455A-B2EB-D970C72770C9}" type="presOf" srcId="{794DA159-35AC-4794-B97B-EAB4DAAC5D01}" destId="{CADC2B14-8E16-40B8-8B37-78787EB3C211}" srcOrd="1" destOrd="0" presId="urn:microsoft.com/office/officeart/2005/8/layout/hierarchy2"/>
    <dgm:cxn modelId="{2269EB3A-4349-4A53-98E8-B671639B16CB}" srcId="{DF0C0600-82BF-45CA-953A-BAF155F53B44}" destId="{A42A0110-A773-4ECA-8FE6-255785ACDF05}" srcOrd="1" destOrd="0" parTransId="{837599D6-4FB2-4DD8-8913-992C7D6EE748}" sibTransId="{14B82D9A-EDA3-4657-B1EB-99773726E0B8}"/>
    <dgm:cxn modelId="{6F8A0046-E5F3-4701-86D9-2477219F8A8D}" type="presOf" srcId="{FA970972-EA94-434D-87EA-1E93F75697FC}" destId="{9F833009-1E7C-4D10-8A11-F155A48907DA}" srcOrd="1" destOrd="0" presId="urn:microsoft.com/office/officeart/2005/8/layout/hierarchy2"/>
    <dgm:cxn modelId="{D43A63F7-70D5-402A-B01A-C0E55395FFE2}" type="presOf" srcId="{67B44EE0-86A8-4079-BA0D-22F090C584F4}" destId="{CA9EA7B4-FAC7-4C15-8067-E8867F5FCA6A}" srcOrd="0" destOrd="0" presId="urn:microsoft.com/office/officeart/2005/8/layout/hierarchy2"/>
    <dgm:cxn modelId="{55054131-EE15-472C-BCB9-E9D1DE3DD6FB}" srcId="{AEC68A19-B89C-47DC-97D0-13727C0F552A}" destId="{6070E6D1-A848-43A1-8F29-0B89B01429A4}" srcOrd="1" destOrd="0" parTransId="{51D53BF0-5084-4F2A-BE2E-7DEF9992F651}" sibTransId="{E96AB5E2-1D94-4E83-B693-7C720180650B}"/>
    <dgm:cxn modelId="{D175AA35-9985-4B3E-B6EA-86586FCF4022}" type="presOf" srcId="{C1440095-D0AC-4389-87A0-C0E6AEC58FDC}" destId="{627CC344-D6CC-47E7-9804-E43FFAFC8E31}" srcOrd="0" destOrd="0" presId="urn:microsoft.com/office/officeart/2005/8/layout/hierarchy2"/>
    <dgm:cxn modelId="{B3917956-5382-4AE3-8A77-A1D3AFDAD89B}" srcId="{AE5408F3-F6BE-4A0A-A5E2-ED7FA7F8CB8F}" destId="{ABC7E6DB-E693-4512-B1BA-E64949885BFB}" srcOrd="0" destOrd="0" parTransId="{9EFAC05C-ABFA-4654-BCE2-B75E37F0E60A}" sibTransId="{1B39C133-37ED-4265-B48C-C833534169F3}"/>
    <dgm:cxn modelId="{37A0E863-B9E6-4A94-A384-946D0F98A30C}" type="presOf" srcId="{8CBE1118-6EA8-4C09-AEA5-A5675D9376E3}" destId="{48B901CE-5D08-418C-B8BC-EE498AADFAC1}" srcOrd="1" destOrd="0" presId="urn:microsoft.com/office/officeart/2005/8/layout/hierarchy2"/>
    <dgm:cxn modelId="{6A91ED66-9C8D-41A7-A362-AEBAA6D94C73}" type="presOf" srcId="{8CBE1118-6EA8-4C09-AEA5-A5675D9376E3}" destId="{86BF51AD-3FE8-4923-AEAC-FC4C30C17BBB}" srcOrd="0" destOrd="0" presId="urn:microsoft.com/office/officeart/2005/8/layout/hierarchy2"/>
    <dgm:cxn modelId="{2921CF86-5568-4ED5-B7A8-4248E92C8A15}" type="presOf" srcId="{837599D6-4FB2-4DD8-8913-992C7D6EE748}" destId="{A17F25E9-2531-48E9-8498-4435F0EB0B9B}" srcOrd="0" destOrd="0" presId="urn:microsoft.com/office/officeart/2005/8/layout/hierarchy2"/>
    <dgm:cxn modelId="{074C5C77-BCC4-497D-B589-0AFCCE41E0FD}" type="presOf" srcId="{F9B66441-36CD-4901-85A0-1BA14D7BF855}" destId="{89189716-257F-4C5E-B437-C05DEB432EA7}" srcOrd="0" destOrd="0" presId="urn:microsoft.com/office/officeart/2005/8/layout/hierarchy2"/>
    <dgm:cxn modelId="{770DEA2A-CB15-4AB1-B23C-B637190A82B7}" type="presOf" srcId="{0C23841E-6043-4D6B-A6E2-42F66CED94B1}" destId="{D225BD36-755C-4741-8A17-880D2E0CB3D9}" srcOrd="0" destOrd="0" presId="urn:microsoft.com/office/officeart/2005/8/layout/hierarchy2"/>
    <dgm:cxn modelId="{ED1E420F-67AA-4581-B3BE-6C51C2CD4D3A}" type="presOf" srcId="{16FB359F-6F1F-4B83-94D0-10F9BE8BF971}" destId="{85624AA4-0668-4AEA-AF4C-94593775E77F}" srcOrd="1" destOrd="0" presId="urn:microsoft.com/office/officeart/2005/8/layout/hierarchy2"/>
    <dgm:cxn modelId="{DA46185E-BBBD-43D9-9738-856892A2A93D}" srcId="{46FAE8ED-6AE3-4FDE-AD73-70FA04624B58}" destId="{4BDECA67-D0BD-492A-B251-FA2062404752}" srcOrd="1" destOrd="0" parTransId="{97D64FD2-07DF-48EF-93AE-EAC35DA3BFE3}" sibTransId="{6ACACACE-4A70-42EB-8117-370FCE007C1F}"/>
    <dgm:cxn modelId="{8673DCD1-DBEB-43D0-9916-F3AC0C0A9B68}" type="presOf" srcId="{C1440095-D0AC-4389-87A0-C0E6AEC58FDC}" destId="{16D35783-26F7-4B06-96A2-C7440EC0E495}" srcOrd="1" destOrd="0" presId="urn:microsoft.com/office/officeart/2005/8/layout/hierarchy2"/>
    <dgm:cxn modelId="{55465C49-1A94-4126-BEDF-64A1E6A152F2}" type="presOf" srcId="{0C23841E-6043-4D6B-A6E2-42F66CED94B1}" destId="{A3DF0560-1137-4803-9979-7AC9A96F6227}" srcOrd="1" destOrd="0" presId="urn:microsoft.com/office/officeart/2005/8/layout/hierarchy2"/>
    <dgm:cxn modelId="{91CA3DE0-F027-4488-9A1E-B8980C8A46CA}" type="presOf" srcId="{FA970972-EA94-434D-87EA-1E93F75697FC}" destId="{96A34335-33D3-40A6-A8CE-BCFD4EFD1BF0}" srcOrd="0" destOrd="0" presId="urn:microsoft.com/office/officeart/2005/8/layout/hierarchy2"/>
    <dgm:cxn modelId="{C90A936F-E8D3-4158-B1BE-AFE4B14A8DC8}" srcId="{46FAE8ED-6AE3-4FDE-AD73-70FA04624B58}" destId="{8CA93569-6123-4C0A-8270-47B321BB52EC}" srcOrd="0" destOrd="0" parTransId="{82A021E3-3089-442B-88FD-20748EE47B78}" sibTransId="{2BDCF0B8-A2F6-4D2F-B5AC-8CE9253DB0F2}"/>
    <dgm:cxn modelId="{4723659E-42CA-491B-98AF-F7C8916551FA}" srcId="{8CA93569-6123-4C0A-8270-47B321BB52EC}" destId="{624F26BD-6E04-4C55-B7C4-1580FCC7B867}" srcOrd="0" destOrd="0" parTransId="{C89359A5-5509-41F6-A23F-69B34A9780F8}" sibTransId="{C5F2CB05-54FC-4765-B358-8860A4A0094E}"/>
    <dgm:cxn modelId="{4B75F78E-3B4B-4476-A23A-0D8F3280DB9E}" type="presOf" srcId="{624F26BD-6E04-4C55-B7C4-1580FCC7B867}" destId="{5D780E62-8299-456E-9A68-329C398DD8F9}" srcOrd="0" destOrd="0" presId="urn:microsoft.com/office/officeart/2005/8/layout/hierarchy2"/>
    <dgm:cxn modelId="{FC1C71F2-3CEA-4569-8806-DB10F0EF513C}" type="presOf" srcId="{B0EF1654-EE90-4447-A22B-4C1398BC7A21}" destId="{DA923A8F-2807-4E0D-BC69-6D1D89F7EA55}" srcOrd="0" destOrd="0" presId="urn:microsoft.com/office/officeart/2005/8/layout/hierarchy2"/>
    <dgm:cxn modelId="{D5936F94-B7E7-4618-AFAB-F55BDA50C23D}" type="presOf" srcId="{C89359A5-5509-41F6-A23F-69B34A9780F8}" destId="{1FA41F5A-44D5-4F52-8C90-AF5A3ECC24BE}" srcOrd="0" destOrd="0" presId="urn:microsoft.com/office/officeart/2005/8/layout/hierarchy2"/>
    <dgm:cxn modelId="{46DD7747-C21F-48B3-ABDA-3FB96ED07952}" srcId="{F962A997-B090-4582-9789-E8B1197BDEFC}" destId="{217BBFB1-1BE9-4620-82EA-1793D7891AFE}" srcOrd="0" destOrd="0" parTransId="{0C23841E-6043-4D6B-A6E2-42F66CED94B1}" sibTransId="{77D0A87F-AE6C-4B46-8FD3-26DEFD04178A}"/>
    <dgm:cxn modelId="{E3B687A7-9F2B-4729-9DC0-58042F9530D9}" srcId="{B2B87A01-1DCC-4C96-9B68-157CF9411A62}" destId="{46FAE8ED-6AE3-4FDE-AD73-70FA04624B58}" srcOrd="2" destOrd="0" parTransId="{C81BB844-8861-4A3D-B938-FE7447CED7B9}" sibTransId="{7AAF4054-3060-4016-B0A0-002D017AB25B}"/>
    <dgm:cxn modelId="{746A4AB9-9423-4F84-8DF5-19B736CB702C}" type="presOf" srcId="{82A021E3-3089-442B-88FD-20748EE47B78}" destId="{D91AF294-4B4E-4C15-AB25-CE78AFCAC3A1}" srcOrd="0" destOrd="0" presId="urn:microsoft.com/office/officeart/2005/8/layout/hierarchy2"/>
    <dgm:cxn modelId="{CA89382D-7394-4398-961B-FA8761A6EAEC}" srcId="{7DAC014B-1E7C-4CB2-90E0-87BF5582D503}" destId="{B0EF1654-EE90-4447-A22B-4C1398BC7A21}" srcOrd="2" destOrd="0" parTransId="{48CED19E-32D8-4ED6-8DB2-8B2576890B8D}" sibTransId="{3CA6FCDA-4A9E-4B06-A378-E5021C62D10F}"/>
    <dgm:cxn modelId="{991A2DDB-86F2-4448-96EC-FB8BDA17EF52}" type="presOf" srcId="{21E96D5B-C9AA-49F9-B111-1A1267661A97}" destId="{EEC84FB8-0CC9-4010-9827-65A6318C37F9}" srcOrd="0" destOrd="0" presId="urn:microsoft.com/office/officeart/2005/8/layout/hierarchy2"/>
    <dgm:cxn modelId="{9E8F6E70-CB4B-4634-A04F-BE1EDDCE97F6}" type="presOf" srcId="{C0727D15-C09A-4443-A151-362059440921}" destId="{45219A9A-471A-4683-98DD-520B43E7903F}" srcOrd="1" destOrd="0" presId="urn:microsoft.com/office/officeart/2005/8/layout/hierarchy2"/>
    <dgm:cxn modelId="{B02D19EB-E2C8-4372-8C29-58BD71181F9E}" srcId="{F962A997-B090-4582-9789-E8B1197BDEFC}" destId="{DFF2667F-A956-49B2-A44A-656DD58BA18D}" srcOrd="1" destOrd="0" parTransId="{16FB359F-6F1F-4B83-94D0-10F9BE8BF971}" sibTransId="{B3E7276C-321F-4745-9598-CE5EF417E853}"/>
    <dgm:cxn modelId="{C6A8A7E6-94F7-40CA-AA22-A0F95C0DECC3}" type="presOf" srcId="{A3E8BA2B-603A-4AC1-8FCC-05E0F7D6621B}" destId="{77F14C12-536E-4E4A-84A8-F00233B354F9}" srcOrd="0" destOrd="0" presId="urn:microsoft.com/office/officeart/2005/8/layout/hierarchy2"/>
    <dgm:cxn modelId="{79179125-A935-419D-98DC-EA9F670B4846}" type="presOf" srcId="{FC8DBA09-D61B-4BF2-A51E-766C10D10E1D}" destId="{A26E1730-5D5F-47DC-AAC4-80358B4D2E4D}" srcOrd="0" destOrd="0" presId="urn:microsoft.com/office/officeart/2005/8/layout/hierarchy2"/>
    <dgm:cxn modelId="{C16E4041-3031-441B-98B6-5444F260AC2A}" type="presOf" srcId="{46FAE8ED-6AE3-4FDE-AD73-70FA04624B58}" destId="{BD66617E-49BF-4CBD-B8B8-2E6F84F5B19F}" srcOrd="0" destOrd="0" presId="urn:microsoft.com/office/officeart/2005/8/layout/hierarchy2"/>
    <dgm:cxn modelId="{A2AE6F62-9DE9-4297-8858-CBBE075F3D7F}" srcId="{8CA93569-6123-4C0A-8270-47B321BB52EC}" destId="{AC08EE03-6F7F-48D2-AE63-C29F8B71C58C}" srcOrd="1" destOrd="0" parTransId="{EF433FF1-725B-4266-B77A-4CE70E006149}" sibTransId="{D787F11F-74D7-48BB-B803-AC2D933F4AFA}"/>
    <dgm:cxn modelId="{6B9328DE-2E3A-4F05-A31C-F14A2E397D80}" type="presOf" srcId="{1E182395-9592-4E4D-9183-3439B68B4033}" destId="{DE09E8C3-590E-47F1-A940-86DB15DC1640}" srcOrd="1" destOrd="0" presId="urn:microsoft.com/office/officeart/2005/8/layout/hierarchy2"/>
    <dgm:cxn modelId="{19B27713-FF2A-48BC-868F-0649EEA04AB9}" type="presOf" srcId="{6070E6D1-A848-43A1-8F29-0B89B01429A4}" destId="{B00DE8ED-8338-4C60-9128-4C0CC298FC76}" srcOrd="0" destOrd="0" presId="urn:microsoft.com/office/officeart/2005/8/layout/hierarchy2"/>
    <dgm:cxn modelId="{552853A9-EB0C-4444-A6E4-2EBF4427F6F0}" type="presOf" srcId="{AF0AC0CF-C43D-48C0-A931-403C49C16316}" destId="{57A4049E-5539-489C-88AB-14027F37135A}" srcOrd="0" destOrd="0" presId="urn:microsoft.com/office/officeart/2005/8/layout/hierarchy2"/>
    <dgm:cxn modelId="{D8C5EEB3-081B-42AF-A225-B8C85B887876}" type="presOf" srcId="{04FBE145-15D3-4D12-91BD-38DE1C3404CD}" destId="{5E77438D-A823-494C-8A26-355EED8B0B65}" srcOrd="0" destOrd="0" presId="urn:microsoft.com/office/officeart/2005/8/layout/hierarchy2"/>
    <dgm:cxn modelId="{CA55A649-7B0B-4F9E-8862-85B5FD858931}" type="presOf" srcId="{794DA159-35AC-4794-B97B-EAB4DAAC5D01}" destId="{C276AA88-019F-4FA6-BA5D-482A7DAFE96E}" srcOrd="0" destOrd="0" presId="urn:microsoft.com/office/officeart/2005/8/layout/hierarchy2"/>
    <dgm:cxn modelId="{A57E6AD6-5196-4485-B1D8-10489F3E4AC5}" type="presOf" srcId="{DFF2667F-A956-49B2-A44A-656DD58BA18D}" destId="{CA838FA0-DEE2-4D62-932E-11A7619721A7}" srcOrd="0" destOrd="0" presId="urn:microsoft.com/office/officeart/2005/8/layout/hierarchy2"/>
    <dgm:cxn modelId="{D6488646-5E28-49E5-9E35-EC310D9C6161}" type="presOf" srcId="{AF9A55F4-219E-4404-A649-DD0BFE4345F7}" destId="{4190E74E-41B1-4094-BADC-C654487D458A}" srcOrd="0" destOrd="0" presId="urn:microsoft.com/office/officeart/2005/8/layout/hierarchy2"/>
    <dgm:cxn modelId="{AEBB8D99-6282-4E77-B778-2922E4535740}" type="presOf" srcId="{7DAC014B-1E7C-4CB2-90E0-87BF5582D503}" destId="{3A4C624F-080B-4C36-9571-FC6753E285B8}" srcOrd="0" destOrd="0" presId="urn:microsoft.com/office/officeart/2005/8/layout/hierarchy2"/>
    <dgm:cxn modelId="{3717A8AA-9124-46E3-9D5F-59A420E478BF}" type="presOf" srcId="{21E96D5B-C9AA-49F9-B111-1A1267661A97}" destId="{C6BD5106-BA4B-40B5-9643-7A37A296FD1F}" srcOrd="1" destOrd="0" presId="urn:microsoft.com/office/officeart/2005/8/layout/hierarchy2"/>
    <dgm:cxn modelId="{F66E2F4F-8294-4FE8-BDD3-6D04DA79A2D0}" type="presOf" srcId="{AC08EE03-6F7F-48D2-AE63-C29F8B71C58C}" destId="{ADCE3EB6-0B68-4DDE-886C-83DADC68794B}" srcOrd="0" destOrd="0" presId="urn:microsoft.com/office/officeart/2005/8/layout/hierarchy2"/>
    <dgm:cxn modelId="{2DE13FA2-7261-4596-84FF-7230FF016EFB}" type="presOf" srcId="{16FB359F-6F1F-4B83-94D0-10F9BE8BF971}" destId="{37AE0B87-69CD-4ADA-A26C-12ED453AC2AB}" srcOrd="0" destOrd="0" presId="urn:microsoft.com/office/officeart/2005/8/layout/hierarchy2"/>
    <dgm:cxn modelId="{D235B543-C99D-4A38-B7C3-1E3AEB098418}" type="presOf" srcId="{51D53BF0-5084-4F2A-BE2E-7DEF9992F651}" destId="{91D87656-CB21-4547-B1D7-C93A238B1D83}" srcOrd="0" destOrd="0" presId="urn:microsoft.com/office/officeart/2005/8/layout/hierarchy2"/>
    <dgm:cxn modelId="{A10AB7EB-F480-41A4-8E8E-7DD9CF09318C}" srcId="{A3E8BA2B-603A-4AC1-8FCC-05E0F7D6621B}" destId="{B2B87A01-1DCC-4C96-9B68-157CF9411A62}" srcOrd="0" destOrd="0" parTransId="{327DA9AD-6CE6-46FF-9A4D-352434A15B30}" sibTransId="{AF9C4719-FA9A-4CA1-92CF-E0AFC33F39AB}"/>
    <dgm:cxn modelId="{0096522E-3407-43B5-BF54-89F20821BBEB}" srcId="{B2B87A01-1DCC-4C96-9B68-157CF9411A62}" destId="{DF0C0600-82BF-45CA-953A-BAF155F53B44}" srcOrd="1" destOrd="0" parTransId="{C1440095-D0AC-4389-87A0-C0E6AEC58FDC}" sibTransId="{D24D57F8-034C-4922-AA91-5232C736C4E4}"/>
    <dgm:cxn modelId="{0D04D0BB-05D3-47E8-8FAE-18A62DD039BD}" type="presOf" srcId="{FC8DBA09-D61B-4BF2-A51E-766C10D10E1D}" destId="{3C28A4AA-DC6E-4895-80EC-CD343926BC45}" srcOrd="1" destOrd="0" presId="urn:microsoft.com/office/officeart/2005/8/layout/hierarchy2"/>
    <dgm:cxn modelId="{0D9F9579-4E19-4D67-9358-111856B6195E}" type="presOf" srcId="{EF433FF1-725B-4266-B77A-4CE70E006149}" destId="{4A7C7325-3595-4E9A-8B37-DC06EB4FB45D}" srcOrd="1" destOrd="0" presId="urn:microsoft.com/office/officeart/2005/8/layout/hierarchy2"/>
    <dgm:cxn modelId="{14BC05FA-EC65-4789-ABEF-12BE74256FB0}" srcId="{B2B87A01-1DCC-4C96-9B68-157CF9411A62}" destId="{AEC68A19-B89C-47DC-97D0-13727C0F552A}" srcOrd="3" destOrd="0" parTransId="{3A71101D-821E-438F-AD31-CF9537C6808F}" sibTransId="{59805AE7-EAC9-4E65-ACBB-FA4548EDC1BB}"/>
    <dgm:cxn modelId="{EF27A980-5BE1-410F-951E-2E66437C7048}" type="presOf" srcId="{AEC68A19-B89C-47DC-97D0-13727C0F552A}" destId="{6CDA50F1-DEEB-44CD-84AE-042F17F465BD}" srcOrd="0" destOrd="0" presId="urn:microsoft.com/office/officeart/2005/8/layout/hierarchy2"/>
    <dgm:cxn modelId="{184B57A0-07AC-43ED-9DEE-4EF3AC84387A}" type="presOf" srcId="{A42A0110-A773-4ECA-8FE6-255785ACDF05}" destId="{52CC5B98-DB10-47E8-BD9E-D498183AD9C9}" srcOrd="0" destOrd="0" presId="urn:microsoft.com/office/officeart/2005/8/layout/hierarchy2"/>
    <dgm:cxn modelId="{35A959C9-4295-4CFB-A334-BFC4923B9605}" type="presOf" srcId="{1E182395-9592-4E4D-9183-3439B68B4033}" destId="{5AF0CBC4-324F-4F49-A54E-F460D2757B96}" srcOrd="0" destOrd="0" presId="urn:microsoft.com/office/officeart/2005/8/layout/hierarchy2"/>
    <dgm:cxn modelId="{5314C87C-8DEC-40D8-B2A5-2C7BA9598390}" type="presOf" srcId="{F962A997-B090-4582-9789-E8B1197BDEFC}" destId="{00D79123-F3FA-4A88-A28B-38488C326E8B}" srcOrd="0" destOrd="0" presId="urn:microsoft.com/office/officeart/2005/8/layout/hierarchy2"/>
    <dgm:cxn modelId="{457239EF-787D-4782-8900-5E6C743759A6}" type="presOf" srcId="{ABC7E6DB-E693-4512-B1BA-E64949885BFB}" destId="{0CAAA13A-E4D1-4824-AB9E-AE0CCB975111}" srcOrd="0" destOrd="0" presId="urn:microsoft.com/office/officeart/2005/8/layout/hierarchy2"/>
    <dgm:cxn modelId="{D338275D-7581-4390-9C89-163DC5A076E3}" type="presOf" srcId="{EF433FF1-725B-4266-B77A-4CE70E006149}" destId="{E05F2CB5-049D-4D3E-ABB5-16AD913DB4A2}" srcOrd="0" destOrd="0" presId="urn:microsoft.com/office/officeart/2005/8/layout/hierarchy2"/>
    <dgm:cxn modelId="{D6B701F8-8A73-4C7D-B9FB-667AAF4534F9}" type="presOf" srcId="{51D53BF0-5084-4F2A-BE2E-7DEF9992F651}" destId="{A683BFA6-18CD-4B4E-933D-AE2A9AAFCDEA}" srcOrd="1" destOrd="0" presId="urn:microsoft.com/office/officeart/2005/8/layout/hierarchy2"/>
    <dgm:cxn modelId="{5FD49081-FEA2-430E-BC68-A6C64EF06E1E}" type="presOf" srcId="{9EFAC05C-ABFA-4654-BCE2-B75E37F0E60A}" destId="{7104A39F-77F9-4814-BCD3-DC5ABB5FF821}" srcOrd="0" destOrd="0" presId="urn:microsoft.com/office/officeart/2005/8/layout/hierarchy2"/>
    <dgm:cxn modelId="{9A0390EF-BA08-4693-88B3-377F18570629}" type="presOf" srcId="{C89359A5-5509-41F6-A23F-69B34A9780F8}" destId="{6D52888E-AE91-46E6-9F48-0BE8785C01B7}" srcOrd="1" destOrd="0" presId="urn:microsoft.com/office/officeart/2005/8/layout/hierarchy2"/>
    <dgm:cxn modelId="{7CF2573B-75CB-4155-8B35-E9174539E207}" type="presOf" srcId="{C0727D15-C09A-4443-A151-362059440921}" destId="{F858D97A-376D-4CAA-965B-C96402D9A2AD}" srcOrd="0" destOrd="0" presId="urn:microsoft.com/office/officeart/2005/8/layout/hierarchy2"/>
    <dgm:cxn modelId="{15272EA0-A60E-4017-A3D1-CFEC1C98BFF9}" type="presOf" srcId="{837599D6-4FB2-4DD8-8913-992C7D6EE748}" destId="{4779DB78-77B9-464D-8B40-234C8EF85360}" srcOrd="1" destOrd="0" presId="urn:microsoft.com/office/officeart/2005/8/layout/hierarchy2"/>
    <dgm:cxn modelId="{754BFA2F-DBCF-4A7C-AEB6-FF1E8F09DC29}" type="presOf" srcId="{F9B66441-36CD-4901-85A0-1BA14D7BF855}" destId="{1780E5ED-332F-432D-8942-AB4D6B41E04B}" srcOrd="1" destOrd="0" presId="urn:microsoft.com/office/officeart/2005/8/layout/hierarchy2"/>
    <dgm:cxn modelId="{443342A3-1358-487D-B370-4438702A9374}" type="presOf" srcId="{1A7798F8-87AB-47E6-BAC9-C7FA41B73EAF}" destId="{7CECBBA9-0476-4DE4-87F8-C4EBBF1F4927}" srcOrd="1" destOrd="0" presId="urn:microsoft.com/office/officeart/2005/8/layout/hierarchy2"/>
    <dgm:cxn modelId="{8D86259C-D901-43FF-857B-091CAD789DB2}" srcId="{DF0C0600-82BF-45CA-953A-BAF155F53B44}" destId="{A8287757-DE39-49C9-8448-BB969D0A2818}" srcOrd="2" destOrd="0" parTransId="{8CBE1118-6EA8-4C09-AEA5-A5675D9376E3}" sibTransId="{96C6A558-BFF1-4452-9B7A-9C5ED8281003}"/>
    <dgm:cxn modelId="{08C25008-2E83-457E-A07E-9E763B6BB655}" srcId="{7DAC014B-1E7C-4CB2-90E0-87BF5582D503}" destId="{AE5408F3-F6BE-4A0A-A5E2-ED7FA7F8CB8F}" srcOrd="1" destOrd="0" parTransId="{FC8DBA09-D61B-4BF2-A51E-766C10D10E1D}" sibTransId="{158A7F0E-8B71-457E-B752-C50C8F838784}"/>
    <dgm:cxn modelId="{107ECD54-FA74-49B4-A411-36C632CE692B}" type="presOf" srcId="{3A71101D-821E-438F-AD31-CF9537C6808F}" destId="{625F8981-8EDF-4038-BE81-05CEB5974F7B}" srcOrd="0" destOrd="0" presId="urn:microsoft.com/office/officeart/2005/8/layout/hierarchy2"/>
    <dgm:cxn modelId="{3371F857-2492-47C6-9BB5-5386289AA428}" srcId="{DF0C0600-82BF-45CA-953A-BAF155F53B44}" destId="{F962A997-B090-4582-9789-E8B1197BDEFC}" srcOrd="0" destOrd="0" parTransId="{FA970972-EA94-434D-87EA-1E93F75697FC}" sibTransId="{14A1742F-E9B4-4638-B4C9-FED97DC1888F}"/>
    <dgm:cxn modelId="{55AD87B7-7721-4E03-83F3-8FE9523AF909}" type="presOf" srcId="{DF0C0600-82BF-45CA-953A-BAF155F53B44}" destId="{CBE212E3-1D2D-4919-8340-FCF996207166}" srcOrd="0" destOrd="0" presId="urn:microsoft.com/office/officeart/2005/8/layout/hierarchy2"/>
    <dgm:cxn modelId="{BE0EEF34-1398-4346-BD0A-4942F4E6633D}" type="presOf" srcId="{3A71101D-821E-438F-AD31-CF9537C6808F}" destId="{3AB5CCEE-DEE6-419B-8615-7D3EAC121BB7}" srcOrd="1" destOrd="0" presId="urn:microsoft.com/office/officeart/2005/8/layout/hierarchy2"/>
    <dgm:cxn modelId="{48BE2961-E4E7-42E2-81B5-2FEA8A619F65}" type="presOf" srcId="{B2B87A01-1DCC-4C96-9B68-157CF9411A62}" destId="{55CCBFA1-BA91-4722-9C6C-19018F90226C}" srcOrd="0" destOrd="0" presId="urn:microsoft.com/office/officeart/2005/8/layout/hierarchy2"/>
    <dgm:cxn modelId="{57A2AB1D-2873-421A-9FB4-8DC988D3B1AD}" type="presOf" srcId="{8CA93569-6123-4C0A-8270-47B321BB52EC}" destId="{5E4BE10E-94C1-4C5D-8E90-0FAB7D9250B8}" srcOrd="0" destOrd="0" presId="urn:microsoft.com/office/officeart/2005/8/layout/hierarchy2"/>
    <dgm:cxn modelId="{01F20B2B-D887-47E3-A9F2-3136110E4593}" srcId="{AE5408F3-F6BE-4A0A-A5E2-ED7FA7F8CB8F}" destId="{42C43E6E-B7FE-48C3-9B34-68670236D81F}" srcOrd="1" destOrd="0" parTransId="{794DA159-35AC-4794-B97B-EAB4DAAC5D01}" sibTransId="{C3BD5333-F69A-44AF-9745-DABCD047B749}"/>
    <dgm:cxn modelId="{F9CB8E63-08FD-4B93-8C15-3ABD3EF454E9}" type="presParOf" srcId="{77F14C12-536E-4E4A-84A8-F00233B354F9}" destId="{E32E0859-8AA8-4CCE-85E3-D15E72BC1253}" srcOrd="0" destOrd="0" presId="urn:microsoft.com/office/officeart/2005/8/layout/hierarchy2"/>
    <dgm:cxn modelId="{B4750E17-D0AE-47B6-9ED7-97C4DC48FA13}" type="presParOf" srcId="{E32E0859-8AA8-4CCE-85E3-D15E72BC1253}" destId="{55CCBFA1-BA91-4722-9C6C-19018F90226C}" srcOrd="0" destOrd="0" presId="urn:microsoft.com/office/officeart/2005/8/layout/hierarchy2"/>
    <dgm:cxn modelId="{34275832-30FF-4B4C-985E-096F2D508F4C}" type="presParOf" srcId="{E32E0859-8AA8-4CCE-85E3-D15E72BC1253}" destId="{C7568749-4198-42FA-BB3C-E448F2C5210E}" srcOrd="1" destOrd="0" presId="urn:microsoft.com/office/officeart/2005/8/layout/hierarchy2"/>
    <dgm:cxn modelId="{B4191F34-804C-49D4-84AE-E4EF50CB8D63}" type="presParOf" srcId="{C7568749-4198-42FA-BB3C-E448F2C5210E}" destId="{5AF0CBC4-324F-4F49-A54E-F460D2757B96}" srcOrd="0" destOrd="0" presId="urn:microsoft.com/office/officeart/2005/8/layout/hierarchy2"/>
    <dgm:cxn modelId="{B7DFBBD3-9FB0-48AF-B7E4-6FF20C7FC685}" type="presParOf" srcId="{5AF0CBC4-324F-4F49-A54E-F460D2757B96}" destId="{DE09E8C3-590E-47F1-A940-86DB15DC1640}" srcOrd="0" destOrd="0" presId="urn:microsoft.com/office/officeart/2005/8/layout/hierarchy2"/>
    <dgm:cxn modelId="{A236CF7B-1D11-4D7F-8722-1CD3862F25D3}" type="presParOf" srcId="{C7568749-4198-42FA-BB3C-E448F2C5210E}" destId="{36F1D1A5-2063-413F-8772-9547CCD1E305}" srcOrd="1" destOrd="0" presId="urn:microsoft.com/office/officeart/2005/8/layout/hierarchy2"/>
    <dgm:cxn modelId="{22592AD6-1C09-43C7-B488-FF3CEF271255}" type="presParOf" srcId="{36F1D1A5-2063-413F-8772-9547CCD1E305}" destId="{3A4C624F-080B-4C36-9571-FC6753E285B8}" srcOrd="0" destOrd="0" presId="urn:microsoft.com/office/officeart/2005/8/layout/hierarchy2"/>
    <dgm:cxn modelId="{288C2C1E-30D7-42F1-8EC2-D02EA7E516C7}" type="presParOf" srcId="{36F1D1A5-2063-413F-8772-9547CCD1E305}" destId="{BA01B8D4-BA0D-4DBB-ADD1-C685C7CC5A23}" srcOrd="1" destOrd="0" presId="urn:microsoft.com/office/officeart/2005/8/layout/hierarchy2"/>
    <dgm:cxn modelId="{62D74519-9C0D-439E-BB21-9628199EFEBE}" type="presParOf" srcId="{BA01B8D4-BA0D-4DBB-ADD1-C685C7CC5A23}" destId="{EEC84FB8-0CC9-4010-9827-65A6318C37F9}" srcOrd="0" destOrd="0" presId="urn:microsoft.com/office/officeart/2005/8/layout/hierarchy2"/>
    <dgm:cxn modelId="{02ED9808-5BBE-489E-A30B-667F0245538A}" type="presParOf" srcId="{EEC84FB8-0CC9-4010-9827-65A6318C37F9}" destId="{C6BD5106-BA4B-40B5-9643-7A37A296FD1F}" srcOrd="0" destOrd="0" presId="urn:microsoft.com/office/officeart/2005/8/layout/hierarchy2"/>
    <dgm:cxn modelId="{5DCFAD05-68AD-4DC6-8533-BFEF56E9CA65}" type="presParOf" srcId="{BA01B8D4-BA0D-4DBB-ADD1-C685C7CC5A23}" destId="{426F78D6-4E49-407A-A292-3AA565921D3F}" srcOrd="1" destOrd="0" presId="urn:microsoft.com/office/officeart/2005/8/layout/hierarchy2"/>
    <dgm:cxn modelId="{93CC9CC9-84BA-408B-9B40-2FFB976F385E}" type="presParOf" srcId="{426F78D6-4E49-407A-A292-3AA565921D3F}" destId="{06050322-9863-4F11-873C-746058F79FE9}" srcOrd="0" destOrd="0" presId="urn:microsoft.com/office/officeart/2005/8/layout/hierarchy2"/>
    <dgm:cxn modelId="{7B1E0611-FAFE-4E29-B30C-23711DAC3D8D}" type="presParOf" srcId="{426F78D6-4E49-407A-A292-3AA565921D3F}" destId="{87C040C7-7240-4CC0-95A4-86897C19C4E3}" srcOrd="1" destOrd="0" presId="urn:microsoft.com/office/officeart/2005/8/layout/hierarchy2"/>
    <dgm:cxn modelId="{0F24514B-9BBE-4287-8502-F6B33C78BE7C}" type="presParOf" srcId="{BA01B8D4-BA0D-4DBB-ADD1-C685C7CC5A23}" destId="{A26E1730-5D5F-47DC-AAC4-80358B4D2E4D}" srcOrd="2" destOrd="0" presId="urn:microsoft.com/office/officeart/2005/8/layout/hierarchy2"/>
    <dgm:cxn modelId="{0F7816D3-3804-462A-981E-ACC775E0458F}" type="presParOf" srcId="{A26E1730-5D5F-47DC-AAC4-80358B4D2E4D}" destId="{3C28A4AA-DC6E-4895-80EC-CD343926BC45}" srcOrd="0" destOrd="0" presId="urn:microsoft.com/office/officeart/2005/8/layout/hierarchy2"/>
    <dgm:cxn modelId="{83672D91-1C2C-43F2-A7B7-F0E1BB04BB2E}" type="presParOf" srcId="{BA01B8D4-BA0D-4DBB-ADD1-C685C7CC5A23}" destId="{1F6B1CEB-2A13-4AF0-A4A6-0B3F84C10610}" srcOrd="3" destOrd="0" presId="urn:microsoft.com/office/officeart/2005/8/layout/hierarchy2"/>
    <dgm:cxn modelId="{88211863-CAB8-4659-AA2F-D5702F5B2179}" type="presParOf" srcId="{1F6B1CEB-2A13-4AF0-A4A6-0B3F84C10610}" destId="{CA1385AF-AFA4-497F-AAB5-9B813176DF60}" srcOrd="0" destOrd="0" presId="urn:microsoft.com/office/officeart/2005/8/layout/hierarchy2"/>
    <dgm:cxn modelId="{7578CDBD-967E-4198-ADD9-E3E9FBB1EDF1}" type="presParOf" srcId="{1F6B1CEB-2A13-4AF0-A4A6-0B3F84C10610}" destId="{236314DC-0CC6-4E00-AEC3-DBC88A852A78}" srcOrd="1" destOrd="0" presId="urn:microsoft.com/office/officeart/2005/8/layout/hierarchy2"/>
    <dgm:cxn modelId="{23483C12-7CE3-49FA-883B-D82238814876}" type="presParOf" srcId="{236314DC-0CC6-4E00-AEC3-DBC88A852A78}" destId="{7104A39F-77F9-4814-BCD3-DC5ABB5FF821}" srcOrd="0" destOrd="0" presId="urn:microsoft.com/office/officeart/2005/8/layout/hierarchy2"/>
    <dgm:cxn modelId="{7CA5AE39-4759-4295-8D8F-5D887B9D5C62}" type="presParOf" srcId="{7104A39F-77F9-4814-BCD3-DC5ABB5FF821}" destId="{A78257C2-F754-45BA-A2CA-6E30031424EB}" srcOrd="0" destOrd="0" presId="urn:microsoft.com/office/officeart/2005/8/layout/hierarchy2"/>
    <dgm:cxn modelId="{8BE031AA-6507-4D84-BCA3-A902446F494F}" type="presParOf" srcId="{236314DC-0CC6-4E00-AEC3-DBC88A852A78}" destId="{39B23F96-B2DE-4738-A068-BC5A7E4D13F9}" srcOrd="1" destOrd="0" presId="urn:microsoft.com/office/officeart/2005/8/layout/hierarchy2"/>
    <dgm:cxn modelId="{9102CF5A-AA6E-467E-A5A5-075AB6E86F2A}" type="presParOf" srcId="{39B23F96-B2DE-4738-A068-BC5A7E4D13F9}" destId="{0CAAA13A-E4D1-4824-AB9E-AE0CCB975111}" srcOrd="0" destOrd="0" presId="urn:microsoft.com/office/officeart/2005/8/layout/hierarchy2"/>
    <dgm:cxn modelId="{4DD814F6-5054-455F-9474-96AE9C0D8203}" type="presParOf" srcId="{39B23F96-B2DE-4738-A068-BC5A7E4D13F9}" destId="{0F36D1FC-CB62-45B8-969A-2AA999A1EA0C}" srcOrd="1" destOrd="0" presId="urn:microsoft.com/office/officeart/2005/8/layout/hierarchy2"/>
    <dgm:cxn modelId="{48CB3D9E-2A30-4062-A5E0-5E61D1A573DF}" type="presParOf" srcId="{236314DC-0CC6-4E00-AEC3-DBC88A852A78}" destId="{C276AA88-019F-4FA6-BA5D-482A7DAFE96E}" srcOrd="2" destOrd="0" presId="urn:microsoft.com/office/officeart/2005/8/layout/hierarchy2"/>
    <dgm:cxn modelId="{19ACC119-3093-429E-864C-1D601416AA78}" type="presParOf" srcId="{C276AA88-019F-4FA6-BA5D-482A7DAFE96E}" destId="{CADC2B14-8E16-40B8-8B37-78787EB3C211}" srcOrd="0" destOrd="0" presId="urn:microsoft.com/office/officeart/2005/8/layout/hierarchy2"/>
    <dgm:cxn modelId="{439A0852-9AF7-4080-85D8-EBBF2FBF0296}" type="presParOf" srcId="{236314DC-0CC6-4E00-AEC3-DBC88A852A78}" destId="{45EEA027-9361-41B5-9DAF-0E18C5F51AF0}" srcOrd="3" destOrd="0" presId="urn:microsoft.com/office/officeart/2005/8/layout/hierarchy2"/>
    <dgm:cxn modelId="{086AC57D-51B8-4711-88EE-F11155FC849A}" type="presParOf" srcId="{45EEA027-9361-41B5-9DAF-0E18C5F51AF0}" destId="{9870E43A-68F8-4F2B-BB97-CDD011EC457E}" srcOrd="0" destOrd="0" presId="urn:microsoft.com/office/officeart/2005/8/layout/hierarchy2"/>
    <dgm:cxn modelId="{FD775711-12D9-459D-928A-642EF3E36733}" type="presParOf" srcId="{45EEA027-9361-41B5-9DAF-0E18C5F51AF0}" destId="{915DFE34-63F0-439E-9544-613F20FA78E0}" srcOrd="1" destOrd="0" presId="urn:microsoft.com/office/officeart/2005/8/layout/hierarchy2"/>
    <dgm:cxn modelId="{9BFA5574-27FD-4959-9A50-F7C367E4AB0B}" type="presParOf" srcId="{BA01B8D4-BA0D-4DBB-ADD1-C685C7CC5A23}" destId="{BE98EA93-E411-4C5F-92FA-7CA4DF93A3CF}" srcOrd="4" destOrd="0" presId="urn:microsoft.com/office/officeart/2005/8/layout/hierarchy2"/>
    <dgm:cxn modelId="{FC5AA6C0-A9F7-4038-BBD0-96D652B479D6}" type="presParOf" srcId="{BE98EA93-E411-4C5F-92FA-7CA4DF93A3CF}" destId="{6B1ED142-EDD7-4A4A-8DE9-1F57407B0619}" srcOrd="0" destOrd="0" presId="urn:microsoft.com/office/officeart/2005/8/layout/hierarchy2"/>
    <dgm:cxn modelId="{D372B590-439F-41BA-9615-5A12E56E41FF}" type="presParOf" srcId="{BA01B8D4-BA0D-4DBB-ADD1-C685C7CC5A23}" destId="{FA3258BE-F84D-4414-B18A-A8B8F1EB607A}" srcOrd="5" destOrd="0" presId="urn:microsoft.com/office/officeart/2005/8/layout/hierarchy2"/>
    <dgm:cxn modelId="{CB9883C0-A348-4626-8F1B-4D8D7ED25DED}" type="presParOf" srcId="{FA3258BE-F84D-4414-B18A-A8B8F1EB607A}" destId="{DA923A8F-2807-4E0D-BC69-6D1D89F7EA55}" srcOrd="0" destOrd="0" presId="urn:microsoft.com/office/officeart/2005/8/layout/hierarchy2"/>
    <dgm:cxn modelId="{A19FEE2A-06CF-4154-95BA-5821749C0DBC}" type="presParOf" srcId="{FA3258BE-F84D-4414-B18A-A8B8F1EB607A}" destId="{6BEA0B11-99C8-418B-9E11-C4070141524E}" srcOrd="1" destOrd="0" presId="urn:microsoft.com/office/officeart/2005/8/layout/hierarchy2"/>
    <dgm:cxn modelId="{0A3FD151-0406-4157-A465-376D23C0F4E6}" type="presParOf" srcId="{C7568749-4198-42FA-BB3C-E448F2C5210E}" destId="{627CC344-D6CC-47E7-9804-E43FFAFC8E31}" srcOrd="2" destOrd="0" presId="urn:microsoft.com/office/officeart/2005/8/layout/hierarchy2"/>
    <dgm:cxn modelId="{AD1DF9E1-C34C-4967-B155-B9F1B76C8577}" type="presParOf" srcId="{627CC344-D6CC-47E7-9804-E43FFAFC8E31}" destId="{16D35783-26F7-4B06-96A2-C7440EC0E495}" srcOrd="0" destOrd="0" presId="urn:microsoft.com/office/officeart/2005/8/layout/hierarchy2"/>
    <dgm:cxn modelId="{B5FCD4AE-7087-43EF-A8EE-DF2D11537265}" type="presParOf" srcId="{C7568749-4198-42FA-BB3C-E448F2C5210E}" destId="{1E2E286A-BB73-4BBE-9797-C48142F8A2B7}" srcOrd="3" destOrd="0" presId="urn:microsoft.com/office/officeart/2005/8/layout/hierarchy2"/>
    <dgm:cxn modelId="{D2727679-57A4-4D0B-A04D-34BF143A1E96}" type="presParOf" srcId="{1E2E286A-BB73-4BBE-9797-C48142F8A2B7}" destId="{CBE212E3-1D2D-4919-8340-FCF996207166}" srcOrd="0" destOrd="0" presId="urn:microsoft.com/office/officeart/2005/8/layout/hierarchy2"/>
    <dgm:cxn modelId="{7E03A808-BB3D-4E79-AE7E-E81C7E8CCD26}" type="presParOf" srcId="{1E2E286A-BB73-4BBE-9797-C48142F8A2B7}" destId="{162F3A82-47BE-40D1-B73A-62FF3F97F0B6}" srcOrd="1" destOrd="0" presId="urn:microsoft.com/office/officeart/2005/8/layout/hierarchy2"/>
    <dgm:cxn modelId="{10B962FF-A3B1-4CB1-8C56-9143E127FAF1}" type="presParOf" srcId="{162F3A82-47BE-40D1-B73A-62FF3F97F0B6}" destId="{96A34335-33D3-40A6-A8CE-BCFD4EFD1BF0}" srcOrd="0" destOrd="0" presId="urn:microsoft.com/office/officeart/2005/8/layout/hierarchy2"/>
    <dgm:cxn modelId="{A248B03B-5672-4D8A-97F9-EEFC6E65579A}" type="presParOf" srcId="{96A34335-33D3-40A6-A8CE-BCFD4EFD1BF0}" destId="{9F833009-1E7C-4D10-8A11-F155A48907DA}" srcOrd="0" destOrd="0" presId="urn:microsoft.com/office/officeart/2005/8/layout/hierarchy2"/>
    <dgm:cxn modelId="{F0E0EC74-9B1C-4C97-BFAF-3A2A22AFC71C}" type="presParOf" srcId="{162F3A82-47BE-40D1-B73A-62FF3F97F0B6}" destId="{ECF6669E-B561-4562-973E-A5242F8BD352}" srcOrd="1" destOrd="0" presId="urn:microsoft.com/office/officeart/2005/8/layout/hierarchy2"/>
    <dgm:cxn modelId="{F674D64B-3CC6-4119-94D7-7DE5A0363942}" type="presParOf" srcId="{ECF6669E-B561-4562-973E-A5242F8BD352}" destId="{00D79123-F3FA-4A88-A28B-38488C326E8B}" srcOrd="0" destOrd="0" presId="urn:microsoft.com/office/officeart/2005/8/layout/hierarchy2"/>
    <dgm:cxn modelId="{1A86D1FC-9711-40B5-94BF-367209342E2A}" type="presParOf" srcId="{ECF6669E-B561-4562-973E-A5242F8BD352}" destId="{000FCD9B-E60D-4053-8FF3-B66D9C4A6A78}" srcOrd="1" destOrd="0" presId="urn:microsoft.com/office/officeart/2005/8/layout/hierarchy2"/>
    <dgm:cxn modelId="{5697AE52-B400-4C68-922E-0BB4A2D195B5}" type="presParOf" srcId="{000FCD9B-E60D-4053-8FF3-B66D9C4A6A78}" destId="{D225BD36-755C-4741-8A17-880D2E0CB3D9}" srcOrd="0" destOrd="0" presId="urn:microsoft.com/office/officeart/2005/8/layout/hierarchy2"/>
    <dgm:cxn modelId="{6AC7B69D-534F-4374-A68C-87ACFFBD52A9}" type="presParOf" srcId="{D225BD36-755C-4741-8A17-880D2E0CB3D9}" destId="{A3DF0560-1137-4803-9979-7AC9A96F6227}" srcOrd="0" destOrd="0" presId="urn:microsoft.com/office/officeart/2005/8/layout/hierarchy2"/>
    <dgm:cxn modelId="{6CD16501-2770-488F-9CCE-2DD5A652191C}" type="presParOf" srcId="{000FCD9B-E60D-4053-8FF3-B66D9C4A6A78}" destId="{CF265087-F12E-4BF4-B037-AA9DFA7D5461}" srcOrd="1" destOrd="0" presId="urn:microsoft.com/office/officeart/2005/8/layout/hierarchy2"/>
    <dgm:cxn modelId="{193D562F-A957-454B-89DB-6A98CAE0E350}" type="presParOf" srcId="{CF265087-F12E-4BF4-B037-AA9DFA7D5461}" destId="{C846C2D8-3F23-42F3-9EF2-57CA863141DA}" srcOrd="0" destOrd="0" presId="urn:microsoft.com/office/officeart/2005/8/layout/hierarchy2"/>
    <dgm:cxn modelId="{D7643DFE-534B-4AF0-8798-DDA180C61D36}" type="presParOf" srcId="{CF265087-F12E-4BF4-B037-AA9DFA7D5461}" destId="{1FA7663C-BDDB-45B0-9AC8-5CCE19336A04}" srcOrd="1" destOrd="0" presId="urn:microsoft.com/office/officeart/2005/8/layout/hierarchy2"/>
    <dgm:cxn modelId="{765D68FA-6D8F-4265-8C96-57D8F197F345}" type="presParOf" srcId="{000FCD9B-E60D-4053-8FF3-B66D9C4A6A78}" destId="{37AE0B87-69CD-4ADA-A26C-12ED453AC2AB}" srcOrd="2" destOrd="0" presId="urn:microsoft.com/office/officeart/2005/8/layout/hierarchy2"/>
    <dgm:cxn modelId="{D231AD5B-B328-4B49-BD37-ABCC73C5DE49}" type="presParOf" srcId="{37AE0B87-69CD-4ADA-A26C-12ED453AC2AB}" destId="{85624AA4-0668-4AEA-AF4C-94593775E77F}" srcOrd="0" destOrd="0" presId="urn:microsoft.com/office/officeart/2005/8/layout/hierarchy2"/>
    <dgm:cxn modelId="{F91C235D-CBFF-4001-A4B4-0924718B2A43}" type="presParOf" srcId="{000FCD9B-E60D-4053-8FF3-B66D9C4A6A78}" destId="{87F76229-B5AA-40A0-AD66-E089F8B6BDC7}" srcOrd="3" destOrd="0" presId="urn:microsoft.com/office/officeart/2005/8/layout/hierarchy2"/>
    <dgm:cxn modelId="{F342221C-0F9C-499D-8C83-F8D9DB112EFE}" type="presParOf" srcId="{87F76229-B5AA-40A0-AD66-E089F8B6BDC7}" destId="{CA838FA0-DEE2-4D62-932E-11A7619721A7}" srcOrd="0" destOrd="0" presId="urn:microsoft.com/office/officeart/2005/8/layout/hierarchy2"/>
    <dgm:cxn modelId="{6366A74F-A767-4808-93C7-4EE88A73D4A6}" type="presParOf" srcId="{87F76229-B5AA-40A0-AD66-E089F8B6BDC7}" destId="{82119202-622A-4BC6-90C5-CF2C1095B8F2}" srcOrd="1" destOrd="0" presId="urn:microsoft.com/office/officeart/2005/8/layout/hierarchy2"/>
    <dgm:cxn modelId="{0B9A99B1-48FF-409F-B4A5-95D182BC464A}" type="presParOf" srcId="{000FCD9B-E60D-4053-8FF3-B66D9C4A6A78}" destId="{F858D97A-376D-4CAA-965B-C96402D9A2AD}" srcOrd="4" destOrd="0" presId="urn:microsoft.com/office/officeart/2005/8/layout/hierarchy2"/>
    <dgm:cxn modelId="{53157823-AEEF-4595-A1F6-996AA586D12A}" type="presParOf" srcId="{F858D97A-376D-4CAA-965B-C96402D9A2AD}" destId="{45219A9A-471A-4683-98DD-520B43E7903F}" srcOrd="0" destOrd="0" presId="urn:microsoft.com/office/officeart/2005/8/layout/hierarchy2"/>
    <dgm:cxn modelId="{F4727EA8-0E05-4CB2-8CFF-C8BC03C3DB12}" type="presParOf" srcId="{000FCD9B-E60D-4053-8FF3-B66D9C4A6A78}" destId="{62D03E35-B32A-4261-B017-77D6B4C1BCD9}" srcOrd="5" destOrd="0" presId="urn:microsoft.com/office/officeart/2005/8/layout/hierarchy2"/>
    <dgm:cxn modelId="{0C2A5768-ACF3-4B03-B7BC-86CE866A64C8}" type="presParOf" srcId="{62D03E35-B32A-4261-B017-77D6B4C1BCD9}" destId="{57B033BF-C618-45DF-9B0F-07EB2E17EA0C}" srcOrd="0" destOrd="0" presId="urn:microsoft.com/office/officeart/2005/8/layout/hierarchy2"/>
    <dgm:cxn modelId="{20746728-F73A-4099-B355-B5FBCBD13920}" type="presParOf" srcId="{62D03E35-B32A-4261-B017-77D6B4C1BCD9}" destId="{92D80736-9F6C-4F89-9B96-D714C2C9EBA0}" srcOrd="1" destOrd="0" presId="urn:microsoft.com/office/officeart/2005/8/layout/hierarchy2"/>
    <dgm:cxn modelId="{CE5031EA-6D22-451D-820D-911D276C5AC3}" type="presParOf" srcId="{162F3A82-47BE-40D1-B73A-62FF3F97F0B6}" destId="{A17F25E9-2531-48E9-8498-4435F0EB0B9B}" srcOrd="2" destOrd="0" presId="urn:microsoft.com/office/officeart/2005/8/layout/hierarchy2"/>
    <dgm:cxn modelId="{69B99445-9E84-4CC2-A4E6-286587C6FEDC}" type="presParOf" srcId="{A17F25E9-2531-48E9-8498-4435F0EB0B9B}" destId="{4779DB78-77B9-464D-8B40-234C8EF85360}" srcOrd="0" destOrd="0" presId="urn:microsoft.com/office/officeart/2005/8/layout/hierarchy2"/>
    <dgm:cxn modelId="{A09C1DD7-BDD9-4C40-8874-4675854BC741}" type="presParOf" srcId="{162F3A82-47BE-40D1-B73A-62FF3F97F0B6}" destId="{11695912-696D-42EA-B0B2-1345A3F69228}" srcOrd="3" destOrd="0" presId="urn:microsoft.com/office/officeart/2005/8/layout/hierarchy2"/>
    <dgm:cxn modelId="{5BC89011-DC66-4621-88ED-FA6DD479A3A3}" type="presParOf" srcId="{11695912-696D-42EA-B0B2-1345A3F69228}" destId="{52CC5B98-DB10-47E8-BD9E-D498183AD9C9}" srcOrd="0" destOrd="0" presId="urn:microsoft.com/office/officeart/2005/8/layout/hierarchy2"/>
    <dgm:cxn modelId="{21833B12-1B1D-44B5-9ACE-CD7C67F7A7CA}" type="presParOf" srcId="{11695912-696D-42EA-B0B2-1345A3F69228}" destId="{6369DD21-94BC-426A-AAFC-3DB48C49F9F9}" srcOrd="1" destOrd="0" presId="urn:microsoft.com/office/officeart/2005/8/layout/hierarchy2"/>
    <dgm:cxn modelId="{16A82116-1512-46BB-A333-956B076E8795}" type="presParOf" srcId="{162F3A82-47BE-40D1-B73A-62FF3F97F0B6}" destId="{86BF51AD-3FE8-4923-AEAC-FC4C30C17BBB}" srcOrd="4" destOrd="0" presId="urn:microsoft.com/office/officeart/2005/8/layout/hierarchy2"/>
    <dgm:cxn modelId="{6DF18EE5-12D3-4F6E-9E3E-1FE69E4CCE73}" type="presParOf" srcId="{86BF51AD-3FE8-4923-AEAC-FC4C30C17BBB}" destId="{48B901CE-5D08-418C-B8BC-EE498AADFAC1}" srcOrd="0" destOrd="0" presId="urn:microsoft.com/office/officeart/2005/8/layout/hierarchy2"/>
    <dgm:cxn modelId="{C8BFB2EF-8730-417E-879C-17AEEDCD69D8}" type="presParOf" srcId="{162F3A82-47BE-40D1-B73A-62FF3F97F0B6}" destId="{D636AF8A-F342-42E2-B93F-CADFCFA1AC8F}" srcOrd="5" destOrd="0" presId="urn:microsoft.com/office/officeart/2005/8/layout/hierarchy2"/>
    <dgm:cxn modelId="{41073D42-52AD-412E-8C6D-CBB6D4E07D71}" type="presParOf" srcId="{D636AF8A-F342-42E2-B93F-CADFCFA1AC8F}" destId="{34B0BD9C-1C3A-48D3-BBBD-4F16965A02FE}" srcOrd="0" destOrd="0" presId="urn:microsoft.com/office/officeart/2005/8/layout/hierarchy2"/>
    <dgm:cxn modelId="{3C497710-24CE-44EA-B079-754DB3D3B02D}" type="presParOf" srcId="{D636AF8A-F342-42E2-B93F-CADFCFA1AC8F}" destId="{7B7A55A2-35D3-4117-9665-1C5FA4D47904}" srcOrd="1" destOrd="0" presId="urn:microsoft.com/office/officeart/2005/8/layout/hierarchy2"/>
    <dgm:cxn modelId="{C28B1436-C4A9-405C-94ED-5CD7934FCEDA}" type="presParOf" srcId="{C7568749-4198-42FA-BB3C-E448F2C5210E}" destId="{10524971-4A49-4804-A2CD-E4E6F37DF2E5}" srcOrd="4" destOrd="0" presId="urn:microsoft.com/office/officeart/2005/8/layout/hierarchy2"/>
    <dgm:cxn modelId="{663D042D-442B-4270-A6CA-61268ACEED10}" type="presParOf" srcId="{10524971-4A49-4804-A2CD-E4E6F37DF2E5}" destId="{3083909D-75D4-46F2-89B5-6E86B06840F7}" srcOrd="0" destOrd="0" presId="urn:microsoft.com/office/officeart/2005/8/layout/hierarchy2"/>
    <dgm:cxn modelId="{707F68F5-FF66-477A-A211-8C8014D1202A}" type="presParOf" srcId="{C7568749-4198-42FA-BB3C-E448F2C5210E}" destId="{50089EAA-F948-498F-8100-4611A73B0C54}" srcOrd="5" destOrd="0" presId="urn:microsoft.com/office/officeart/2005/8/layout/hierarchy2"/>
    <dgm:cxn modelId="{12280377-43E3-45A9-9CCF-200847A94C97}" type="presParOf" srcId="{50089EAA-F948-498F-8100-4611A73B0C54}" destId="{BD66617E-49BF-4CBD-B8B8-2E6F84F5B19F}" srcOrd="0" destOrd="0" presId="urn:microsoft.com/office/officeart/2005/8/layout/hierarchy2"/>
    <dgm:cxn modelId="{705A4992-D74F-47A2-9186-D5AEE223C1FA}" type="presParOf" srcId="{50089EAA-F948-498F-8100-4611A73B0C54}" destId="{F36D0EC4-AD33-4491-84E7-1307593E65A7}" srcOrd="1" destOrd="0" presId="urn:microsoft.com/office/officeart/2005/8/layout/hierarchy2"/>
    <dgm:cxn modelId="{25D59564-C6F4-4624-886A-F3840D676D12}" type="presParOf" srcId="{F36D0EC4-AD33-4491-84E7-1307593E65A7}" destId="{D91AF294-4B4E-4C15-AB25-CE78AFCAC3A1}" srcOrd="0" destOrd="0" presId="urn:microsoft.com/office/officeart/2005/8/layout/hierarchy2"/>
    <dgm:cxn modelId="{D1DE2152-02D7-4A2E-A728-31EAC79F3AEB}" type="presParOf" srcId="{D91AF294-4B4E-4C15-AB25-CE78AFCAC3A1}" destId="{8B13EF66-0D8A-4B7E-9D7E-F5DC85F32AAA}" srcOrd="0" destOrd="0" presId="urn:microsoft.com/office/officeart/2005/8/layout/hierarchy2"/>
    <dgm:cxn modelId="{3BBE16BB-F2E0-4A7A-8CE1-12BEE871F69B}" type="presParOf" srcId="{F36D0EC4-AD33-4491-84E7-1307593E65A7}" destId="{8E62819E-B3AF-4F2E-96DF-DFAA6A7BB43A}" srcOrd="1" destOrd="0" presId="urn:microsoft.com/office/officeart/2005/8/layout/hierarchy2"/>
    <dgm:cxn modelId="{62C0BC2B-B198-4C9C-B670-998B187AEE2C}" type="presParOf" srcId="{8E62819E-B3AF-4F2E-96DF-DFAA6A7BB43A}" destId="{5E4BE10E-94C1-4C5D-8E90-0FAB7D9250B8}" srcOrd="0" destOrd="0" presId="urn:microsoft.com/office/officeart/2005/8/layout/hierarchy2"/>
    <dgm:cxn modelId="{9F121FEC-C00B-4218-9305-C109B8ADD5CD}" type="presParOf" srcId="{8E62819E-B3AF-4F2E-96DF-DFAA6A7BB43A}" destId="{C2A98D8A-AB15-40BD-A29B-A2FE630668A5}" srcOrd="1" destOrd="0" presId="urn:microsoft.com/office/officeart/2005/8/layout/hierarchy2"/>
    <dgm:cxn modelId="{1DACCDA7-1CDB-4C0C-834C-6F3B6F29E654}" type="presParOf" srcId="{C2A98D8A-AB15-40BD-A29B-A2FE630668A5}" destId="{1FA41F5A-44D5-4F52-8C90-AF5A3ECC24BE}" srcOrd="0" destOrd="0" presId="urn:microsoft.com/office/officeart/2005/8/layout/hierarchy2"/>
    <dgm:cxn modelId="{8B546918-63BB-407B-B8F3-C4ED0176DE37}" type="presParOf" srcId="{1FA41F5A-44D5-4F52-8C90-AF5A3ECC24BE}" destId="{6D52888E-AE91-46E6-9F48-0BE8785C01B7}" srcOrd="0" destOrd="0" presId="urn:microsoft.com/office/officeart/2005/8/layout/hierarchy2"/>
    <dgm:cxn modelId="{46E1E3B9-A309-41DD-BE48-35F955ACAB8B}" type="presParOf" srcId="{C2A98D8A-AB15-40BD-A29B-A2FE630668A5}" destId="{4FA383B4-847E-45D0-A1BA-6629E65A8692}" srcOrd="1" destOrd="0" presId="urn:microsoft.com/office/officeart/2005/8/layout/hierarchy2"/>
    <dgm:cxn modelId="{3FA67398-0B1A-4190-97B1-386ABF9803AC}" type="presParOf" srcId="{4FA383B4-847E-45D0-A1BA-6629E65A8692}" destId="{5D780E62-8299-456E-9A68-329C398DD8F9}" srcOrd="0" destOrd="0" presId="urn:microsoft.com/office/officeart/2005/8/layout/hierarchy2"/>
    <dgm:cxn modelId="{EF585A9D-695F-47B3-AA1C-AF9E651D283D}" type="presParOf" srcId="{4FA383B4-847E-45D0-A1BA-6629E65A8692}" destId="{E072EEE9-DE80-4B5A-9696-A50B5E0F9215}" srcOrd="1" destOrd="0" presId="urn:microsoft.com/office/officeart/2005/8/layout/hierarchy2"/>
    <dgm:cxn modelId="{11C4230A-FC47-4451-A241-B213BB99F430}" type="presParOf" srcId="{C2A98D8A-AB15-40BD-A29B-A2FE630668A5}" destId="{E05F2CB5-049D-4D3E-ABB5-16AD913DB4A2}" srcOrd="2" destOrd="0" presId="urn:microsoft.com/office/officeart/2005/8/layout/hierarchy2"/>
    <dgm:cxn modelId="{0EEFFE16-405B-4AC9-AF3A-0A679A4ECD31}" type="presParOf" srcId="{E05F2CB5-049D-4D3E-ABB5-16AD913DB4A2}" destId="{4A7C7325-3595-4E9A-8B37-DC06EB4FB45D}" srcOrd="0" destOrd="0" presId="urn:microsoft.com/office/officeart/2005/8/layout/hierarchy2"/>
    <dgm:cxn modelId="{5ECB0342-EEB0-4153-9699-AE2ABAF2C9A7}" type="presParOf" srcId="{C2A98D8A-AB15-40BD-A29B-A2FE630668A5}" destId="{02B9AA65-72C9-4E0D-A31F-F90B5F72EBA1}" srcOrd="3" destOrd="0" presId="urn:microsoft.com/office/officeart/2005/8/layout/hierarchy2"/>
    <dgm:cxn modelId="{AD7907B0-AFB8-4D18-B1E6-BC351403DD63}" type="presParOf" srcId="{02B9AA65-72C9-4E0D-A31F-F90B5F72EBA1}" destId="{ADCE3EB6-0B68-4DDE-886C-83DADC68794B}" srcOrd="0" destOrd="0" presId="urn:microsoft.com/office/officeart/2005/8/layout/hierarchy2"/>
    <dgm:cxn modelId="{40862487-4872-486A-A417-215EC7205E85}" type="presParOf" srcId="{02B9AA65-72C9-4E0D-A31F-F90B5F72EBA1}" destId="{EEC77038-61C8-49B5-88FE-EAEC2D0C4ED8}" srcOrd="1" destOrd="0" presId="urn:microsoft.com/office/officeart/2005/8/layout/hierarchy2"/>
    <dgm:cxn modelId="{9C9CEA3E-2BE3-4F13-83BB-A8B18184B025}" type="presParOf" srcId="{C2A98D8A-AB15-40BD-A29B-A2FE630668A5}" destId="{89189716-257F-4C5E-B437-C05DEB432EA7}" srcOrd="4" destOrd="0" presId="urn:microsoft.com/office/officeart/2005/8/layout/hierarchy2"/>
    <dgm:cxn modelId="{5AB23526-1B8E-4B0B-8F6F-B71A2F8FF34A}" type="presParOf" srcId="{89189716-257F-4C5E-B437-C05DEB432EA7}" destId="{1780E5ED-332F-432D-8942-AB4D6B41E04B}" srcOrd="0" destOrd="0" presId="urn:microsoft.com/office/officeart/2005/8/layout/hierarchy2"/>
    <dgm:cxn modelId="{6D4D62CE-D91F-4AC9-ABB2-1084B7B5D877}" type="presParOf" srcId="{C2A98D8A-AB15-40BD-A29B-A2FE630668A5}" destId="{8148DFEF-271C-42A6-9962-210E92D12B28}" srcOrd="5" destOrd="0" presId="urn:microsoft.com/office/officeart/2005/8/layout/hierarchy2"/>
    <dgm:cxn modelId="{309603C0-11CF-4395-AEB2-5E89A632AFA1}" type="presParOf" srcId="{8148DFEF-271C-42A6-9962-210E92D12B28}" destId="{4190E74E-41B1-4094-BADC-C654487D458A}" srcOrd="0" destOrd="0" presId="urn:microsoft.com/office/officeart/2005/8/layout/hierarchy2"/>
    <dgm:cxn modelId="{6507924F-9A1D-4D22-97C3-71CD2C23DBEC}" type="presParOf" srcId="{8148DFEF-271C-42A6-9962-210E92D12B28}" destId="{D1708B0C-DDA4-4729-85DE-3AF2C2D1B406}" srcOrd="1" destOrd="0" presId="urn:microsoft.com/office/officeart/2005/8/layout/hierarchy2"/>
    <dgm:cxn modelId="{CB83D143-F4DE-42C5-9215-D7FE7B653021}" type="presParOf" srcId="{F36D0EC4-AD33-4491-84E7-1307593E65A7}" destId="{41DAB713-2F0B-43C5-996C-57E874876624}" srcOrd="2" destOrd="0" presId="urn:microsoft.com/office/officeart/2005/8/layout/hierarchy2"/>
    <dgm:cxn modelId="{CB00C0D1-997B-491E-B823-66E83C163FBE}" type="presParOf" srcId="{41DAB713-2F0B-43C5-996C-57E874876624}" destId="{C94E5403-40A5-42AB-B7A2-D0641900924A}" srcOrd="0" destOrd="0" presId="urn:microsoft.com/office/officeart/2005/8/layout/hierarchy2"/>
    <dgm:cxn modelId="{9C8C034F-3678-4DBA-B875-31AB23A6405D}" type="presParOf" srcId="{F36D0EC4-AD33-4491-84E7-1307593E65A7}" destId="{AFD9A9A0-5D79-4A73-BB4B-DCC39643A411}" srcOrd="3" destOrd="0" presId="urn:microsoft.com/office/officeart/2005/8/layout/hierarchy2"/>
    <dgm:cxn modelId="{2E0E9403-0E12-4F23-84BD-77DB8DB4B7A2}" type="presParOf" srcId="{AFD9A9A0-5D79-4A73-BB4B-DCC39643A411}" destId="{C2BC8260-CAFF-4AE9-86DF-91BDCEF29FA7}" srcOrd="0" destOrd="0" presId="urn:microsoft.com/office/officeart/2005/8/layout/hierarchy2"/>
    <dgm:cxn modelId="{9F4845CC-1AF2-4595-8966-C0B135B8708A}" type="presParOf" srcId="{AFD9A9A0-5D79-4A73-BB4B-DCC39643A411}" destId="{480EF3BF-327F-4BF6-AC53-6F78E7683BC2}" srcOrd="1" destOrd="0" presId="urn:microsoft.com/office/officeart/2005/8/layout/hierarchy2"/>
    <dgm:cxn modelId="{35D195E7-B4B5-459C-BD63-89F23976E076}" type="presParOf" srcId="{C7568749-4198-42FA-BB3C-E448F2C5210E}" destId="{625F8981-8EDF-4038-BE81-05CEB5974F7B}" srcOrd="6" destOrd="0" presId="urn:microsoft.com/office/officeart/2005/8/layout/hierarchy2"/>
    <dgm:cxn modelId="{85BC116E-8B49-428E-AE98-650BA1CBE38B}" type="presParOf" srcId="{625F8981-8EDF-4038-BE81-05CEB5974F7B}" destId="{3AB5CCEE-DEE6-419B-8615-7D3EAC121BB7}" srcOrd="0" destOrd="0" presId="urn:microsoft.com/office/officeart/2005/8/layout/hierarchy2"/>
    <dgm:cxn modelId="{A7B27C4F-2E56-4F56-8E1A-717DF0E57D21}" type="presParOf" srcId="{C7568749-4198-42FA-BB3C-E448F2C5210E}" destId="{555A8BE8-EAD8-4992-B1D2-F241F0C8E35C}" srcOrd="7" destOrd="0" presId="urn:microsoft.com/office/officeart/2005/8/layout/hierarchy2"/>
    <dgm:cxn modelId="{4277EA41-EFC6-43D0-8C76-E69BEECCCECE}" type="presParOf" srcId="{555A8BE8-EAD8-4992-B1D2-F241F0C8E35C}" destId="{6CDA50F1-DEEB-44CD-84AE-042F17F465BD}" srcOrd="0" destOrd="0" presId="urn:microsoft.com/office/officeart/2005/8/layout/hierarchy2"/>
    <dgm:cxn modelId="{8C6ECAE7-536A-4EC3-BD78-9F5410CBF5AA}" type="presParOf" srcId="{555A8BE8-EAD8-4992-B1D2-F241F0C8E35C}" destId="{D9B44F95-AC71-4A99-9B2D-05DAE855A663}" srcOrd="1" destOrd="0" presId="urn:microsoft.com/office/officeart/2005/8/layout/hierarchy2"/>
    <dgm:cxn modelId="{3232B761-7605-4DF1-8CB1-038AABBB7B92}" type="presParOf" srcId="{D9B44F95-AC71-4A99-9B2D-05DAE855A663}" destId="{5E77438D-A823-494C-8A26-355EED8B0B65}" srcOrd="0" destOrd="0" presId="urn:microsoft.com/office/officeart/2005/8/layout/hierarchy2"/>
    <dgm:cxn modelId="{1AE161C1-FB15-4C67-80F8-61FAF527E776}" type="presParOf" srcId="{5E77438D-A823-494C-8A26-355EED8B0B65}" destId="{F4C654C7-7C7C-43F2-B70F-53DD867BB1B8}" srcOrd="0" destOrd="0" presId="urn:microsoft.com/office/officeart/2005/8/layout/hierarchy2"/>
    <dgm:cxn modelId="{56C4FED1-10A6-41B5-8EE2-CA35FF174696}" type="presParOf" srcId="{D9B44F95-AC71-4A99-9B2D-05DAE855A663}" destId="{BC60C1AC-756B-4AF0-86D0-42D15EAA704F}" srcOrd="1" destOrd="0" presId="urn:microsoft.com/office/officeart/2005/8/layout/hierarchy2"/>
    <dgm:cxn modelId="{B040DEA1-4999-42C8-A65A-0768F2E0875F}" type="presParOf" srcId="{BC60C1AC-756B-4AF0-86D0-42D15EAA704F}" destId="{57A4049E-5539-489C-88AB-14027F37135A}" srcOrd="0" destOrd="0" presId="urn:microsoft.com/office/officeart/2005/8/layout/hierarchy2"/>
    <dgm:cxn modelId="{169BE638-61B1-4052-86BD-117D73F35328}" type="presParOf" srcId="{BC60C1AC-756B-4AF0-86D0-42D15EAA704F}" destId="{020DB137-6EEB-42BB-88C3-1BC7C0FC8F9E}" srcOrd="1" destOrd="0" presId="urn:microsoft.com/office/officeart/2005/8/layout/hierarchy2"/>
    <dgm:cxn modelId="{B0BEB4B6-04F3-4823-A74B-3969E2B47B20}" type="presParOf" srcId="{D9B44F95-AC71-4A99-9B2D-05DAE855A663}" destId="{91D87656-CB21-4547-B1D7-C93A238B1D83}" srcOrd="2" destOrd="0" presId="urn:microsoft.com/office/officeart/2005/8/layout/hierarchy2"/>
    <dgm:cxn modelId="{FBF96D34-B3C3-4CB5-8B2B-CA6389183899}" type="presParOf" srcId="{91D87656-CB21-4547-B1D7-C93A238B1D83}" destId="{A683BFA6-18CD-4B4E-933D-AE2A9AAFCDEA}" srcOrd="0" destOrd="0" presId="urn:microsoft.com/office/officeart/2005/8/layout/hierarchy2"/>
    <dgm:cxn modelId="{11355489-0CC2-43FD-8E22-8F419F54C687}" type="presParOf" srcId="{D9B44F95-AC71-4A99-9B2D-05DAE855A663}" destId="{5EAD949C-42A1-4AAA-9347-2B8C17E84397}" srcOrd="3" destOrd="0" presId="urn:microsoft.com/office/officeart/2005/8/layout/hierarchy2"/>
    <dgm:cxn modelId="{02049108-5C36-4AD8-9783-DD81ECF03F98}" type="presParOf" srcId="{5EAD949C-42A1-4AAA-9347-2B8C17E84397}" destId="{B00DE8ED-8338-4C60-9128-4C0CC298FC76}" srcOrd="0" destOrd="0" presId="urn:microsoft.com/office/officeart/2005/8/layout/hierarchy2"/>
    <dgm:cxn modelId="{E570E7C0-826E-42EA-8264-79E627A05580}" type="presParOf" srcId="{5EAD949C-42A1-4AAA-9347-2B8C17E84397}" destId="{EC99F421-415C-4F99-BBCA-2F8DD862CCB7}" srcOrd="1" destOrd="0" presId="urn:microsoft.com/office/officeart/2005/8/layout/hierarchy2"/>
    <dgm:cxn modelId="{E9355C6A-0743-4190-B2F7-10448E23497B}" type="presParOf" srcId="{D9B44F95-AC71-4A99-9B2D-05DAE855A663}" destId="{B19DA24D-8F72-49A2-A3C7-CF3D71AB7D24}" srcOrd="4" destOrd="0" presId="urn:microsoft.com/office/officeart/2005/8/layout/hierarchy2"/>
    <dgm:cxn modelId="{E967C662-894A-40F1-ADE5-F6ACAFEC251A}" type="presParOf" srcId="{B19DA24D-8F72-49A2-A3C7-CF3D71AB7D24}" destId="{7CECBBA9-0476-4DE4-87F8-C4EBBF1F4927}" srcOrd="0" destOrd="0" presId="urn:microsoft.com/office/officeart/2005/8/layout/hierarchy2"/>
    <dgm:cxn modelId="{6C5D13F9-E8EA-4489-BECF-690AA316188D}" type="presParOf" srcId="{D9B44F95-AC71-4A99-9B2D-05DAE855A663}" destId="{4160E803-404D-4647-99E3-E1E3155EFE73}" srcOrd="5" destOrd="0" presId="urn:microsoft.com/office/officeart/2005/8/layout/hierarchy2"/>
    <dgm:cxn modelId="{27FCD977-4F22-403E-ADB5-08530F75BC40}" type="presParOf" srcId="{4160E803-404D-4647-99E3-E1E3155EFE73}" destId="{CA9EA7B4-FAC7-4C15-8067-E8867F5FCA6A}" srcOrd="0" destOrd="0" presId="urn:microsoft.com/office/officeart/2005/8/layout/hierarchy2"/>
    <dgm:cxn modelId="{4630F74A-A9FA-4869-82EE-FC44D9137CC9}" type="presParOf" srcId="{4160E803-404D-4647-99E3-E1E3155EFE73}" destId="{147B3C46-15E8-4C2A-A7C0-A749271655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C6129-D02C-4D7D-8F0E-7058C44821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0645E3-8E5B-4A69-9725-C8EAEF46AE0B}">
      <dgm:prSet phldrT="[Text]"/>
      <dgm:spPr/>
      <dgm:t>
        <a:bodyPr/>
        <a:lstStyle/>
        <a:p>
          <a:r>
            <a:rPr lang="en-US" dirty="0" smtClean="0"/>
            <a:t>IGTF</a:t>
          </a:r>
          <a:endParaRPr lang="en-GB" dirty="0"/>
        </a:p>
      </dgm:t>
    </dgm:pt>
    <dgm:pt modelId="{060A4576-FD4B-4930-A033-A721353EA157}" type="parTrans" cxnId="{97DD4577-1911-49C7-AA5E-CC801E95A2B0}">
      <dgm:prSet/>
      <dgm:spPr/>
      <dgm:t>
        <a:bodyPr/>
        <a:lstStyle/>
        <a:p>
          <a:endParaRPr lang="en-GB"/>
        </a:p>
      </dgm:t>
    </dgm:pt>
    <dgm:pt modelId="{00318BD6-F1E3-44AE-BE7A-CF99B38E2099}" type="sibTrans" cxnId="{97DD4577-1911-49C7-AA5E-CC801E95A2B0}">
      <dgm:prSet/>
      <dgm:spPr/>
      <dgm:t>
        <a:bodyPr/>
        <a:lstStyle/>
        <a:p>
          <a:endParaRPr lang="en-GB"/>
        </a:p>
      </dgm:t>
    </dgm:pt>
    <dgm:pt modelId="{3603F29D-FE95-4C97-AAD6-B04BA122468B}">
      <dgm:prSet phldrT="[Text]"/>
      <dgm:spPr/>
      <dgm:t>
        <a:bodyPr/>
        <a:lstStyle/>
        <a:p>
          <a:r>
            <a:rPr lang="en-US" dirty="0" smtClean="0"/>
            <a:t>PMA</a:t>
          </a:r>
          <a:endParaRPr lang="en-GB" dirty="0"/>
        </a:p>
      </dgm:t>
    </dgm:pt>
    <dgm:pt modelId="{4D214FCE-254A-4ED2-8382-EF0290A36B59}" type="parTrans" cxnId="{59C02C7C-19A8-4F75-8498-D183559CBF9F}">
      <dgm:prSet/>
      <dgm:spPr/>
      <dgm:t>
        <a:bodyPr/>
        <a:lstStyle/>
        <a:p>
          <a:endParaRPr lang="en-GB"/>
        </a:p>
      </dgm:t>
    </dgm:pt>
    <dgm:pt modelId="{3967D532-0B38-491D-B07D-FCAB474E12A6}" type="sibTrans" cxnId="{59C02C7C-19A8-4F75-8498-D183559CBF9F}">
      <dgm:prSet/>
      <dgm:spPr/>
      <dgm:t>
        <a:bodyPr/>
        <a:lstStyle/>
        <a:p>
          <a:endParaRPr lang="en-GB"/>
        </a:p>
      </dgm:t>
    </dgm:pt>
    <dgm:pt modelId="{3C1A4BDD-7F53-4DC0-A9C1-0FEFD1489D41}">
      <dgm:prSet phldrT="[Text]"/>
      <dgm:spPr/>
      <dgm:t>
        <a:bodyPr/>
        <a:lstStyle/>
        <a:p>
          <a:r>
            <a:rPr lang="en-US" dirty="0" smtClean="0"/>
            <a:t>Americas</a:t>
          </a:r>
          <a:endParaRPr lang="en-GB" dirty="0"/>
        </a:p>
      </dgm:t>
    </dgm:pt>
    <dgm:pt modelId="{FFEF9EE3-6F67-4432-BE1D-DC0737BB8BB7}" type="parTrans" cxnId="{E14143CE-8591-4D3F-9557-9EC1E1CEE605}">
      <dgm:prSet/>
      <dgm:spPr/>
      <dgm:t>
        <a:bodyPr/>
        <a:lstStyle/>
        <a:p>
          <a:endParaRPr lang="en-GB"/>
        </a:p>
      </dgm:t>
    </dgm:pt>
    <dgm:pt modelId="{5893C9CA-76E4-4EAD-A5D7-29F9312E3DD8}" type="sibTrans" cxnId="{E14143CE-8591-4D3F-9557-9EC1E1CEE605}">
      <dgm:prSet/>
      <dgm:spPr/>
      <dgm:t>
        <a:bodyPr/>
        <a:lstStyle/>
        <a:p>
          <a:endParaRPr lang="en-GB"/>
        </a:p>
      </dgm:t>
    </dgm:pt>
    <dgm:pt modelId="{10A73426-4238-4448-AA67-FE3D8DB35AA3}">
      <dgm:prSet phldrT="[Text]"/>
      <dgm:spPr/>
      <dgm:t>
        <a:bodyPr/>
        <a:lstStyle/>
        <a:p>
          <a:r>
            <a:rPr lang="en-US" dirty="0" smtClean="0"/>
            <a:t>“EU”</a:t>
          </a:r>
        </a:p>
        <a:p>
          <a:r>
            <a:rPr lang="en-US" dirty="0" smtClean="0"/>
            <a:t>(EU++)</a:t>
          </a:r>
          <a:endParaRPr lang="en-GB" dirty="0"/>
        </a:p>
      </dgm:t>
    </dgm:pt>
    <dgm:pt modelId="{3A22469E-19B4-4140-9600-F63CCF33344B}" type="parTrans" cxnId="{836E9E68-C6AD-4BE8-BDF0-B1AD86DF3BC7}">
      <dgm:prSet/>
      <dgm:spPr/>
      <dgm:t>
        <a:bodyPr/>
        <a:lstStyle/>
        <a:p>
          <a:endParaRPr lang="en-GB"/>
        </a:p>
      </dgm:t>
    </dgm:pt>
    <dgm:pt modelId="{494D55F2-8466-4F57-8244-52ACCFA675DC}" type="sibTrans" cxnId="{836E9E68-C6AD-4BE8-BDF0-B1AD86DF3BC7}">
      <dgm:prSet/>
      <dgm:spPr/>
      <dgm:t>
        <a:bodyPr/>
        <a:lstStyle/>
        <a:p>
          <a:endParaRPr lang="en-GB"/>
        </a:p>
      </dgm:t>
    </dgm:pt>
    <dgm:pt modelId="{2951B514-C033-41C5-AC05-3CBC3F73EE8D}">
      <dgm:prSet phldrT="[Text]"/>
      <dgm:spPr/>
      <dgm:t>
        <a:bodyPr/>
        <a:lstStyle/>
        <a:p>
          <a:r>
            <a:rPr lang="en-US" dirty="0" smtClean="0"/>
            <a:t>Packaging processes</a:t>
          </a:r>
          <a:endParaRPr lang="en-GB" dirty="0"/>
        </a:p>
      </dgm:t>
    </dgm:pt>
    <dgm:pt modelId="{EA0B1204-DC58-4316-8093-654F6670CDDB}" type="parTrans" cxnId="{77C267BB-58FF-45D7-A356-744942D805E5}">
      <dgm:prSet/>
      <dgm:spPr/>
      <dgm:t>
        <a:bodyPr/>
        <a:lstStyle/>
        <a:p>
          <a:endParaRPr lang="en-GB"/>
        </a:p>
      </dgm:t>
    </dgm:pt>
    <dgm:pt modelId="{36273799-0CC6-44A5-BAF5-A0347212828A}" type="sibTrans" cxnId="{77C267BB-58FF-45D7-A356-744942D805E5}">
      <dgm:prSet/>
      <dgm:spPr/>
      <dgm:t>
        <a:bodyPr/>
        <a:lstStyle/>
        <a:p>
          <a:endParaRPr lang="en-GB"/>
        </a:p>
      </dgm:t>
    </dgm:pt>
    <dgm:pt modelId="{2698AE1A-D6CE-4701-98C7-45D3C2304BDF}">
      <dgm:prSet phldrT="[Text]"/>
      <dgm:spPr/>
      <dgm:t>
        <a:bodyPr/>
        <a:lstStyle/>
        <a:p>
          <a:r>
            <a:rPr lang="en-US" dirty="0" smtClean="0"/>
            <a:t>Asia Pacific</a:t>
          </a:r>
          <a:endParaRPr lang="en-GB" dirty="0"/>
        </a:p>
      </dgm:t>
    </dgm:pt>
    <dgm:pt modelId="{5A5E8C95-B599-4D88-8C9E-9AC1B5F19FEB}" type="parTrans" cxnId="{F825CB4A-7C24-4B4E-87A4-151D489B44D4}">
      <dgm:prSet/>
      <dgm:spPr/>
      <dgm:t>
        <a:bodyPr/>
        <a:lstStyle/>
        <a:p>
          <a:endParaRPr lang="en-GB"/>
        </a:p>
      </dgm:t>
    </dgm:pt>
    <dgm:pt modelId="{BFD79E21-3F40-4E31-99DE-7DFF85E03CE1}" type="sibTrans" cxnId="{F825CB4A-7C24-4B4E-87A4-151D489B44D4}">
      <dgm:prSet/>
      <dgm:spPr/>
      <dgm:t>
        <a:bodyPr/>
        <a:lstStyle/>
        <a:p>
          <a:endParaRPr lang="en-GB"/>
        </a:p>
      </dgm:t>
    </dgm:pt>
    <dgm:pt modelId="{0CEF0745-98FF-4816-8C20-6FBCC485A6E5}">
      <dgm:prSet phldrT="[Text]"/>
      <dgm:spPr/>
      <dgm:t>
        <a:bodyPr/>
        <a:lstStyle/>
        <a:p>
          <a:r>
            <a:rPr lang="en-US" dirty="0" smtClean="0"/>
            <a:t>RAT</a:t>
          </a:r>
          <a:endParaRPr lang="en-GB" dirty="0"/>
        </a:p>
      </dgm:t>
    </dgm:pt>
    <dgm:pt modelId="{201968D6-C9CC-494E-8E43-FD1EB76FCAC1}" type="parTrans" cxnId="{1BA31AB4-DD43-47C3-9885-803D792C270D}">
      <dgm:prSet/>
      <dgm:spPr/>
      <dgm:t>
        <a:bodyPr/>
        <a:lstStyle/>
        <a:p>
          <a:endParaRPr lang="en-GB"/>
        </a:p>
      </dgm:t>
    </dgm:pt>
    <dgm:pt modelId="{7C3AA4C8-B4A7-4B35-8DD9-1CF5BA93D2D0}" type="sibTrans" cxnId="{1BA31AB4-DD43-47C3-9885-803D792C270D}">
      <dgm:prSet/>
      <dgm:spPr/>
      <dgm:t>
        <a:bodyPr/>
        <a:lstStyle/>
        <a:p>
          <a:endParaRPr lang="en-GB"/>
        </a:p>
      </dgm:t>
    </dgm:pt>
    <dgm:pt modelId="{78A0258D-0EE9-428F-90CE-AD4EDB8E9A0C}">
      <dgm:prSet phldrT="[Text]"/>
      <dgm:spPr/>
      <dgm:t>
        <a:bodyPr/>
        <a:lstStyle/>
        <a:p>
          <a:r>
            <a:rPr lang="en-US" dirty="0" smtClean="0"/>
            <a:t>OGF CAOPS</a:t>
          </a:r>
          <a:endParaRPr lang="en-GB" dirty="0"/>
        </a:p>
      </dgm:t>
    </dgm:pt>
    <dgm:pt modelId="{E0DA250A-1175-49CF-BC08-23C56DF69E95}" type="parTrans" cxnId="{05ED186B-46B5-47D8-9143-FCF5BD331778}">
      <dgm:prSet/>
      <dgm:spPr/>
      <dgm:t>
        <a:bodyPr/>
        <a:lstStyle/>
        <a:p>
          <a:endParaRPr lang="en-GB"/>
        </a:p>
      </dgm:t>
    </dgm:pt>
    <dgm:pt modelId="{93D723BF-5E39-4787-A523-B64727CAD89E}" type="sibTrans" cxnId="{05ED186B-46B5-47D8-9143-FCF5BD331778}">
      <dgm:prSet/>
      <dgm:spPr/>
      <dgm:t>
        <a:bodyPr/>
        <a:lstStyle/>
        <a:p>
          <a:endParaRPr lang="en-GB"/>
        </a:p>
      </dgm:t>
    </dgm:pt>
    <dgm:pt modelId="{5D55494D-7D11-4DA9-A995-51E9D06094C1}" type="pres">
      <dgm:prSet presAssocID="{6B1C6129-D02C-4D7D-8F0E-7058C44821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DA820E7-53E2-4C81-8445-A49222F5AEF6}" type="pres">
      <dgm:prSet presAssocID="{E40645E3-8E5B-4A69-9725-C8EAEF46AE0B}" presName="hierRoot1" presStyleCnt="0"/>
      <dgm:spPr/>
    </dgm:pt>
    <dgm:pt modelId="{F8A76CBC-1098-4E6E-B614-33EDD86508FB}" type="pres">
      <dgm:prSet presAssocID="{E40645E3-8E5B-4A69-9725-C8EAEF46AE0B}" presName="composite" presStyleCnt="0"/>
      <dgm:spPr/>
    </dgm:pt>
    <dgm:pt modelId="{88590727-BAF6-4FEB-A450-EFCEB1335CFC}" type="pres">
      <dgm:prSet presAssocID="{E40645E3-8E5B-4A69-9725-C8EAEF46AE0B}" presName="background" presStyleLbl="node0" presStyleIdx="0" presStyleCnt="2"/>
      <dgm:spPr/>
    </dgm:pt>
    <dgm:pt modelId="{B47BB2AE-4531-4258-B113-EE25CBDF9480}" type="pres">
      <dgm:prSet presAssocID="{E40645E3-8E5B-4A69-9725-C8EAEF46AE0B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56B1EFA-72F0-456D-935D-35D1C5464F9C}" type="pres">
      <dgm:prSet presAssocID="{E40645E3-8E5B-4A69-9725-C8EAEF46AE0B}" presName="hierChild2" presStyleCnt="0"/>
      <dgm:spPr/>
    </dgm:pt>
    <dgm:pt modelId="{D015A686-7F9A-4CE4-87C7-21FDBB5375D7}" type="pres">
      <dgm:prSet presAssocID="{4D214FCE-254A-4ED2-8382-EF0290A36B59}" presName="Name10" presStyleLbl="parChTrans1D2" presStyleIdx="0" presStyleCnt="3"/>
      <dgm:spPr/>
      <dgm:t>
        <a:bodyPr/>
        <a:lstStyle/>
        <a:p>
          <a:endParaRPr lang="en-GB"/>
        </a:p>
      </dgm:t>
    </dgm:pt>
    <dgm:pt modelId="{827317BF-BB89-49AF-B0B5-AE040F93C295}" type="pres">
      <dgm:prSet presAssocID="{3603F29D-FE95-4C97-AAD6-B04BA122468B}" presName="hierRoot2" presStyleCnt="0"/>
      <dgm:spPr/>
    </dgm:pt>
    <dgm:pt modelId="{6708B325-01F0-49F5-862E-D636EDFDC8A2}" type="pres">
      <dgm:prSet presAssocID="{3603F29D-FE95-4C97-AAD6-B04BA122468B}" presName="composite2" presStyleCnt="0"/>
      <dgm:spPr/>
    </dgm:pt>
    <dgm:pt modelId="{2DFBA228-77EA-4277-A16A-47AC64EB7BF9}" type="pres">
      <dgm:prSet presAssocID="{3603F29D-FE95-4C97-AAD6-B04BA122468B}" presName="background2" presStyleLbl="node2" presStyleIdx="0" presStyleCnt="3"/>
      <dgm:spPr/>
    </dgm:pt>
    <dgm:pt modelId="{9D9A836C-1A4D-4E68-872E-50B85095FB6E}" type="pres">
      <dgm:prSet presAssocID="{3603F29D-FE95-4C97-AAD6-B04BA122468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DA067B-68FF-4C6E-A6D0-5C9216EED16D}" type="pres">
      <dgm:prSet presAssocID="{3603F29D-FE95-4C97-AAD6-B04BA122468B}" presName="hierChild3" presStyleCnt="0"/>
      <dgm:spPr/>
    </dgm:pt>
    <dgm:pt modelId="{8F228DCC-6AB5-4F05-AF9E-9BA4357D5938}" type="pres">
      <dgm:prSet presAssocID="{FFEF9EE3-6F67-4432-BE1D-DC0737BB8BB7}" presName="Name17" presStyleLbl="parChTrans1D3" presStyleIdx="0" presStyleCnt="3"/>
      <dgm:spPr/>
      <dgm:t>
        <a:bodyPr/>
        <a:lstStyle/>
        <a:p>
          <a:endParaRPr lang="en-GB"/>
        </a:p>
      </dgm:t>
    </dgm:pt>
    <dgm:pt modelId="{B33399C1-E273-4126-A68D-879906D8CD34}" type="pres">
      <dgm:prSet presAssocID="{3C1A4BDD-7F53-4DC0-A9C1-0FEFD1489D41}" presName="hierRoot3" presStyleCnt="0"/>
      <dgm:spPr/>
    </dgm:pt>
    <dgm:pt modelId="{8A7F1C7C-7DE2-47C9-A1A1-AC6915355318}" type="pres">
      <dgm:prSet presAssocID="{3C1A4BDD-7F53-4DC0-A9C1-0FEFD1489D41}" presName="composite3" presStyleCnt="0"/>
      <dgm:spPr/>
    </dgm:pt>
    <dgm:pt modelId="{ADA950A9-BA8B-4465-A824-B6EADD3B7B87}" type="pres">
      <dgm:prSet presAssocID="{3C1A4BDD-7F53-4DC0-A9C1-0FEFD1489D41}" presName="background3" presStyleLbl="node3" presStyleIdx="0" presStyleCnt="3"/>
      <dgm:spPr/>
    </dgm:pt>
    <dgm:pt modelId="{D728CC7D-6D9C-48C5-A1A3-D28CED2BA716}" type="pres">
      <dgm:prSet presAssocID="{3C1A4BDD-7F53-4DC0-A9C1-0FEFD1489D4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D17E49C-43A8-4546-9DAD-908F0C5DD727}" type="pres">
      <dgm:prSet presAssocID="{3C1A4BDD-7F53-4DC0-A9C1-0FEFD1489D41}" presName="hierChild4" presStyleCnt="0"/>
      <dgm:spPr/>
    </dgm:pt>
    <dgm:pt modelId="{5A404E95-02B7-470D-9F7A-39E4B5858A92}" type="pres">
      <dgm:prSet presAssocID="{3A22469E-19B4-4140-9600-F63CCF33344B}" presName="Name17" presStyleLbl="parChTrans1D3" presStyleIdx="1" presStyleCnt="3"/>
      <dgm:spPr/>
      <dgm:t>
        <a:bodyPr/>
        <a:lstStyle/>
        <a:p>
          <a:endParaRPr lang="en-GB"/>
        </a:p>
      </dgm:t>
    </dgm:pt>
    <dgm:pt modelId="{AB3EFD1C-D19C-4A51-B84B-DE4434284155}" type="pres">
      <dgm:prSet presAssocID="{10A73426-4238-4448-AA67-FE3D8DB35AA3}" presName="hierRoot3" presStyleCnt="0"/>
      <dgm:spPr/>
    </dgm:pt>
    <dgm:pt modelId="{B2A8F5C9-3047-431A-AEE0-7602982982D4}" type="pres">
      <dgm:prSet presAssocID="{10A73426-4238-4448-AA67-FE3D8DB35AA3}" presName="composite3" presStyleCnt="0"/>
      <dgm:spPr/>
    </dgm:pt>
    <dgm:pt modelId="{08175420-4789-4293-BACE-E167EED59C09}" type="pres">
      <dgm:prSet presAssocID="{10A73426-4238-4448-AA67-FE3D8DB35AA3}" presName="background3" presStyleLbl="node3" presStyleIdx="1" presStyleCnt="3"/>
      <dgm:spPr/>
    </dgm:pt>
    <dgm:pt modelId="{85D596A3-D339-4FC5-B962-069528B6DB6B}" type="pres">
      <dgm:prSet presAssocID="{10A73426-4238-4448-AA67-FE3D8DB35AA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9B8386B-7DAD-47FC-A9DB-B14DFC20FB77}" type="pres">
      <dgm:prSet presAssocID="{10A73426-4238-4448-AA67-FE3D8DB35AA3}" presName="hierChild4" presStyleCnt="0"/>
      <dgm:spPr/>
    </dgm:pt>
    <dgm:pt modelId="{1E4FA961-7828-4CB6-A26E-D6588017B58E}" type="pres">
      <dgm:prSet presAssocID="{5A5E8C95-B599-4D88-8C9E-9AC1B5F19FEB}" presName="Name17" presStyleLbl="parChTrans1D3" presStyleIdx="2" presStyleCnt="3"/>
      <dgm:spPr/>
      <dgm:t>
        <a:bodyPr/>
        <a:lstStyle/>
        <a:p>
          <a:endParaRPr lang="en-GB"/>
        </a:p>
      </dgm:t>
    </dgm:pt>
    <dgm:pt modelId="{F83E93D0-F36F-4A6E-A65C-32FEA252F2FE}" type="pres">
      <dgm:prSet presAssocID="{2698AE1A-D6CE-4701-98C7-45D3C2304BDF}" presName="hierRoot3" presStyleCnt="0"/>
      <dgm:spPr/>
    </dgm:pt>
    <dgm:pt modelId="{9EDD56FF-2465-4AF7-8E4D-C641114192EB}" type="pres">
      <dgm:prSet presAssocID="{2698AE1A-D6CE-4701-98C7-45D3C2304BDF}" presName="composite3" presStyleCnt="0"/>
      <dgm:spPr/>
    </dgm:pt>
    <dgm:pt modelId="{0DCC4C5E-E03F-4AC3-AC65-8E262684EEE7}" type="pres">
      <dgm:prSet presAssocID="{2698AE1A-D6CE-4701-98C7-45D3C2304BDF}" presName="background3" presStyleLbl="node3" presStyleIdx="2" presStyleCnt="3"/>
      <dgm:spPr/>
    </dgm:pt>
    <dgm:pt modelId="{FD8F727B-03E4-4ACC-AC0E-C33D98B2C8C5}" type="pres">
      <dgm:prSet presAssocID="{2698AE1A-D6CE-4701-98C7-45D3C2304BDF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0047064-2D12-4EC3-B394-80657E7CBB80}" type="pres">
      <dgm:prSet presAssocID="{2698AE1A-D6CE-4701-98C7-45D3C2304BDF}" presName="hierChild4" presStyleCnt="0"/>
      <dgm:spPr/>
    </dgm:pt>
    <dgm:pt modelId="{73D0F7D7-037C-468D-B1CE-63D13103F7CD}" type="pres">
      <dgm:prSet presAssocID="{EA0B1204-DC58-4316-8093-654F6670CDDB}" presName="Name10" presStyleLbl="parChTrans1D2" presStyleIdx="1" presStyleCnt="3"/>
      <dgm:spPr/>
      <dgm:t>
        <a:bodyPr/>
        <a:lstStyle/>
        <a:p>
          <a:endParaRPr lang="en-GB"/>
        </a:p>
      </dgm:t>
    </dgm:pt>
    <dgm:pt modelId="{73CAB714-BDCE-435D-9790-EDB076B70324}" type="pres">
      <dgm:prSet presAssocID="{2951B514-C033-41C5-AC05-3CBC3F73EE8D}" presName="hierRoot2" presStyleCnt="0"/>
      <dgm:spPr/>
    </dgm:pt>
    <dgm:pt modelId="{B105FBFA-D7F8-46F9-8B4E-E6786BD46E67}" type="pres">
      <dgm:prSet presAssocID="{2951B514-C033-41C5-AC05-3CBC3F73EE8D}" presName="composite2" presStyleCnt="0"/>
      <dgm:spPr/>
    </dgm:pt>
    <dgm:pt modelId="{95622521-5BEC-42D1-90A2-4BDC91C8424A}" type="pres">
      <dgm:prSet presAssocID="{2951B514-C033-41C5-AC05-3CBC3F73EE8D}" presName="background2" presStyleLbl="node2" presStyleIdx="1" presStyleCnt="3"/>
      <dgm:spPr/>
    </dgm:pt>
    <dgm:pt modelId="{4337837E-7A3A-4C49-B0F3-28E2F4B4F422}" type="pres">
      <dgm:prSet presAssocID="{2951B514-C033-41C5-AC05-3CBC3F73EE8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29837C-EDD0-4113-95AF-774AE2DBB42B}" type="pres">
      <dgm:prSet presAssocID="{2951B514-C033-41C5-AC05-3CBC3F73EE8D}" presName="hierChild3" presStyleCnt="0"/>
      <dgm:spPr/>
    </dgm:pt>
    <dgm:pt modelId="{1194944D-41A6-4DD6-B377-45F34F7A5E96}" type="pres">
      <dgm:prSet presAssocID="{201968D6-C9CC-494E-8E43-FD1EB76FCAC1}" presName="Name10" presStyleLbl="parChTrans1D2" presStyleIdx="2" presStyleCnt="3"/>
      <dgm:spPr/>
      <dgm:t>
        <a:bodyPr/>
        <a:lstStyle/>
        <a:p>
          <a:endParaRPr lang="en-GB"/>
        </a:p>
      </dgm:t>
    </dgm:pt>
    <dgm:pt modelId="{4D6DB577-BDFE-4F41-B78B-8BB634305877}" type="pres">
      <dgm:prSet presAssocID="{0CEF0745-98FF-4816-8C20-6FBCC485A6E5}" presName="hierRoot2" presStyleCnt="0"/>
      <dgm:spPr/>
    </dgm:pt>
    <dgm:pt modelId="{47A47BC4-89A5-458B-907E-42CD5D344EA9}" type="pres">
      <dgm:prSet presAssocID="{0CEF0745-98FF-4816-8C20-6FBCC485A6E5}" presName="composite2" presStyleCnt="0"/>
      <dgm:spPr/>
    </dgm:pt>
    <dgm:pt modelId="{8145CD3F-3AD7-445F-83B0-5B9D029360CA}" type="pres">
      <dgm:prSet presAssocID="{0CEF0745-98FF-4816-8C20-6FBCC485A6E5}" presName="background2" presStyleLbl="node2" presStyleIdx="2" presStyleCnt="3"/>
      <dgm:spPr/>
    </dgm:pt>
    <dgm:pt modelId="{70CA209D-B8C1-4584-9F17-9FE0C3C3A59E}" type="pres">
      <dgm:prSet presAssocID="{0CEF0745-98FF-4816-8C20-6FBCC485A6E5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1A720E-D475-4D16-ABA5-D09925E6CAB9}" type="pres">
      <dgm:prSet presAssocID="{0CEF0745-98FF-4816-8C20-6FBCC485A6E5}" presName="hierChild3" presStyleCnt="0"/>
      <dgm:spPr/>
    </dgm:pt>
    <dgm:pt modelId="{E4DCE435-EA39-44A1-B330-FA897E901AD9}" type="pres">
      <dgm:prSet presAssocID="{78A0258D-0EE9-428F-90CE-AD4EDB8E9A0C}" presName="hierRoot1" presStyleCnt="0"/>
      <dgm:spPr/>
    </dgm:pt>
    <dgm:pt modelId="{F566C6ED-435C-4D27-B385-E42FB23327F5}" type="pres">
      <dgm:prSet presAssocID="{78A0258D-0EE9-428F-90CE-AD4EDB8E9A0C}" presName="composite" presStyleCnt="0"/>
      <dgm:spPr/>
    </dgm:pt>
    <dgm:pt modelId="{019BEA80-4EE4-4162-A193-B17D8845BAA8}" type="pres">
      <dgm:prSet presAssocID="{78A0258D-0EE9-428F-90CE-AD4EDB8E9A0C}" presName="background" presStyleLbl="node0" presStyleIdx="1" presStyleCnt="2"/>
      <dgm:spPr/>
    </dgm:pt>
    <dgm:pt modelId="{39FAE35A-D44B-4CDB-8EE6-056BCB1C91FD}" type="pres">
      <dgm:prSet presAssocID="{78A0258D-0EE9-428F-90CE-AD4EDB8E9A0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7BB794-1B43-48BE-8910-BE9909C8C2DC}" type="pres">
      <dgm:prSet presAssocID="{78A0258D-0EE9-428F-90CE-AD4EDB8E9A0C}" presName="hierChild2" presStyleCnt="0"/>
      <dgm:spPr/>
    </dgm:pt>
  </dgm:ptLst>
  <dgm:cxnLst>
    <dgm:cxn modelId="{7764A74E-5D22-4627-AB66-CE402919A835}" type="presOf" srcId="{0CEF0745-98FF-4816-8C20-6FBCC485A6E5}" destId="{70CA209D-B8C1-4584-9F17-9FE0C3C3A59E}" srcOrd="0" destOrd="0" presId="urn:microsoft.com/office/officeart/2005/8/layout/hierarchy1"/>
    <dgm:cxn modelId="{6A621E4A-EEB7-40A6-A4D9-8DB6F2E1FF29}" type="presOf" srcId="{10A73426-4238-4448-AA67-FE3D8DB35AA3}" destId="{85D596A3-D339-4FC5-B962-069528B6DB6B}" srcOrd="0" destOrd="0" presId="urn:microsoft.com/office/officeart/2005/8/layout/hierarchy1"/>
    <dgm:cxn modelId="{97DD4577-1911-49C7-AA5E-CC801E95A2B0}" srcId="{6B1C6129-D02C-4D7D-8F0E-7058C4482185}" destId="{E40645E3-8E5B-4A69-9725-C8EAEF46AE0B}" srcOrd="0" destOrd="0" parTransId="{060A4576-FD4B-4930-A033-A721353EA157}" sibTransId="{00318BD6-F1E3-44AE-BE7A-CF99B38E2099}"/>
    <dgm:cxn modelId="{05ED186B-46B5-47D8-9143-FCF5BD331778}" srcId="{6B1C6129-D02C-4D7D-8F0E-7058C4482185}" destId="{78A0258D-0EE9-428F-90CE-AD4EDB8E9A0C}" srcOrd="1" destOrd="0" parTransId="{E0DA250A-1175-49CF-BC08-23C56DF69E95}" sibTransId="{93D723BF-5E39-4787-A523-B64727CAD89E}"/>
    <dgm:cxn modelId="{CAA6A5E3-4CDF-45D9-B134-B7AD3A1FA81B}" type="presOf" srcId="{EA0B1204-DC58-4316-8093-654F6670CDDB}" destId="{73D0F7D7-037C-468D-B1CE-63D13103F7CD}" srcOrd="0" destOrd="0" presId="urn:microsoft.com/office/officeart/2005/8/layout/hierarchy1"/>
    <dgm:cxn modelId="{351CA01F-34BF-4849-9E4D-233BB59D83DA}" type="presOf" srcId="{FFEF9EE3-6F67-4432-BE1D-DC0737BB8BB7}" destId="{8F228DCC-6AB5-4F05-AF9E-9BA4357D5938}" srcOrd="0" destOrd="0" presId="urn:microsoft.com/office/officeart/2005/8/layout/hierarchy1"/>
    <dgm:cxn modelId="{02A146B2-8F73-4838-AD6F-92F37593CE72}" type="presOf" srcId="{4D214FCE-254A-4ED2-8382-EF0290A36B59}" destId="{D015A686-7F9A-4CE4-87C7-21FDBB5375D7}" srcOrd="0" destOrd="0" presId="urn:microsoft.com/office/officeart/2005/8/layout/hierarchy1"/>
    <dgm:cxn modelId="{9CF0B71F-F57D-4109-B1DF-FA1A5634BFC3}" type="presOf" srcId="{3C1A4BDD-7F53-4DC0-A9C1-0FEFD1489D41}" destId="{D728CC7D-6D9C-48C5-A1A3-D28CED2BA716}" srcOrd="0" destOrd="0" presId="urn:microsoft.com/office/officeart/2005/8/layout/hierarchy1"/>
    <dgm:cxn modelId="{7285539B-FD8C-492C-8CA0-622CBE822984}" type="presOf" srcId="{3A22469E-19B4-4140-9600-F63CCF33344B}" destId="{5A404E95-02B7-470D-9F7A-39E4B5858A92}" srcOrd="0" destOrd="0" presId="urn:microsoft.com/office/officeart/2005/8/layout/hierarchy1"/>
    <dgm:cxn modelId="{77C267BB-58FF-45D7-A356-744942D805E5}" srcId="{E40645E3-8E5B-4A69-9725-C8EAEF46AE0B}" destId="{2951B514-C033-41C5-AC05-3CBC3F73EE8D}" srcOrd="1" destOrd="0" parTransId="{EA0B1204-DC58-4316-8093-654F6670CDDB}" sibTransId="{36273799-0CC6-44A5-BAF5-A0347212828A}"/>
    <dgm:cxn modelId="{2FD9FAFB-9A34-4689-A23A-1165B7F62712}" type="presOf" srcId="{6B1C6129-D02C-4D7D-8F0E-7058C4482185}" destId="{5D55494D-7D11-4DA9-A995-51E9D06094C1}" srcOrd="0" destOrd="0" presId="urn:microsoft.com/office/officeart/2005/8/layout/hierarchy1"/>
    <dgm:cxn modelId="{1BA31AB4-DD43-47C3-9885-803D792C270D}" srcId="{E40645E3-8E5B-4A69-9725-C8EAEF46AE0B}" destId="{0CEF0745-98FF-4816-8C20-6FBCC485A6E5}" srcOrd="2" destOrd="0" parTransId="{201968D6-C9CC-494E-8E43-FD1EB76FCAC1}" sibTransId="{7C3AA4C8-B4A7-4B35-8DD9-1CF5BA93D2D0}"/>
    <dgm:cxn modelId="{B7D458F7-A39B-4BB9-9B67-0B141420EB86}" type="presOf" srcId="{201968D6-C9CC-494E-8E43-FD1EB76FCAC1}" destId="{1194944D-41A6-4DD6-B377-45F34F7A5E96}" srcOrd="0" destOrd="0" presId="urn:microsoft.com/office/officeart/2005/8/layout/hierarchy1"/>
    <dgm:cxn modelId="{3C910A67-FA24-4DCA-9F23-1473282FA764}" type="presOf" srcId="{5A5E8C95-B599-4D88-8C9E-9AC1B5F19FEB}" destId="{1E4FA961-7828-4CB6-A26E-D6588017B58E}" srcOrd="0" destOrd="0" presId="urn:microsoft.com/office/officeart/2005/8/layout/hierarchy1"/>
    <dgm:cxn modelId="{87F2C748-AEBF-4D41-B606-867B67AFBD93}" type="presOf" srcId="{E40645E3-8E5B-4A69-9725-C8EAEF46AE0B}" destId="{B47BB2AE-4531-4258-B113-EE25CBDF9480}" srcOrd="0" destOrd="0" presId="urn:microsoft.com/office/officeart/2005/8/layout/hierarchy1"/>
    <dgm:cxn modelId="{F8A48AA4-40D9-47E8-98E5-39404DE00E60}" type="presOf" srcId="{3603F29D-FE95-4C97-AAD6-B04BA122468B}" destId="{9D9A836C-1A4D-4E68-872E-50B85095FB6E}" srcOrd="0" destOrd="0" presId="urn:microsoft.com/office/officeart/2005/8/layout/hierarchy1"/>
    <dgm:cxn modelId="{2C1127C3-C939-4BB1-AB65-75E99DE5028D}" type="presOf" srcId="{78A0258D-0EE9-428F-90CE-AD4EDB8E9A0C}" destId="{39FAE35A-D44B-4CDB-8EE6-056BCB1C91FD}" srcOrd="0" destOrd="0" presId="urn:microsoft.com/office/officeart/2005/8/layout/hierarchy1"/>
    <dgm:cxn modelId="{59C02C7C-19A8-4F75-8498-D183559CBF9F}" srcId="{E40645E3-8E5B-4A69-9725-C8EAEF46AE0B}" destId="{3603F29D-FE95-4C97-AAD6-B04BA122468B}" srcOrd="0" destOrd="0" parTransId="{4D214FCE-254A-4ED2-8382-EF0290A36B59}" sibTransId="{3967D532-0B38-491D-B07D-FCAB474E12A6}"/>
    <dgm:cxn modelId="{836E9E68-C6AD-4BE8-BDF0-B1AD86DF3BC7}" srcId="{3603F29D-FE95-4C97-AAD6-B04BA122468B}" destId="{10A73426-4238-4448-AA67-FE3D8DB35AA3}" srcOrd="1" destOrd="0" parTransId="{3A22469E-19B4-4140-9600-F63CCF33344B}" sibTransId="{494D55F2-8466-4F57-8244-52ACCFA675DC}"/>
    <dgm:cxn modelId="{BDF5DFA5-AE8C-428C-B1A2-1FFBCC69068C}" type="presOf" srcId="{2698AE1A-D6CE-4701-98C7-45D3C2304BDF}" destId="{FD8F727B-03E4-4ACC-AC0E-C33D98B2C8C5}" srcOrd="0" destOrd="0" presId="urn:microsoft.com/office/officeart/2005/8/layout/hierarchy1"/>
    <dgm:cxn modelId="{E14143CE-8591-4D3F-9557-9EC1E1CEE605}" srcId="{3603F29D-FE95-4C97-AAD6-B04BA122468B}" destId="{3C1A4BDD-7F53-4DC0-A9C1-0FEFD1489D41}" srcOrd="0" destOrd="0" parTransId="{FFEF9EE3-6F67-4432-BE1D-DC0737BB8BB7}" sibTransId="{5893C9CA-76E4-4EAD-A5D7-29F9312E3DD8}"/>
    <dgm:cxn modelId="{F825CB4A-7C24-4B4E-87A4-151D489B44D4}" srcId="{3603F29D-FE95-4C97-AAD6-B04BA122468B}" destId="{2698AE1A-D6CE-4701-98C7-45D3C2304BDF}" srcOrd="2" destOrd="0" parTransId="{5A5E8C95-B599-4D88-8C9E-9AC1B5F19FEB}" sibTransId="{BFD79E21-3F40-4E31-99DE-7DFF85E03CE1}"/>
    <dgm:cxn modelId="{1FA2B446-8D7E-4EAB-B4B2-5797F0E65EBE}" type="presOf" srcId="{2951B514-C033-41C5-AC05-3CBC3F73EE8D}" destId="{4337837E-7A3A-4C49-B0F3-28E2F4B4F422}" srcOrd="0" destOrd="0" presId="urn:microsoft.com/office/officeart/2005/8/layout/hierarchy1"/>
    <dgm:cxn modelId="{F5F4D0B2-45AC-435B-A298-0193B795BA9D}" type="presParOf" srcId="{5D55494D-7D11-4DA9-A995-51E9D06094C1}" destId="{9DA820E7-53E2-4C81-8445-A49222F5AEF6}" srcOrd="0" destOrd="0" presId="urn:microsoft.com/office/officeart/2005/8/layout/hierarchy1"/>
    <dgm:cxn modelId="{C1C69C2B-BBE4-49B6-9DCB-55691A151E79}" type="presParOf" srcId="{9DA820E7-53E2-4C81-8445-A49222F5AEF6}" destId="{F8A76CBC-1098-4E6E-B614-33EDD86508FB}" srcOrd="0" destOrd="0" presId="urn:microsoft.com/office/officeart/2005/8/layout/hierarchy1"/>
    <dgm:cxn modelId="{013CDE25-241A-4376-AEE2-755EF792BFFF}" type="presParOf" srcId="{F8A76CBC-1098-4E6E-B614-33EDD86508FB}" destId="{88590727-BAF6-4FEB-A450-EFCEB1335CFC}" srcOrd="0" destOrd="0" presId="urn:microsoft.com/office/officeart/2005/8/layout/hierarchy1"/>
    <dgm:cxn modelId="{254EABBD-6780-44FA-8B7E-4C29EDCB39F3}" type="presParOf" srcId="{F8A76CBC-1098-4E6E-B614-33EDD86508FB}" destId="{B47BB2AE-4531-4258-B113-EE25CBDF9480}" srcOrd="1" destOrd="0" presId="urn:microsoft.com/office/officeart/2005/8/layout/hierarchy1"/>
    <dgm:cxn modelId="{2A7786A0-3365-414E-A8AB-8899D05C773E}" type="presParOf" srcId="{9DA820E7-53E2-4C81-8445-A49222F5AEF6}" destId="{456B1EFA-72F0-456D-935D-35D1C5464F9C}" srcOrd="1" destOrd="0" presId="urn:microsoft.com/office/officeart/2005/8/layout/hierarchy1"/>
    <dgm:cxn modelId="{B22243D5-D29C-4ECA-AD14-3EFCC83E89F5}" type="presParOf" srcId="{456B1EFA-72F0-456D-935D-35D1C5464F9C}" destId="{D015A686-7F9A-4CE4-87C7-21FDBB5375D7}" srcOrd="0" destOrd="0" presId="urn:microsoft.com/office/officeart/2005/8/layout/hierarchy1"/>
    <dgm:cxn modelId="{D0BD7310-9707-43B2-8BDD-75B6507FF1DB}" type="presParOf" srcId="{456B1EFA-72F0-456D-935D-35D1C5464F9C}" destId="{827317BF-BB89-49AF-B0B5-AE040F93C295}" srcOrd="1" destOrd="0" presId="urn:microsoft.com/office/officeart/2005/8/layout/hierarchy1"/>
    <dgm:cxn modelId="{8851E23B-E7D7-46E0-9F9B-44EE5F14C941}" type="presParOf" srcId="{827317BF-BB89-49AF-B0B5-AE040F93C295}" destId="{6708B325-01F0-49F5-862E-D636EDFDC8A2}" srcOrd="0" destOrd="0" presId="urn:microsoft.com/office/officeart/2005/8/layout/hierarchy1"/>
    <dgm:cxn modelId="{7076844F-F3D6-498D-99D3-0760EE6BF3CC}" type="presParOf" srcId="{6708B325-01F0-49F5-862E-D636EDFDC8A2}" destId="{2DFBA228-77EA-4277-A16A-47AC64EB7BF9}" srcOrd="0" destOrd="0" presId="urn:microsoft.com/office/officeart/2005/8/layout/hierarchy1"/>
    <dgm:cxn modelId="{21DC71CC-5650-4DDE-9170-AC69FB224065}" type="presParOf" srcId="{6708B325-01F0-49F5-862E-D636EDFDC8A2}" destId="{9D9A836C-1A4D-4E68-872E-50B85095FB6E}" srcOrd="1" destOrd="0" presId="urn:microsoft.com/office/officeart/2005/8/layout/hierarchy1"/>
    <dgm:cxn modelId="{1E802E39-0927-4BFF-AB15-4742A857264E}" type="presParOf" srcId="{827317BF-BB89-49AF-B0B5-AE040F93C295}" destId="{4CDA067B-68FF-4C6E-A6D0-5C9216EED16D}" srcOrd="1" destOrd="0" presId="urn:microsoft.com/office/officeart/2005/8/layout/hierarchy1"/>
    <dgm:cxn modelId="{0D349074-16B3-42C2-8C61-03F06955E048}" type="presParOf" srcId="{4CDA067B-68FF-4C6E-A6D0-5C9216EED16D}" destId="{8F228DCC-6AB5-4F05-AF9E-9BA4357D5938}" srcOrd="0" destOrd="0" presId="urn:microsoft.com/office/officeart/2005/8/layout/hierarchy1"/>
    <dgm:cxn modelId="{CE6BD4A1-BA47-4BB6-9B8A-930B004BA75D}" type="presParOf" srcId="{4CDA067B-68FF-4C6E-A6D0-5C9216EED16D}" destId="{B33399C1-E273-4126-A68D-879906D8CD34}" srcOrd="1" destOrd="0" presId="urn:microsoft.com/office/officeart/2005/8/layout/hierarchy1"/>
    <dgm:cxn modelId="{82DA2E5C-26D2-40E3-836C-469C8DB03C15}" type="presParOf" srcId="{B33399C1-E273-4126-A68D-879906D8CD34}" destId="{8A7F1C7C-7DE2-47C9-A1A1-AC6915355318}" srcOrd="0" destOrd="0" presId="urn:microsoft.com/office/officeart/2005/8/layout/hierarchy1"/>
    <dgm:cxn modelId="{24456FB5-F989-4FF5-AE42-4BC16C1EE4AD}" type="presParOf" srcId="{8A7F1C7C-7DE2-47C9-A1A1-AC6915355318}" destId="{ADA950A9-BA8B-4465-A824-B6EADD3B7B87}" srcOrd="0" destOrd="0" presId="urn:microsoft.com/office/officeart/2005/8/layout/hierarchy1"/>
    <dgm:cxn modelId="{226A2A4E-6BA1-417E-BCD6-A531C0439668}" type="presParOf" srcId="{8A7F1C7C-7DE2-47C9-A1A1-AC6915355318}" destId="{D728CC7D-6D9C-48C5-A1A3-D28CED2BA716}" srcOrd="1" destOrd="0" presId="urn:microsoft.com/office/officeart/2005/8/layout/hierarchy1"/>
    <dgm:cxn modelId="{FF63BAE5-A0E3-4227-AFCD-B79612B911C3}" type="presParOf" srcId="{B33399C1-E273-4126-A68D-879906D8CD34}" destId="{0D17E49C-43A8-4546-9DAD-908F0C5DD727}" srcOrd="1" destOrd="0" presId="urn:microsoft.com/office/officeart/2005/8/layout/hierarchy1"/>
    <dgm:cxn modelId="{D129FEEE-1903-4D13-BE86-1F89153609F8}" type="presParOf" srcId="{4CDA067B-68FF-4C6E-A6D0-5C9216EED16D}" destId="{5A404E95-02B7-470D-9F7A-39E4B5858A92}" srcOrd="2" destOrd="0" presId="urn:microsoft.com/office/officeart/2005/8/layout/hierarchy1"/>
    <dgm:cxn modelId="{F74D71B0-EA0A-4891-A8A9-D227BF4C2653}" type="presParOf" srcId="{4CDA067B-68FF-4C6E-A6D0-5C9216EED16D}" destId="{AB3EFD1C-D19C-4A51-B84B-DE4434284155}" srcOrd="3" destOrd="0" presId="urn:microsoft.com/office/officeart/2005/8/layout/hierarchy1"/>
    <dgm:cxn modelId="{3C6F527F-4B0F-4523-AF3E-FDD5B80EFAC2}" type="presParOf" srcId="{AB3EFD1C-D19C-4A51-B84B-DE4434284155}" destId="{B2A8F5C9-3047-431A-AEE0-7602982982D4}" srcOrd="0" destOrd="0" presId="urn:microsoft.com/office/officeart/2005/8/layout/hierarchy1"/>
    <dgm:cxn modelId="{4976AD19-CA71-45C4-876D-7A70309947E4}" type="presParOf" srcId="{B2A8F5C9-3047-431A-AEE0-7602982982D4}" destId="{08175420-4789-4293-BACE-E167EED59C09}" srcOrd="0" destOrd="0" presId="urn:microsoft.com/office/officeart/2005/8/layout/hierarchy1"/>
    <dgm:cxn modelId="{77B764E2-88DF-486C-8705-CFC17FAE8B65}" type="presParOf" srcId="{B2A8F5C9-3047-431A-AEE0-7602982982D4}" destId="{85D596A3-D339-4FC5-B962-069528B6DB6B}" srcOrd="1" destOrd="0" presId="urn:microsoft.com/office/officeart/2005/8/layout/hierarchy1"/>
    <dgm:cxn modelId="{6B08C38B-356D-4B23-BEBD-D261725DC05A}" type="presParOf" srcId="{AB3EFD1C-D19C-4A51-B84B-DE4434284155}" destId="{F9B8386B-7DAD-47FC-A9DB-B14DFC20FB77}" srcOrd="1" destOrd="0" presId="urn:microsoft.com/office/officeart/2005/8/layout/hierarchy1"/>
    <dgm:cxn modelId="{F50A48F3-30D5-4A39-8A9B-7FEB13278B85}" type="presParOf" srcId="{4CDA067B-68FF-4C6E-A6D0-5C9216EED16D}" destId="{1E4FA961-7828-4CB6-A26E-D6588017B58E}" srcOrd="4" destOrd="0" presId="urn:microsoft.com/office/officeart/2005/8/layout/hierarchy1"/>
    <dgm:cxn modelId="{9F4028C5-27EB-4431-878C-C7E8C7746725}" type="presParOf" srcId="{4CDA067B-68FF-4C6E-A6D0-5C9216EED16D}" destId="{F83E93D0-F36F-4A6E-A65C-32FEA252F2FE}" srcOrd="5" destOrd="0" presId="urn:microsoft.com/office/officeart/2005/8/layout/hierarchy1"/>
    <dgm:cxn modelId="{D8F68FA3-BBDF-408E-8424-F0EC16DAA53C}" type="presParOf" srcId="{F83E93D0-F36F-4A6E-A65C-32FEA252F2FE}" destId="{9EDD56FF-2465-4AF7-8E4D-C641114192EB}" srcOrd="0" destOrd="0" presId="urn:microsoft.com/office/officeart/2005/8/layout/hierarchy1"/>
    <dgm:cxn modelId="{84044F9B-A2BF-405F-A8E0-7F4936CE204A}" type="presParOf" srcId="{9EDD56FF-2465-4AF7-8E4D-C641114192EB}" destId="{0DCC4C5E-E03F-4AC3-AC65-8E262684EEE7}" srcOrd="0" destOrd="0" presId="urn:microsoft.com/office/officeart/2005/8/layout/hierarchy1"/>
    <dgm:cxn modelId="{10CDFD6A-40D7-4BBA-8E4A-CAA54143153D}" type="presParOf" srcId="{9EDD56FF-2465-4AF7-8E4D-C641114192EB}" destId="{FD8F727B-03E4-4ACC-AC0E-C33D98B2C8C5}" srcOrd="1" destOrd="0" presId="urn:microsoft.com/office/officeart/2005/8/layout/hierarchy1"/>
    <dgm:cxn modelId="{EE9933B6-F80D-4152-9BF7-4D15DB63428C}" type="presParOf" srcId="{F83E93D0-F36F-4A6E-A65C-32FEA252F2FE}" destId="{30047064-2D12-4EC3-B394-80657E7CBB80}" srcOrd="1" destOrd="0" presId="urn:microsoft.com/office/officeart/2005/8/layout/hierarchy1"/>
    <dgm:cxn modelId="{804F567E-9CA8-471E-ADDB-878C3B546E92}" type="presParOf" srcId="{456B1EFA-72F0-456D-935D-35D1C5464F9C}" destId="{73D0F7D7-037C-468D-B1CE-63D13103F7CD}" srcOrd="2" destOrd="0" presId="urn:microsoft.com/office/officeart/2005/8/layout/hierarchy1"/>
    <dgm:cxn modelId="{5AF923C9-E4BF-4033-B016-984AA112B253}" type="presParOf" srcId="{456B1EFA-72F0-456D-935D-35D1C5464F9C}" destId="{73CAB714-BDCE-435D-9790-EDB076B70324}" srcOrd="3" destOrd="0" presId="urn:microsoft.com/office/officeart/2005/8/layout/hierarchy1"/>
    <dgm:cxn modelId="{643DB07B-9894-411D-816E-D0DD87343BA8}" type="presParOf" srcId="{73CAB714-BDCE-435D-9790-EDB076B70324}" destId="{B105FBFA-D7F8-46F9-8B4E-E6786BD46E67}" srcOrd="0" destOrd="0" presId="urn:microsoft.com/office/officeart/2005/8/layout/hierarchy1"/>
    <dgm:cxn modelId="{87B377A9-5C9D-4A22-B5B9-A9694156F623}" type="presParOf" srcId="{B105FBFA-D7F8-46F9-8B4E-E6786BD46E67}" destId="{95622521-5BEC-42D1-90A2-4BDC91C8424A}" srcOrd="0" destOrd="0" presId="urn:microsoft.com/office/officeart/2005/8/layout/hierarchy1"/>
    <dgm:cxn modelId="{A0BFFE31-404A-431F-8219-B60AD25DDE42}" type="presParOf" srcId="{B105FBFA-D7F8-46F9-8B4E-E6786BD46E67}" destId="{4337837E-7A3A-4C49-B0F3-28E2F4B4F422}" srcOrd="1" destOrd="0" presId="urn:microsoft.com/office/officeart/2005/8/layout/hierarchy1"/>
    <dgm:cxn modelId="{80ACA8FA-F791-4E20-AE30-B90332A21999}" type="presParOf" srcId="{73CAB714-BDCE-435D-9790-EDB076B70324}" destId="{9A29837C-EDD0-4113-95AF-774AE2DBB42B}" srcOrd="1" destOrd="0" presId="urn:microsoft.com/office/officeart/2005/8/layout/hierarchy1"/>
    <dgm:cxn modelId="{45576A13-283F-4CBB-BDAB-227957B221FE}" type="presParOf" srcId="{456B1EFA-72F0-456D-935D-35D1C5464F9C}" destId="{1194944D-41A6-4DD6-B377-45F34F7A5E96}" srcOrd="4" destOrd="0" presId="urn:microsoft.com/office/officeart/2005/8/layout/hierarchy1"/>
    <dgm:cxn modelId="{9CFB5119-099A-476B-8B57-1F07B4E382BD}" type="presParOf" srcId="{456B1EFA-72F0-456D-935D-35D1C5464F9C}" destId="{4D6DB577-BDFE-4F41-B78B-8BB634305877}" srcOrd="5" destOrd="0" presId="urn:microsoft.com/office/officeart/2005/8/layout/hierarchy1"/>
    <dgm:cxn modelId="{77C4D883-BEC3-4A98-A5FE-3AECEC44608A}" type="presParOf" srcId="{4D6DB577-BDFE-4F41-B78B-8BB634305877}" destId="{47A47BC4-89A5-458B-907E-42CD5D344EA9}" srcOrd="0" destOrd="0" presId="urn:microsoft.com/office/officeart/2005/8/layout/hierarchy1"/>
    <dgm:cxn modelId="{41ECE427-5D7F-4D93-9B53-17D040264469}" type="presParOf" srcId="{47A47BC4-89A5-458B-907E-42CD5D344EA9}" destId="{8145CD3F-3AD7-445F-83B0-5B9D029360CA}" srcOrd="0" destOrd="0" presId="urn:microsoft.com/office/officeart/2005/8/layout/hierarchy1"/>
    <dgm:cxn modelId="{4999A313-6CC3-434E-A111-B87452FC0BF6}" type="presParOf" srcId="{47A47BC4-89A5-458B-907E-42CD5D344EA9}" destId="{70CA209D-B8C1-4584-9F17-9FE0C3C3A59E}" srcOrd="1" destOrd="0" presId="urn:microsoft.com/office/officeart/2005/8/layout/hierarchy1"/>
    <dgm:cxn modelId="{710EB6DF-F66F-4289-AA4E-C651257A4B7D}" type="presParOf" srcId="{4D6DB577-BDFE-4F41-B78B-8BB634305877}" destId="{261A720E-D475-4D16-ABA5-D09925E6CAB9}" srcOrd="1" destOrd="0" presId="urn:microsoft.com/office/officeart/2005/8/layout/hierarchy1"/>
    <dgm:cxn modelId="{2950B600-38FC-4B08-9E11-B00A43CFAE07}" type="presParOf" srcId="{5D55494D-7D11-4DA9-A995-51E9D06094C1}" destId="{E4DCE435-EA39-44A1-B330-FA897E901AD9}" srcOrd="1" destOrd="0" presId="urn:microsoft.com/office/officeart/2005/8/layout/hierarchy1"/>
    <dgm:cxn modelId="{C049715B-4833-46AB-AC07-847873770D90}" type="presParOf" srcId="{E4DCE435-EA39-44A1-B330-FA897E901AD9}" destId="{F566C6ED-435C-4D27-B385-E42FB23327F5}" srcOrd="0" destOrd="0" presId="urn:microsoft.com/office/officeart/2005/8/layout/hierarchy1"/>
    <dgm:cxn modelId="{D3225925-2573-447D-A0A8-11A7B211B77F}" type="presParOf" srcId="{F566C6ED-435C-4D27-B385-E42FB23327F5}" destId="{019BEA80-4EE4-4162-A193-B17D8845BAA8}" srcOrd="0" destOrd="0" presId="urn:microsoft.com/office/officeart/2005/8/layout/hierarchy1"/>
    <dgm:cxn modelId="{3F08387D-3957-47F0-9A5F-CE5160824EBF}" type="presParOf" srcId="{F566C6ED-435C-4D27-B385-E42FB23327F5}" destId="{39FAE35A-D44B-4CDB-8EE6-056BCB1C91FD}" srcOrd="1" destOrd="0" presId="urn:microsoft.com/office/officeart/2005/8/layout/hierarchy1"/>
    <dgm:cxn modelId="{7237F6F7-D8F0-4022-BAA7-9C82B4A1CEB5}" type="presParOf" srcId="{E4DCE435-EA39-44A1-B330-FA897E901AD9}" destId="{247BB794-1B43-48BE-8910-BE9909C8C2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338687-E2DD-4944-8533-79954E152F68}">
      <dsp:nvSpPr>
        <dsp:cNvPr id="0" name=""/>
        <dsp:cNvSpPr/>
      </dsp:nvSpPr>
      <dsp:spPr>
        <a:xfrm>
          <a:off x="0" y="0"/>
          <a:ext cx="9144000" cy="1332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Rutherford Appleton Laboratory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Needs of diverse research communities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High end data/compute/networks</a:t>
          </a:r>
          <a:endParaRPr lang="en-GB" sz="2100" kern="1200" dirty="0"/>
        </a:p>
      </dsp:txBody>
      <dsp:txXfrm>
        <a:off x="1962053" y="0"/>
        <a:ext cx="7181946" cy="1332534"/>
      </dsp:txXfrm>
    </dsp:sp>
    <dsp:sp modelId="{F1F0C04A-C366-4CF2-BDB8-8E9B03C894B1}">
      <dsp:nvSpPr>
        <dsp:cNvPr id="0" name=""/>
        <dsp:cNvSpPr/>
      </dsp:nvSpPr>
      <dsp:spPr>
        <a:xfrm>
          <a:off x="64828" y="359853"/>
          <a:ext cx="1965649" cy="612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5B28D-0ED9-4DD5-9663-B8EC0BB30DBB}">
      <dsp:nvSpPr>
        <dsp:cNvPr id="0" name=""/>
        <dsp:cNvSpPr/>
      </dsp:nvSpPr>
      <dsp:spPr>
        <a:xfrm>
          <a:off x="0" y="1465787"/>
          <a:ext cx="9144000" cy="1332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UK Grid for Particle Physics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Need for global grid identity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High </a:t>
          </a:r>
          <a:r>
            <a:rPr lang="en-US" sz="2100" kern="1200" dirty="0" err="1" smtClean="0"/>
            <a:t>LoA</a:t>
          </a:r>
          <a:endParaRPr lang="en-GB" sz="2100" kern="1200" dirty="0"/>
        </a:p>
      </dsp:txBody>
      <dsp:txXfrm>
        <a:off x="1962053" y="1465787"/>
        <a:ext cx="7181946" cy="1332534"/>
      </dsp:txXfrm>
    </dsp:sp>
    <dsp:sp modelId="{E3B2408C-0461-423A-93B8-143136724372}">
      <dsp:nvSpPr>
        <dsp:cNvPr id="0" name=""/>
        <dsp:cNvSpPr/>
      </dsp:nvSpPr>
      <dsp:spPr>
        <a:xfrm>
          <a:off x="133253" y="1771950"/>
          <a:ext cx="1828800" cy="720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48405-B347-4A51-9ADF-B1C86361E826}">
      <dsp:nvSpPr>
        <dsp:cNvPr id="0" name=""/>
        <dsp:cNvSpPr/>
      </dsp:nvSpPr>
      <dsp:spPr>
        <a:xfrm>
          <a:off x="0" y="2931575"/>
          <a:ext cx="9144000" cy="1332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National Grid Service/(Initiative)</a:t>
          </a:r>
          <a:endParaRPr lang="en-GB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Need for national identity</a:t>
          </a:r>
          <a:endParaRPr lang="en-GB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Selected global collaborators</a:t>
          </a:r>
          <a:endParaRPr lang="en-GB" sz="2100" kern="1200" dirty="0"/>
        </a:p>
      </dsp:txBody>
      <dsp:txXfrm>
        <a:off x="1962053" y="2931575"/>
        <a:ext cx="7181946" cy="1332534"/>
      </dsp:txXfrm>
    </dsp:sp>
    <dsp:sp modelId="{B929398C-0D42-4E3D-8CE9-B4A5A2C0ADF9}">
      <dsp:nvSpPr>
        <dsp:cNvPr id="0" name=""/>
        <dsp:cNvSpPr/>
      </dsp:nvSpPr>
      <dsp:spPr>
        <a:xfrm>
          <a:off x="133253" y="3253563"/>
          <a:ext cx="1828800" cy="688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995D5-8A57-4D96-9596-286BCA0B21C8}">
      <dsp:nvSpPr>
        <dsp:cNvPr id="0" name=""/>
        <dsp:cNvSpPr/>
      </dsp:nvSpPr>
      <dsp:spPr>
        <a:xfrm>
          <a:off x="0" y="4397362"/>
          <a:ext cx="9144000" cy="1332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Contrail project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Federated identity to cloud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Building on existing authentication A(A(A))I</a:t>
          </a:r>
        </a:p>
      </dsp:txBody>
      <dsp:txXfrm>
        <a:off x="1962053" y="4397362"/>
        <a:ext cx="7181946" cy="1332534"/>
      </dsp:txXfrm>
    </dsp:sp>
    <dsp:sp modelId="{BD7FE424-336B-4860-99EA-8AFB527433A2}">
      <dsp:nvSpPr>
        <dsp:cNvPr id="0" name=""/>
        <dsp:cNvSpPr/>
      </dsp:nvSpPr>
      <dsp:spPr>
        <a:xfrm>
          <a:off x="133253" y="4624458"/>
          <a:ext cx="1828800" cy="8783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CCBFA1-BA91-4722-9C6C-19018F90226C}">
      <dsp:nvSpPr>
        <dsp:cNvPr id="0" name=""/>
        <dsp:cNvSpPr/>
      </dsp:nvSpPr>
      <dsp:spPr>
        <a:xfrm>
          <a:off x="2559481" y="2673116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</a:t>
          </a:r>
          <a:endParaRPr lang="en-GB" sz="1100" kern="1200" dirty="0"/>
        </a:p>
      </dsp:txBody>
      <dsp:txXfrm>
        <a:off x="2559481" y="2673116"/>
        <a:ext cx="774045" cy="387022"/>
      </dsp:txXfrm>
    </dsp:sp>
    <dsp:sp modelId="{5AF0CBC4-324F-4F49-A54E-F460D2757B96}">
      <dsp:nvSpPr>
        <dsp:cNvPr id="0" name=""/>
        <dsp:cNvSpPr/>
      </dsp:nvSpPr>
      <dsp:spPr>
        <a:xfrm rot="16675244">
          <a:off x="2364928" y="1747862"/>
          <a:ext cx="224681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246816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6675244">
        <a:off x="3432165" y="1697767"/>
        <a:ext cx="112340" cy="112340"/>
      </dsp:txXfrm>
    </dsp:sp>
    <dsp:sp modelId="{3A4C624F-080B-4C36-9571-FC6753E285B8}">
      <dsp:nvSpPr>
        <dsp:cNvPr id="0" name=""/>
        <dsp:cNvSpPr/>
      </dsp:nvSpPr>
      <dsp:spPr>
        <a:xfrm>
          <a:off x="3643145" y="447735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Trust</a:t>
          </a:r>
          <a:endParaRPr lang="en-GB" sz="1100" kern="1200" dirty="0"/>
        </a:p>
      </dsp:txBody>
      <dsp:txXfrm>
        <a:off x="3643145" y="447735"/>
        <a:ext cx="774045" cy="387022"/>
      </dsp:txXfrm>
    </dsp:sp>
    <dsp:sp modelId="{EEC84FB8-0CC9-4010-9827-65A6318C37F9}">
      <dsp:nvSpPr>
        <dsp:cNvPr id="0" name=""/>
        <dsp:cNvSpPr/>
      </dsp:nvSpPr>
      <dsp:spPr>
        <a:xfrm rot="18289469">
          <a:off x="4300911" y="412633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4558445" y="405154"/>
        <a:ext cx="27108" cy="27108"/>
      </dsp:txXfrm>
    </dsp:sp>
    <dsp:sp modelId="{06050322-9863-4F11-873C-746058F79FE9}">
      <dsp:nvSpPr>
        <dsp:cNvPr id="0" name=""/>
        <dsp:cNvSpPr/>
      </dsp:nvSpPr>
      <dsp:spPr>
        <a:xfrm>
          <a:off x="4726809" y="2659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Reputation</a:t>
          </a:r>
          <a:endParaRPr lang="en-GB" sz="1100" kern="1200" dirty="0"/>
        </a:p>
      </dsp:txBody>
      <dsp:txXfrm>
        <a:off x="4726809" y="2659"/>
        <a:ext cx="774045" cy="387022"/>
      </dsp:txXfrm>
    </dsp:sp>
    <dsp:sp modelId="{A26E1730-5D5F-47DC-AAC4-80358B4D2E4D}">
      <dsp:nvSpPr>
        <dsp:cNvPr id="0" name=""/>
        <dsp:cNvSpPr/>
      </dsp:nvSpPr>
      <dsp:spPr>
        <a:xfrm>
          <a:off x="4417190" y="635171"/>
          <a:ext cx="309618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09618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64259" y="633506"/>
        <a:ext cx="15480" cy="15480"/>
      </dsp:txXfrm>
    </dsp:sp>
    <dsp:sp modelId="{CA1385AF-AFA4-497F-AAB5-9B813176DF60}">
      <dsp:nvSpPr>
        <dsp:cNvPr id="0" name=""/>
        <dsp:cNvSpPr/>
      </dsp:nvSpPr>
      <dsp:spPr>
        <a:xfrm>
          <a:off x="4726809" y="447735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Audit</a:t>
          </a:r>
          <a:endParaRPr lang="en-GB" sz="1100" kern="1200" dirty="0"/>
        </a:p>
      </dsp:txBody>
      <dsp:txXfrm>
        <a:off x="4726809" y="447735"/>
        <a:ext cx="774045" cy="387022"/>
      </dsp:txXfrm>
    </dsp:sp>
    <dsp:sp modelId="{7104A39F-77F9-4814-BCD3-DC5ABB5FF821}">
      <dsp:nvSpPr>
        <dsp:cNvPr id="0" name=""/>
        <dsp:cNvSpPr/>
      </dsp:nvSpPr>
      <dsp:spPr>
        <a:xfrm rot="19457599">
          <a:off x="5465015" y="523902"/>
          <a:ext cx="38129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81296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457599">
        <a:off x="5646131" y="520445"/>
        <a:ext cx="19064" cy="19064"/>
      </dsp:txXfrm>
    </dsp:sp>
    <dsp:sp modelId="{0CAAA13A-E4D1-4824-AB9E-AE0CCB975111}">
      <dsp:nvSpPr>
        <dsp:cNvPr id="0" name=""/>
        <dsp:cNvSpPr/>
      </dsp:nvSpPr>
      <dsp:spPr>
        <a:xfrm>
          <a:off x="5810472" y="225197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Self</a:t>
          </a:r>
          <a:endParaRPr lang="en-GB" sz="1100" kern="1200" dirty="0"/>
        </a:p>
      </dsp:txBody>
      <dsp:txXfrm>
        <a:off x="5810472" y="225197"/>
        <a:ext cx="774045" cy="387022"/>
      </dsp:txXfrm>
    </dsp:sp>
    <dsp:sp modelId="{C276AA88-019F-4FA6-BA5D-482A7DAFE96E}">
      <dsp:nvSpPr>
        <dsp:cNvPr id="0" name=""/>
        <dsp:cNvSpPr/>
      </dsp:nvSpPr>
      <dsp:spPr>
        <a:xfrm rot="2142401">
          <a:off x="5465015" y="746440"/>
          <a:ext cx="38129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81296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2401">
        <a:off x="5646131" y="742983"/>
        <a:ext cx="19064" cy="19064"/>
      </dsp:txXfrm>
    </dsp:sp>
    <dsp:sp modelId="{9870E43A-68F8-4F2B-BB97-CDD011EC457E}">
      <dsp:nvSpPr>
        <dsp:cNvPr id="0" name=""/>
        <dsp:cNvSpPr/>
      </dsp:nvSpPr>
      <dsp:spPr>
        <a:xfrm>
          <a:off x="5810472" y="670273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Ext’l</a:t>
          </a:r>
          <a:endParaRPr lang="en-GB" sz="1100" kern="1200" dirty="0"/>
        </a:p>
      </dsp:txBody>
      <dsp:txXfrm>
        <a:off x="5810472" y="670273"/>
        <a:ext cx="774045" cy="387022"/>
      </dsp:txXfrm>
    </dsp:sp>
    <dsp:sp modelId="{BE98EA93-E411-4C5F-92FA-7CA4DF93A3CF}">
      <dsp:nvSpPr>
        <dsp:cNvPr id="0" name=""/>
        <dsp:cNvSpPr/>
      </dsp:nvSpPr>
      <dsp:spPr>
        <a:xfrm rot="3310531">
          <a:off x="4300911" y="857709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4558445" y="850230"/>
        <a:ext cx="27108" cy="27108"/>
      </dsp:txXfrm>
    </dsp:sp>
    <dsp:sp modelId="{DA923A8F-2807-4E0D-BC69-6D1D89F7EA55}">
      <dsp:nvSpPr>
        <dsp:cNvPr id="0" name=""/>
        <dsp:cNvSpPr/>
      </dsp:nvSpPr>
      <dsp:spPr>
        <a:xfrm>
          <a:off x="4726809" y="892811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Processes</a:t>
          </a:r>
          <a:endParaRPr lang="en-GB" sz="1100" kern="1200" dirty="0"/>
        </a:p>
      </dsp:txBody>
      <dsp:txXfrm>
        <a:off x="4726809" y="892811"/>
        <a:ext cx="774045" cy="387022"/>
      </dsp:txXfrm>
    </dsp:sp>
    <dsp:sp modelId="{627CC344-D6CC-47E7-9804-E43FFAFC8E31}">
      <dsp:nvSpPr>
        <dsp:cNvPr id="0" name=""/>
        <dsp:cNvSpPr/>
      </dsp:nvSpPr>
      <dsp:spPr>
        <a:xfrm rot="18289469">
          <a:off x="3217247" y="2638014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3474781" y="2630535"/>
        <a:ext cx="27108" cy="27108"/>
      </dsp:txXfrm>
    </dsp:sp>
    <dsp:sp modelId="{CBE212E3-1D2D-4919-8340-FCF996207166}">
      <dsp:nvSpPr>
        <dsp:cNvPr id="0" name=""/>
        <dsp:cNvSpPr/>
      </dsp:nvSpPr>
      <dsp:spPr>
        <a:xfrm>
          <a:off x="3643145" y="2228040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Scope</a:t>
          </a:r>
          <a:endParaRPr lang="en-GB" sz="1100" kern="1200" dirty="0"/>
        </a:p>
      </dsp:txBody>
      <dsp:txXfrm>
        <a:off x="3643145" y="2228040"/>
        <a:ext cx="774045" cy="387022"/>
      </dsp:txXfrm>
    </dsp:sp>
    <dsp:sp modelId="{96A34335-33D3-40A6-A8CE-BCFD4EFD1BF0}">
      <dsp:nvSpPr>
        <dsp:cNvPr id="0" name=""/>
        <dsp:cNvSpPr/>
      </dsp:nvSpPr>
      <dsp:spPr>
        <a:xfrm rot="18289469">
          <a:off x="4300911" y="2192938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4558445" y="2185459"/>
        <a:ext cx="27108" cy="27108"/>
      </dsp:txXfrm>
    </dsp:sp>
    <dsp:sp modelId="{00D79123-F3FA-4A88-A28B-38488C326E8B}">
      <dsp:nvSpPr>
        <dsp:cNvPr id="0" name=""/>
        <dsp:cNvSpPr/>
      </dsp:nvSpPr>
      <dsp:spPr>
        <a:xfrm>
          <a:off x="4726809" y="1782964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LoA</a:t>
          </a:r>
          <a:endParaRPr lang="en-GB" sz="1100" kern="1200" dirty="0"/>
        </a:p>
      </dsp:txBody>
      <dsp:txXfrm>
        <a:off x="4726809" y="1782964"/>
        <a:ext cx="774045" cy="387022"/>
      </dsp:txXfrm>
    </dsp:sp>
    <dsp:sp modelId="{D225BD36-755C-4741-8A17-880D2E0CB3D9}">
      <dsp:nvSpPr>
        <dsp:cNvPr id="0" name=""/>
        <dsp:cNvSpPr/>
      </dsp:nvSpPr>
      <dsp:spPr>
        <a:xfrm rot="18289469">
          <a:off x="5384575" y="1747862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5642109" y="1740383"/>
        <a:ext cx="27108" cy="27108"/>
      </dsp:txXfrm>
    </dsp:sp>
    <dsp:sp modelId="{C846C2D8-3F23-42F3-9EF2-57CA863141DA}">
      <dsp:nvSpPr>
        <dsp:cNvPr id="0" name=""/>
        <dsp:cNvSpPr/>
      </dsp:nvSpPr>
      <dsp:spPr>
        <a:xfrm>
          <a:off x="5810472" y="1337888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NIST</a:t>
          </a:r>
          <a:endParaRPr lang="en-GB" sz="1100" kern="1200" dirty="0"/>
        </a:p>
      </dsp:txBody>
      <dsp:txXfrm>
        <a:off x="5810472" y="1337888"/>
        <a:ext cx="774045" cy="387022"/>
      </dsp:txXfrm>
    </dsp:sp>
    <dsp:sp modelId="{37AE0B87-69CD-4ADA-A26C-12ED453AC2AB}">
      <dsp:nvSpPr>
        <dsp:cNvPr id="0" name=""/>
        <dsp:cNvSpPr/>
      </dsp:nvSpPr>
      <dsp:spPr>
        <a:xfrm>
          <a:off x="5500854" y="1970400"/>
          <a:ext cx="309618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09618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647923" y="1968735"/>
        <a:ext cx="15480" cy="15480"/>
      </dsp:txXfrm>
    </dsp:sp>
    <dsp:sp modelId="{CA838FA0-DEE2-4D62-932E-11A7619721A7}">
      <dsp:nvSpPr>
        <dsp:cNvPr id="0" name=""/>
        <dsp:cNvSpPr/>
      </dsp:nvSpPr>
      <dsp:spPr>
        <a:xfrm>
          <a:off x="5810472" y="1782964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Mapping</a:t>
          </a:r>
          <a:endParaRPr lang="en-GB" sz="1100" kern="1200" dirty="0"/>
        </a:p>
      </dsp:txBody>
      <dsp:txXfrm>
        <a:off x="5810472" y="1782964"/>
        <a:ext cx="774045" cy="387022"/>
      </dsp:txXfrm>
    </dsp:sp>
    <dsp:sp modelId="{F858D97A-376D-4CAA-965B-C96402D9A2AD}">
      <dsp:nvSpPr>
        <dsp:cNvPr id="0" name=""/>
        <dsp:cNvSpPr/>
      </dsp:nvSpPr>
      <dsp:spPr>
        <a:xfrm rot="3310531">
          <a:off x="5384575" y="2192938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5642109" y="2185459"/>
        <a:ext cx="27108" cy="27108"/>
      </dsp:txXfrm>
    </dsp:sp>
    <dsp:sp modelId="{57B033BF-C618-45DF-9B0F-07EB2E17EA0C}">
      <dsp:nvSpPr>
        <dsp:cNvPr id="0" name=""/>
        <dsp:cNvSpPr/>
      </dsp:nvSpPr>
      <dsp:spPr>
        <a:xfrm>
          <a:off x="5810472" y="2228040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Nat’l feds</a:t>
          </a:r>
          <a:endParaRPr lang="en-GB" sz="1100" kern="1200" dirty="0"/>
        </a:p>
      </dsp:txBody>
      <dsp:txXfrm>
        <a:off x="5810472" y="2228040"/>
        <a:ext cx="774045" cy="387022"/>
      </dsp:txXfrm>
    </dsp:sp>
    <dsp:sp modelId="{A17F25E9-2531-48E9-8498-4435F0EB0B9B}">
      <dsp:nvSpPr>
        <dsp:cNvPr id="0" name=""/>
        <dsp:cNvSpPr/>
      </dsp:nvSpPr>
      <dsp:spPr>
        <a:xfrm>
          <a:off x="4417190" y="2415476"/>
          <a:ext cx="309618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09618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64259" y="2413811"/>
        <a:ext cx="15480" cy="15480"/>
      </dsp:txXfrm>
    </dsp:sp>
    <dsp:sp modelId="{52CC5B98-DB10-47E8-BD9E-D498183AD9C9}">
      <dsp:nvSpPr>
        <dsp:cNvPr id="0" name=""/>
        <dsp:cNvSpPr/>
      </dsp:nvSpPr>
      <dsp:spPr>
        <a:xfrm>
          <a:off x="4726809" y="2228040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Use</a:t>
          </a:r>
          <a:endParaRPr lang="en-GB" sz="1100" kern="1200" dirty="0"/>
        </a:p>
      </dsp:txBody>
      <dsp:txXfrm>
        <a:off x="4726809" y="2228040"/>
        <a:ext cx="774045" cy="387022"/>
      </dsp:txXfrm>
    </dsp:sp>
    <dsp:sp modelId="{86BF51AD-3FE8-4923-AEAC-FC4C30C17BBB}">
      <dsp:nvSpPr>
        <dsp:cNvPr id="0" name=""/>
        <dsp:cNvSpPr/>
      </dsp:nvSpPr>
      <dsp:spPr>
        <a:xfrm rot="3310531">
          <a:off x="4300911" y="2638014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4558445" y="2630535"/>
        <a:ext cx="27108" cy="27108"/>
      </dsp:txXfrm>
    </dsp:sp>
    <dsp:sp modelId="{34B0BD9C-1C3A-48D3-BBBD-4F16965A02FE}">
      <dsp:nvSpPr>
        <dsp:cNvPr id="0" name=""/>
        <dsp:cNvSpPr/>
      </dsp:nvSpPr>
      <dsp:spPr>
        <a:xfrm>
          <a:off x="4726809" y="2673116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Global</a:t>
          </a:r>
          <a:endParaRPr lang="en-GB" sz="1100" kern="1200" dirty="0"/>
        </a:p>
      </dsp:txBody>
      <dsp:txXfrm>
        <a:off x="4726809" y="2673116"/>
        <a:ext cx="774045" cy="387022"/>
      </dsp:txXfrm>
    </dsp:sp>
    <dsp:sp modelId="{10524971-4A49-4804-A2CD-E4E6F37DF2E5}">
      <dsp:nvSpPr>
        <dsp:cNvPr id="0" name=""/>
        <dsp:cNvSpPr/>
      </dsp:nvSpPr>
      <dsp:spPr>
        <a:xfrm rot="4467012">
          <a:off x="2910853" y="3416897"/>
          <a:ext cx="1154964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1154964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4467012">
        <a:off x="3459462" y="3394099"/>
        <a:ext cx="57748" cy="57748"/>
      </dsp:txXfrm>
    </dsp:sp>
    <dsp:sp modelId="{BD66617E-49BF-4CBD-B8B8-2E6F84F5B19F}">
      <dsp:nvSpPr>
        <dsp:cNvPr id="0" name=""/>
        <dsp:cNvSpPr/>
      </dsp:nvSpPr>
      <dsp:spPr>
        <a:xfrm>
          <a:off x="3643145" y="3785807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Technology</a:t>
          </a:r>
          <a:endParaRPr lang="en-GB" sz="1100" kern="1200" dirty="0"/>
        </a:p>
      </dsp:txBody>
      <dsp:txXfrm>
        <a:off x="3643145" y="3785807"/>
        <a:ext cx="774045" cy="387022"/>
      </dsp:txXfrm>
    </dsp:sp>
    <dsp:sp modelId="{D91AF294-4B4E-4C15-AB25-CE78AFCAC3A1}">
      <dsp:nvSpPr>
        <dsp:cNvPr id="0" name=""/>
        <dsp:cNvSpPr/>
      </dsp:nvSpPr>
      <dsp:spPr>
        <a:xfrm rot="19457599">
          <a:off x="4381351" y="3861973"/>
          <a:ext cx="38129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81296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9457599">
        <a:off x="4562467" y="3858517"/>
        <a:ext cx="19064" cy="19064"/>
      </dsp:txXfrm>
    </dsp:sp>
    <dsp:sp modelId="{5E4BE10E-94C1-4C5D-8E90-0FAB7D9250B8}">
      <dsp:nvSpPr>
        <dsp:cNvPr id="0" name=""/>
        <dsp:cNvSpPr/>
      </dsp:nvSpPr>
      <dsp:spPr>
        <a:xfrm>
          <a:off x="4726809" y="3563268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Standards</a:t>
          </a:r>
          <a:endParaRPr lang="en-GB" sz="1100" kern="1200" dirty="0"/>
        </a:p>
      </dsp:txBody>
      <dsp:txXfrm>
        <a:off x="4726809" y="3563268"/>
        <a:ext cx="774045" cy="387022"/>
      </dsp:txXfrm>
    </dsp:sp>
    <dsp:sp modelId="{1FA41F5A-44D5-4F52-8C90-AF5A3ECC24BE}">
      <dsp:nvSpPr>
        <dsp:cNvPr id="0" name=""/>
        <dsp:cNvSpPr/>
      </dsp:nvSpPr>
      <dsp:spPr>
        <a:xfrm rot="18289469">
          <a:off x="5384575" y="3528166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5642109" y="3520687"/>
        <a:ext cx="27108" cy="27108"/>
      </dsp:txXfrm>
    </dsp:sp>
    <dsp:sp modelId="{5D780E62-8299-456E-9A68-329C398DD8F9}">
      <dsp:nvSpPr>
        <dsp:cNvPr id="0" name=""/>
        <dsp:cNvSpPr/>
      </dsp:nvSpPr>
      <dsp:spPr>
        <a:xfrm>
          <a:off x="5810472" y="3118192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X.509</a:t>
          </a:r>
          <a:endParaRPr lang="en-GB" sz="1100" kern="1200" dirty="0"/>
        </a:p>
      </dsp:txBody>
      <dsp:txXfrm>
        <a:off x="5810472" y="3118192"/>
        <a:ext cx="774045" cy="387022"/>
      </dsp:txXfrm>
    </dsp:sp>
    <dsp:sp modelId="{E05F2CB5-049D-4D3E-ABB5-16AD913DB4A2}">
      <dsp:nvSpPr>
        <dsp:cNvPr id="0" name=""/>
        <dsp:cNvSpPr/>
      </dsp:nvSpPr>
      <dsp:spPr>
        <a:xfrm>
          <a:off x="5500854" y="3750704"/>
          <a:ext cx="309618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09618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647923" y="3749039"/>
        <a:ext cx="15480" cy="15480"/>
      </dsp:txXfrm>
    </dsp:sp>
    <dsp:sp modelId="{ADCE3EB6-0B68-4DDE-886C-83DADC68794B}">
      <dsp:nvSpPr>
        <dsp:cNvPr id="0" name=""/>
        <dsp:cNvSpPr/>
      </dsp:nvSpPr>
      <dsp:spPr>
        <a:xfrm>
          <a:off x="5810472" y="3563268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PKIX</a:t>
          </a:r>
          <a:endParaRPr lang="en-GB" sz="1100" kern="1200" dirty="0"/>
        </a:p>
      </dsp:txBody>
      <dsp:txXfrm>
        <a:off x="5810472" y="3563268"/>
        <a:ext cx="774045" cy="387022"/>
      </dsp:txXfrm>
    </dsp:sp>
    <dsp:sp modelId="{89189716-257F-4C5E-B437-C05DEB432EA7}">
      <dsp:nvSpPr>
        <dsp:cNvPr id="0" name=""/>
        <dsp:cNvSpPr/>
      </dsp:nvSpPr>
      <dsp:spPr>
        <a:xfrm rot="3310531">
          <a:off x="5384575" y="3973243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5642109" y="3965764"/>
        <a:ext cx="27108" cy="27108"/>
      </dsp:txXfrm>
    </dsp:sp>
    <dsp:sp modelId="{4190E74E-41B1-4094-BADC-C654487D458A}">
      <dsp:nvSpPr>
        <dsp:cNvPr id="0" name=""/>
        <dsp:cNvSpPr/>
      </dsp:nvSpPr>
      <dsp:spPr>
        <a:xfrm>
          <a:off x="5810472" y="4008345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OGF</a:t>
          </a:r>
          <a:endParaRPr lang="en-GB" sz="1100" kern="1200" dirty="0"/>
        </a:p>
      </dsp:txBody>
      <dsp:txXfrm>
        <a:off x="5810472" y="4008345"/>
        <a:ext cx="774045" cy="387022"/>
      </dsp:txXfrm>
    </dsp:sp>
    <dsp:sp modelId="{41DAB713-2F0B-43C5-996C-57E874876624}">
      <dsp:nvSpPr>
        <dsp:cNvPr id="0" name=""/>
        <dsp:cNvSpPr/>
      </dsp:nvSpPr>
      <dsp:spPr>
        <a:xfrm rot="2142401">
          <a:off x="4381351" y="4084512"/>
          <a:ext cx="38129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81296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2142401">
        <a:off x="4562467" y="4081055"/>
        <a:ext cx="19064" cy="19064"/>
      </dsp:txXfrm>
    </dsp:sp>
    <dsp:sp modelId="{C2BC8260-CAFF-4AE9-86DF-91BDCEF29FA7}">
      <dsp:nvSpPr>
        <dsp:cNvPr id="0" name=""/>
        <dsp:cNvSpPr/>
      </dsp:nvSpPr>
      <dsp:spPr>
        <a:xfrm>
          <a:off x="4726809" y="4008345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Interop</a:t>
          </a:r>
          <a:endParaRPr lang="en-GB" sz="1100" kern="1200" dirty="0"/>
        </a:p>
      </dsp:txBody>
      <dsp:txXfrm>
        <a:off x="4726809" y="4008345"/>
        <a:ext cx="774045" cy="387022"/>
      </dsp:txXfrm>
    </dsp:sp>
    <dsp:sp modelId="{625F8981-8EDF-4038-BE81-05CEB5974F7B}">
      <dsp:nvSpPr>
        <dsp:cNvPr id="0" name=""/>
        <dsp:cNvSpPr/>
      </dsp:nvSpPr>
      <dsp:spPr>
        <a:xfrm rot="4924756">
          <a:off x="2364928" y="3973243"/>
          <a:ext cx="2246816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2246816" y="60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4924756">
        <a:off x="3432165" y="3923148"/>
        <a:ext cx="112340" cy="112340"/>
      </dsp:txXfrm>
    </dsp:sp>
    <dsp:sp modelId="{6CDA50F1-DEEB-44CD-84AE-042F17F465BD}">
      <dsp:nvSpPr>
        <dsp:cNvPr id="0" name=""/>
        <dsp:cNvSpPr/>
      </dsp:nvSpPr>
      <dsp:spPr>
        <a:xfrm>
          <a:off x="3643145" y="4898497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Infra structure</a:t>
          </a:r>
          <a:endParaRPr lang="en-GB" sz="1100" kern="1200" dirty="0"/>
        </a:p>
      </dsp:txBody>
      <dsp:txXfrm>
        <a:off x="3643145" y="4898497"/>
        <a:ext cx="774045" cy="387022"/>
      </dsp:txXfrm>
    </dsp:sp>
    <dsp:sp modelId="{5E77438D-A823-494C-8A26-355EED8B0B65}">
      <dsp:nvSpPr>
        <dsp:cNvPr id="0" name=""/>
        <dsp:cNvSpPr/>
      </dsp:nvSpPr>
      <dsp:spPr>
        <a:xfrm rot="18289469">
          <a:off x="4300911" y="4863395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8289469">
        <a:off x="4558445" y="4855916"/>
        <a:ext cx="27108" cy="27108"/>
      </dsp:txXfrm>
    </dsp:sp>
    <dsp:sp modelId="{57A4049E-5539-489C-88AB-14027F37135A}">
      <dsp:nvSpPr>
        <dsp:cNvPr id="0" name=""/>
        <dsp:cNvSpPr/>
      </dsp:nvSpPr>
      <dsp:spPr>
        <a:xfrm>
          <a:off x="4726809" y="4453421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Operations</a:t>
          </a:r>
          <a:endParaRPr lang="en-GB" sz="1100" kern="1200" dirty="0"/>
        </a:p>
      </dsp:txBody>
      <dsp:txXfrm>
        <a:off x="4726809" y="4453421"/>
        <a:ext cx="774045" cy="387022"/>
      </dsp:txXfrm>
    </dsp:sp>
    <dsp:sp modelId="{91D87656-CB21-4547-B1D7-C93A238B1D83}">
      <dsp:nvSpPr>
        <dsp:cNvPr id="0" name=""/>
        <dsp:cNvSpPr/>
      </dsp:nvSpPr>
      <dsp:spPr>
        <a:xfrm>
          <a:off x="4417190" y="5085933"/>
          <a:ext cx="309618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309618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64259" y="5084268"/>
        <a:ext cx="15480" cy="15480"/>
      </dsp:txXfrm>
    </dsp:sp>
    <dsp:sp modelId="{B00DE8ED-8338-4C60-9128-4C0CC298FC76}">
      <dsp:nvSpPr>
        <dsp:cNvPr id="0" name=""/>
        <dsp:cNvSpPr/>
      </dsp:nvSpPr>
      <dsp:spPr>
        <a:xfrm>
          <a:off x="4726809" y="4898497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</a:t>
          </a:r>
          <a:endParaRPr lang="en-GB" sz="1100" kern="1200" dirty="0"/>
        </a:p>
      </dsp:txBody>
      <dsp:txXfrm>
        <a:off x="4726809" y="4898497"/>
        <a:ext cx="774045" cy="387022"/>
      </dsp:txXfrm>
    </dsp:sp>
    <dsp:sp modelId="{B19DA24D-8F72-49A2-A3C7-CF3D71AB7D24}">
      <dsp:nvSpPr>
        <dsp:cNvPr id="0" name=""/>
        <dsp:cNvSpPr/>
      </dsp:nvSpPr>
      <dsp:spPr>
        <a:xfrm rot="3310531">
          <a:off x="4300911" y="5308471"/>
          <a:ext cx="542177" cy="12150"/>
        </a:xfrm>
        <a:custGeom>
          <a:avLst/>
          <a:gdLst/>
          <a:ahLst/>
          <a:cxnLst/>
          <a:rect l="0" t="0" r="0" b="0"/>
          <a:pathLst>
            <a:path>
              <a:moveTo>
                <a:pt x="0" y="6075"/>
              </a:moveTo>
              <a:lnTo>
                <a:pt x="542177" y="6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3310531">
        <a:off x="4558445" y="5300992"/>
        <a:ext cx="27108" cy="27108"/>
      </dsp:txXfrm>
    </dsp:sp>
    <dsp:sp modelId="{CA9EA7B4-FAC7-4C15-8067-E8867F5FCA6A}">
      <dsp:nvSpPr>
        <dsp:cNvPr id="0" name=""/>
        <dsp:cNvSpPr/>
      </dsp:nvSpPr>
      <dsp:spPr>
        <a:xfrm>
          <a:off x="4726809" y="5343573"/>
          <a:ext cx="774045" cy="38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HSMs</a:t>
          </a:r>
          <a:endParaRPr lang="en-GB" sz="1100" kern="1200" dirty="0"/>
        </a:p>
      </dsp:txBody>
      <dsp:txXfrm>
        <a:off x="4726809" y="5343573"/>
        <a:ext cx="774045" cy="3870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4944D-41A6-4DD6-B377-45F34F7A5E96}">
      <dsp:nvSpPr>
        <dsp:cNvPr id="0" name=""/>
        <dsp:cNvSpPr/>
      </dsp:nvSpPr>
      <dsp:spPr>
        <a:xfrm>
          <a:off x="5634632" y="1602094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2337792" y="379094"/>
              </a:lnTo>
              <a:lnTo>
                <a:pt x="2337792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0F7D7-037C-468D-B1CE-63D13103F7CD}">
      <dsp:nvSpPr>
        <dsp:cNvPr id="0" name=""/>
        <dsp:cNvSpPr/>
      </dsp:nvSpPr>
      <dsp:spPr>
        <a:xfrm>
          <a:off x="5588912" y="1602094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FA961-7828-4CB6-A26E-D6588017B58E}">
      <dsp:nvSpPr>
        <dsp:cNvPr id="0" name=""/>
        <dsp:cNvSpPr/>
      </dsp:nvSpPr>
      <dsp:spPr>
        <a:xfrm>
          <a:off x="3296840" y="3372972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2337792" y="379094"/>
              </a:lnTo>
              <a:lnTo>
                <a:pt x="2337792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04E95-02B7-470D-9F7A-39E4B5858A92}">
      <dsp:nvSpPr>
        <dsp:cNvPr id="0" name=""/>
        <dsp:cNvSpPr/>
      </dsp:nvSpPr>
      <dsp:spPr>
        <a:xfrm>
          <a:off x="3251120" y="3372972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28DCC-6AB5-4F05-AF9E-9BA4357D5938}">
      <dsp:nvSpPr>
        <dsp:cNvPr id="0" name=""/>
        <dsp:cNvSpPr/>
      </dsp:nvSpPr>
      <dsp:spPr>
        <a:xfrm>
          <a:off x="959048" y="3372972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5A686-7F9A-4CE4-87C7-21FDBB5375D7}">
      <dsp:nvSpPr>
        <dsp:cNvPr id="0" name=""/>
        <dsp:cNvSpPr/>
      </dsp:nvSpPr>
      <dsp:spPr>
        <a:xfrm>
          <a:off x="3296840" y="1602094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90727-BAF6-4FEB-A450-EFCEB1335CFC}">
      <dsp:nvSpPr>
        <dsp:cNvPr id="0" name=""/>
        <dsp:cNvSpPr/>
      </dsp:nvSpPr>
      <dsp:spPr>
        <a:xfrm>
          <a:off x="4678263" y="387505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BB2AE-4531-4258-B113-EE25CBDF9480}">
      <dsp:nvSpPr>
        <dsp:cNvPr id="0" name=""/>
        <dsp:cNvSpPr/>
      </dsp:nvSpPr>
      <dsp:spPr>
        <a:xfrm>
          <a:off x="4890789" y="58940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IGTF</a:t>
          </a:r>
          <a:endParaRPr lang="en-GB" sz="2700" kern="1200" dirty="0"/>
        </a:p>
      </dsp:txBody>
      <dsp:txXfrm>
        <a:off x="4890789" y="589405"/>
        <a:ext cx="1912739" cy="1214589"/>
      </dsp:txXfrm>
    </dsp:sp>
    <dsp:sp modelId="{2DFBA228-77EA-4277-A16A-47AC64EB7BF9}">
      <dsp:nvSpPr>
        <dsp:cNvPr id="0" name=""/>
        <dsp:cNvSpPr/>
      </dsp:nvSpPr>
      <dsp:spPr>
        <a:xfrm>
          <a:off x="2340471" y="2158383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836C-1A4D-4E68-872E-50B85095FB6E}">
      <dsp:nvSpPr>
        <dsp:cNvPr id="0" name=""/>
        <dsp:cNvSpPr/>
      </dsp:nvSpPr>
      <dsp:spPr>
        <a:xfrm>
          <a:off x="2552997" y="236028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PMA</a:t>
          </a:r>
          <a:endParaRPr lang="en-GB" sz="2700" kern="1200" dirty="0"/>
        </a:p>
      </dsp:txBody>
      <dsp:txXfrm>
        <a:off x="2552997" y="2360283"/>
        <a:ext cx="1912739" cy="1214589"/>
      </dsp:txXfrm>
    </dsp:sp>
    <dsp:sp modelId="{ADA950A9-BA8B-4465-A824-B6EADD3B7B87}">
      <dsp:nvSpPr>
        <dsp:cNvPr id="0" name=""/>
        <dsp:cNvSpPr/>
      </dsp:nvSpPr>
      <dsp:spPr>
        <a:xfrm>
          <a:off x="2678" y="3929260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8CC7D-6D9C-48C5-A1A3-D28CED2BA716}">
      <dsp:nvSpPr>
        <dsp:cNvPr id="0" name=""/>
        <dsp:cNvSpPr/>
      </dsp:nvSpPr>
      <dsp:spPr>
        <a:xfrm>
          <a:off x="215205" y="413116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Americas</a:t>
          </a:r>
          <a:endParaRPr lang="en-GB" sz="2700" kern="1200" dirty="0"/>
        </a:p>
      </dsp:txBody>
      <dsp:txXfrm>
        <a:off x="215205" y="4131161"/>
        <a:ext cx="1912739" cy="1214589"/>
      </dsp:txXfrm>
    </dsp:sp>
    <dsp:sp modelId="{08175420-4789-4293-BACE-E167EED59C09}">
      <dsp:nvSpPr>
        <dsp:cNvPr id="0" name=""/>
        <dsp:cNvSpPr/>
      </dsp:nvSpPr>
      <dsp:spPr>
        <a:xfrm>
          <a:off x="2340471" y="3929260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596A3-D339-4FC5-B962-069528B6DB6B}">
      <dsp:nvSpPr>
        <dsp:cNvPr id="0" name=""/>
        <dsp:cNvSpPr/>
      </dsp:nvSpPr>
      <dsp:spPr>
        <a:xfrm>
          <a:off x="2552997" y="413116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“EU”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(EU++)</a:t>
          </a:r>
          <a:endParaRPr lang="en-GB" sz="2700" kern="1200" dirty="0"/>
        </a:p>
      </dsp:txBody>
      <dsp:txXfrm>
        <a:off x="2552997" y="4131161"/>
        <a:ext cx="1912739" cy="1214589"/>
      </dsp:txXfrm>
    </dsp:sp>
    <dsp:sp modelId="{0DCC4C5E-E03F-4AC3-AC65-8E262684EEE7}">
      <dsp:nvSpPr>
        <dsp:cNvPr id="0" name=""/>
        <dsp:cNvSpPr/>
      </dsp:nvSpPr>
      <dsp:spPr>
        <a:xfrm>
          <a:off x="4678263" y="3929260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727B-03E4-4ACC-AC0E-C33D98B2C8C5}">
      <dsp:nvSpPr>
        <dsp:cNvPr id="0" name=""/>
        <dsp:cNvSpPr/>
      </dsp:nvSpPr>
      <dsp:spPr>
        <a:xfrm>
          <a:off x="4890789" y="4131161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Asia Pacific</a:t>
          </a:r>
          <a:endParaRPr lang="en-GB" sz="2700" kern="1200" dirty="0"/>
        </a:p>
      </dsp:txBody>
      <dsp:txXfrm>
        <a:off x="4890789" y="4131161"/>
        <a:ext cx="1912739" cy="1214589"/>
      </dsp:txXfrm>
    </dsp:sp>
    <dsp:sp modelId="{95622521-5BEC-42D1-90A2-4BDC91C8424A}">
      <dsp:nvSpPr>
        <dsp:cNvPr id="0" name=""/>
        <dsp:cNvSpPr/>
      </dsp:nvSpPr>
      <dsp:spPr>
        <a:xfrm>
          <a:off x="4678263" y="2158383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7837E-7A3A-4C49-B0F3-28E2F4B4F422}">
      <dsp:nvSpPr>
        <dsp:cNvPr id="0" name=""/>
        <dsp:cNvSpPr/>
      </dsp:nvSpPr>
      <dsp:spPr>
        <a:xfrm>
          <a:off x="4890789" y="236028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Packaging processes</a:t>
          </a:r>
          <a:endParaRPr lang="en-GB" sz="2700" kern="1200" dirty="0"/>
        </a:p>
      </dsp:txBody>
      <dsp:txXfrm>
        <a:off x="4890789" y="2360283"/>
        <a:ext cx="1912739" cy="1214589"/>
      </dsp:txXfrm>
    </dsp:sp>
    <dsp:sp modelId="{8145CD3F-3AD7-445F-83B0-5B9D029360CA}">
      <dsp:nvSpPr>
        <dsp:cNvPr id="0" name=""/>
        <dsp:cNvSpPr/>
      </dsp:nvSpPr>
      <dsp:spPr>
        <a:xfrm>
          <a:off x="7016055" y="2158383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A209D-B8C1-4584-9F17-9FE0C3C3A59E}">
      <dsp:nvSpPr>
        <dsp:cNvPr id="0" name=""/>
        <dsp:cNvSpPr/>
      </dsp:nvSpPr>
      <dsp:spPr>
        <a:xfrm>
          <a:off x="7228582" y="236028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RAT</a:t>
          </a:r>
          <a:endParaRPr lang="en-GB" sz="2700" kern="1200" dirty="0"/>
        </a:p>
      </dsp:txBody>
      <dsp:txXfrm>
        <a:off x="7228582" y="2360283"/>
        <a:ext cx="1912739" cy="1214589"/>
      </dsp:txXfrm>
    </dsp:sp>
    <dsp:sp modelId="{019BEA80-4EE4-4162-A193-B17D8845BAA8}">
      <dsp:nvSpPr>
        <dsp:cNvPr id="0" name=""/>
        <dsp:cNvSpPr/>
      </dsp:nvSpPr>
      <dsp:spPr>
        <a:xfrm>
          <a:off x="7016055" y="387505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AE35A-D44B-4CDB-8EE6-056BCB1C91FD}">
      <dsp:nvSpPr>
        <dsp:cNvPr id="0" name=""/>
        <dsp:cNvSpPr/>
      </dsp:nvSpPr>
      <dsp:spPr>
        <a:xfrm>
          <a:off x="7228582" y="58940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OGF CAOPS</a:t>
          </a:r>
          <a:endParaRPr lang="en-GB" sz="2700" kern="1200" dirty="0"/>
        </a:p>
      </dsp:txBody>
      <dsp:txXfrm>
        <a:off x="7228582" y="589405"/>
        <a:ext cx="1912739" cy="121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C2CFABDE-96BF-4128-A3E0-B3F7C9D6EC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7527857E-41B7-48E1-B7EA-271D7AA9B1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990600" y="647700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600"/>
              <a:t>© 2006 Open Grid Forum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2743200"/>
            <a:ext cx="76962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altLang="ja-JP" smtClean="0"/>
              <a:t>Click to edit Master title style</a:t>
            </a:r>
            <a:endParaRPr lang="en-US" altLang="ja-JP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657600"/>
            <a:ext cx="7620000" cy="533400"/>
          </a:xfrm>
          <a:solidFill>
            <a:srgbClr val="5DAD41"/>
          </a:solidFill>
        </p:spPr>
        <p:txBody>
          <a:bodyPr/>
          <a:lstStyle>
            <a:lvl1pPr marL="0" indent="0">
              <a:buFont typeface="Times" pitchFamily="1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ja-JP" smtClean="0"/>
              <a:t>Click to edit Master subtitle style</a:t>
            </a:r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1ABF-641E-459E-8C26-078812C697E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776E-D325-4C66-90DD-40DDCC9C74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7F12-964A-4FA6-880E-9254A9FDC4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5CA-A1CE-4293-BF04-36F469212D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8B48-5E9F-47A0-AC71-4F76CA8B1C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942E-75F2-4A69-91EE-6D0F6EB1D71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935E7-9649-4E8C-A49A-9330949F8DE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29E4-7AAB-4D4E-8082-9209EB33B9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4017-8EAE-43AF-A658-5B0B69AF71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96D0-BBE2-4FEF-90A0-AD2167D11AC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00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45FFE7-8595-4BD7-9468-28B2E75780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066800"/>
            <a:ext cx="9144000" cy="76200"/>
          </a:xfrm>
          <a:prstGeom prst="rect">
            <a:avLst/>
          </a:prstGeom>
          <a:solidFill>
            <a:srgbClr val="5DAD4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  <a:buClr>
                <a:schemeClr val="accent2"/>
              </a:buClr>
              <a:buFont typeface="Times" pitchFamily="1" charset="0"/>
              <a:buNone/>
              <a:defRPr/>
            </a:pPr>
            <a:endParaRPr lang="ja-JP" altLang="en-US" sz="2800">
              <a:solidFill>
                <a:schemeClr val="bg1"/>
              </a:solidFill>
            </a:endParaRP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Titelmasterformat durch Klicken bearbeiten</a:t>
            </a:r>
          </a:p>
        </p:txBody>
      </p:sp>
      <p:sp>
        <p:nvSpPr>
          <p:cNvPr id="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Textmasterformate durch Klicken bearbeiten</a:t>
            </a:r>
          </a:p>
          <a:p>
            <a:pPr lvl="1"/>
            <a:r>
              <a:rPr lang="en-US" altLang="ja-JP" smtClean="0"/>
              <a:t>Zweite Ebene</a:t>
            </a:r>
          </a:p>
          <a:p>
            <a:pPr lvl="2"/>
            <a:r>
              <a:rPr lang="en-US" altLang="ja-JP" smtClean="0"/>
              <a:t>Dritte Ebene</a:t>
            </a:r>
          </a:p>
          <a:p>
            <a:pPr lvl="3"/>
            <a:r>
              <a:rPr lang="en-US" altLang="ja-JP" smtClean="0"/>
              <a:t>Vierte Ebene</a:t>
            </a:r>
          </a:p>
          <a:p>
            <a:pPr lvl="4"/>
            <a:r>
              <a:rPr lang="en-US" altLang="ja-JP" smtClean="0"/>
              <a:t>Fünfte Ebene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990600" y="6477000"/>
            <a:ext cx="1371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600"/>
              <a:t>© 2006 Open Grid Forum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rena.org/activities/tc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International Grid Trust Federation</a:t>
            </a:r>
            <a:endParaRPr lang="ja-JP" altLang="en-US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Jens Jensen, STFC (www.stfc.ac.uk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6381328"/>
            <a:ext cx="5949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Int’l cloud symposium, 10-13 Oct 2011, </a:t>
            </a:r>
            <a:r>
              <a:rPr lang="en-US" sz="1400" dirty="0" err="1" smtClean="0"/>
              <a:t>Ditton</a:t>
            </a:r>
            <a:r>
              <a:rPr lang="en-US" sz="1400" dirty="0" smtClean="0"/>
              <a:t> Manor, Langley, Berks, UK</a:t>
            </a:r>
            <a:endParaRPr lang="en-GB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Auditing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Operational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Audits are </a:t>
            </a:r>
            <a:r>
              <a:rPr lang="en-US" i="1" dirty="0" smtClean="0"/>
              <a:t>self-audits</a:t>
            </a:r>
            <a:endParaRPr lang="en-US" dirty="0" smtClean="0"/>
          </a:p>
          <a:p>
            <a:pPr marL="914400" lvl="1" indent="-514350"/>
            <a:r>
              <a:rPr lang="en-US" sz="2400" dirty="0" smtClean="0"/>
              <a:t>Result of ~2nd audit presented to PMA</a:t>
            </a:r>
          </a:p>
          <a:p>
            <a:pPr marL="914400" lvl="1" indent="-514350"/>
            <a:r>
              <a:rPr lang="en-US" sz="2400" dirty="0" smtClean="0"/>
              <a:t>Two reviewers assigned</a:t>
            </a:r>
          </a:p>
          <a:p>
            <a:pPr marL="914400" lvl="1" indent="-514350"/>
            <a:r>
              <a:rPr lang="en-US" sz="2400" dirty="0" smtClean="0"/>
              <a:t>A-D classification (A=OK, D=MUSTFIXNOW!!)</a:t>
            </a:r>
          </a:p>
          <a:p>
            <a:pPr marL="914400" lvl="1" indent="-514350"/>
            <a:r>
              <a:rPr lang="en-US" sz="2400" dirty="0" smtClean="0"/>
              <a:t>Self auditor usually harsher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Supplemented with opportunistic on-site audits</a:t>
            </a:r>
          </a:p>
          <a:p>
            <a:pPr marL="914400" lvl="1" indent="-514350"/>
            <a:r>
              <a:rPr lang="en-US" sz="2400" dirty="0" smtClean="0"/>
              <a:t>Some CAs have audits already (</a:t>
            </a:r>
            <a:r>
              <a:rPr lang="en-US" sz="2400" dirty="0" err="1" smtClean="0"/>
              <a:t>eg</a:t>
            </a:r>
            <a:r>
              <a:rPr lang="en-US" sz="2400" dirty="0" smtClean="0"/>
              <a:t> </a:t>
            </a:r>
            <a:r>
              <a:rPr lang="en-US" sz="2400" dirty="0" err="1" smtClean="0"/>
              <a:t>WebTrust</a:t>
            </a:r>
            <a:r>
              <a:rPr lang="en-US" sz="2400" dirty="0" smtClean="0"/>
              <a:t>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RAs (if applicable) are audited (“classic”)</a:t>
            </a:r>
          </a:p>
          <a:p>
            <a:pPr lvl="1"/>
            <a:r>
              <a:rPr lang="en-US" dirty="0" smtClean="0"/>
              <a:t>Annually</a:t>
            </a:r>
          </a:p>
          <a:p>
            <a:pPr lvl="1"/>
            <a:r>
              <a:rPr lang="en-US" dirty="0" smtClean="0"/>
              <a:t>But slightly less so for large CAs</a:t>
            </a:r>
          </a:p>
          <a:p>
            <a:pPr lvl="1"/>
            <a:r>
              <a:rPr lang="en-US" dirty="0" smtClean="0"/>
              <a:t>(UK: ~3 year cycle)</a:t>
            </a:r>
          </a:p>
          <a:p>
            <a:pPr lvl="1"/>
            <a:r>
              <a:rPr lang="en-US" dirty="0" smtClean="0"/>
              <a:t>Travelling salesman problem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Audits are on-site!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Providers (MICS and SLCS)</a:t>
            </a:r>
          </a:p>
          <a:p>
            <a:pPr lvl="1"/>
            <a:r>
              <a:rPr lang="en-US" dirty="0" smtClean="0"/>
              <a:t>MUST be audited!</a:t>
            </a:r>
          </a:p>
          <a:p>
            <a:pPr lvl="1"/>
            <a:r>
              <a:rPr lang="en-US" dirty="0" smtClean="0"/>
              <a:t>(By whom?)</a:t>
            </a:r>
          </a:p>
          <a:p>
            <a:pPr lvl="1"/>
            <a:r>
              <a:rPr lang="en-US" dirty="0" smtClean="0"/>
              <a:t>Tricky for data protection reasons?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Fed’d</a:t>
            </a:r>
            <a:r>
              <a:rPr lang="en-US" dirty="0" smtClean="0"/>
              <a:t> Identity Management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44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11760" y="6396335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Credit: David </a:t>
            </a:r>
            <a:r>
              <a:rPr lang="en-US" dirty="0" err="1" smtClean="0"/>
              <a:t>Groep</a:t>
            </a:r>
            <a:r>
              <a:rPr lang="en-US" dirty="0" smtClean="0"/>
              <a:t>, NIKHEF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Shibboleth federations: e.g. Switzerland</a:t>
            </a:r>
          </a:p>
          <a:p>
            <a:r>
              <a:rPr lang="en-US" dirty="0" smtClean="0"/>
              <a:t>Shibboleth </a:t>
            </a:r>
            <a:r>
              <a:rPr lang="en-US" dirty="0" err="1" smtClean="0"/>
              <a:t>superfederations</a:t>
            </a:r>
            <a:r>
              <a:rPr lang="en-US" dirty="0" smtClean="0"/>
              <a:t>: TCS</a:t>
            </a:r>
          </a:p>
          <a:p>
            <a:pPr lvl="1"/>
            <a:r>
              <a:rPr lang="en-US" dirty="0" smtClean="0"/>
              <a:t>Comprising </a:t>
            </a:r>
            <a:r>
              <a:rPr lang="en-US" dirty="0" err="1" smtClean="0"/>
              <a:t>nordic</a:t>
            </a:r>
            <a:r>
              <a:rPr lang="en-US" dirty="0" smtClean="0"/>
              <a:t> countries, Netherlands, ...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http://www.terena.org/activities/tcs/</a:t>
            </a:r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Note distinction between hosts and users</a:t>
            </a:r>
          </a:p>
          <a:p>
            <a:r>
              <a:rPr lang="en-US" dirty="0" err="1" smtClean="0"/>
              <a:t>Moonshot</a:t>
            </a:r>
            <a:r>
              <a:rPr lang="en-US" dirty="0" smtClean="0"/>
              <a:t> – JANET, CESNET, Painless Security, ...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http://www.project-moonshot.org/</a:t>
            </a:r>
          </a:p>
          <a:p>
            <a:pPr lvl="1"/>
            <a:r>
              <a:rPr lang="en-US" dirty="0" smtClean="0"/>
              <a:t>UK pilot (just) launched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B8029E4-7AAB-4D4E-8082-9209EB33B9DB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</a:t>
            </a:r>
            <a:r>
              <a:rPr lang="en-US" dirty="0" err="1" smtClean="0"/>
              <a:t>fed’d</a:t>
            </a:r>
            <a:r>
              <a:rPr lang="en-US" dirty="0" smtClean="0"/>
              <a:t>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Contrail:</a:t>
            </a:r>
          </a:p>
          <a:p>
            <a:pPr lvl="1"/>
            <a:r>
              <a:rPr lang="en-US" dirty="0" smtClean="0"/>
              <a:t>Federated identity accessing multiple clouds</a:t>
            </a:r>
          </a:p>
          <a:p>
            <a:pPr lvl="1"/>
            <a:r>
              <a:rPr lang="en-US" dirty="0" smtClean="0"/>
              <a:t>http://contrail-project.eu/</a:t>
            </a:r>
          </a:p>
          <a:p>
            <a:r>
              <a:rPr lang="en-US" dirty="0" err="1" smtClean="0"/>
              <a:t>PanData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Federated identity for neutron/synchrotron</a:t>
            </a:r>
          </a:p>
          <a:p>
            <a:pPr lvl="1"/>
            <a:r>
              <a:rPr lang="en-US" dirty="0" smtClean="0"/>
              <a:t>Single </a:t>
            </a:r>
            <a:r>
              <a:rPr lang="en-US" dirty="0" err="1" smtClean="0"/>
              <a:t>IdP</a:t>
            </a:r>
            <a:r>
              <a:rPr lang="en-US" dirty="0" smtClean="0"/>
              <a:t> at umbrella.psi.ch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in </a:t>
            </a:r>
            <a:r>
              <a:rPr lang="en-US" dirty="0" err="1" smtClean="0"/>
              <a:t>fed’d</a:t>
            </a:r>
            <a:r>
              <a:rPr lang="en-US" dirty="0" smtClean="0"/>
              <a:t> id mgmt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HTTP(S), SAML, XML(+sig)</a:t>
            </a:r>
          </a:p>
          <a:p>
            <a:r>
              <a:rPr lang="en-US" dirty="0" err="1" smtClean="0"/>
              <a:t>Moonshot</a:t>
            </a:r>
            <a:r>
              <a:rPr lang="en-US" dirty="0" smtClean="0"/>
              <a:t>: GSS, EAP, RADIUS, SAML</a:t>
            </a:r>
          </a:p>
          <a:p>
            <a:r>
              <a:rPr lang="en-US" dirty="0" smtClean="0"/>
              <a:t>WS-Federation... ask me later!</a:t>
            </a:r>
          </a:p>
          <a:p>
            <a:r>
              <a:rPr lang="en-US" dirty="0" smtClean="0"/>
              <a:t>Lots of glue...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Policy Mapping, </a:t>
            </a:r>
            <a:r>
              <a:rPr lang="en-US" dirty="0" err="1" smtClean="0"/>
              <a:t>LoA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A7C5BE90-0107-4AB1-990D-C1BE3FA30D82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Background(s)/Acknowledgments</a:t>
            </a:r>
            <a:endParaRPr lang="ja-JP" alt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CP/CPS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(SHOULD) use RFC 3647</a:t>
            </a:r>
          </a:p>
          <a:p>
            <a:pPr lvl="1"/>
            <a:r>
              <a:rPr lang="en-US" dirty="0" smtClean="0"/>
              <a:t>And/or 2527</a:t>
            </a:r>
          </a:p>
          <a:p>
            <a:r>
              <a:rPr lang="en-US" dirty="0" smtClean="0"/>
              <a:t>Aid policy evaluations</a:t>
            </a:r>
          </a:p>
          <a:p>
            <a:pPr lvl="1"/>
            <a:r>
              <a:rPr lang="en-US" dirty="0" smtClean="0"/>
              <a:t>In theory, should aid mapping across CAs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3CC3E-EAC9-47BB-8961-54BE5A7049B3}" type="slidenum">
              <a:rPr lang="en-US"/>
              <a:pPr/>
              <a:t>21</a:t>
            </a:fld>
            <a:endParaRPr lang="en-US"/>
          </a:p>
        </p:txBody>
      </p:sp>
      <p:sp>
        <p:nvSpPr>
          <p:cNvPr id="353282" name="Line 2"/>
          <p:cNvSpPr>
            <a:spLocks noChangeShapeType="1"/>
          </p:cNvSpPr>
          <p:nvPr/>
        </p:nvSpPr>
        <p:spPr bwMode="auto">
          <a:xfrm>
            <a:off x="4724400" y="8382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3810000" y="152400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     Proposed</a:t>
            </a:r>
          </a:p>
          <a:p>
            <a:pPr algn="l" eaLnBrk="1" hangingPunct="1"/>
            <a:r>
              <a:rPr lang="en-US" sz="1800">
                <a:latin typeface="Arial" charset="0"/>
              </a:rPr>
              <a:t>Inter-federations</a:t>
            </a:r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676400" y="12192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914400" y="762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81000" y="25146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7848600" y="38862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8077200" y="29718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5410200" y="40386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6705600" y="30480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6248400" y="45720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93" name="Oval 13"/>
          <p:cNvSpPr>
            <a:spLocks noChangeArrowheads="1"/>
          </p:cNvSpPr>
          <p:nvPr/>
        </p:nvSpPr>
        <p:spPr bwMode="auto">
          <a:xfrm>
            <a:off x="2743200" y="1524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H="1">
            <a:off x="2362200" y="838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990600" y="18288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1600200" y="838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6019800" y="3505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 flipH="1">
            <a:off x="6172200" y="3733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76200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7543800" y="3733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6781800" y="3886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1782763" y="1458913"/>
            <a:ext cx="658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FBCA</a:t>
            </a: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2971800" y="3810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CA-1</a:t>
            </a: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1066800" y="3810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CA-2</a:t>
            </a: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304800" y="129540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CA-n</a:t>
            </a:r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>
            <a:off x="2590800" y="1600200"/>
            <a:ext cx="41148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3657600" y="1828800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Cross-cert</a:t>
            </a: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6821488" y="3287713"/>
            <a:ext cx="798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HEBCA</a:t>
            </a:r>
          </a:p>
        </p:txBody>
      </p:sp>
      <p:sp>
        <p:nvSpPr>
          <p:cNvPr id="353309" name="Text Box 29"/>
          <p:cNvSpPr txBox="1">
            <a:spLocks noChangeArrowheads="1"/>
          </p:cNvSpPr>
          <p:nvPr/>
        </p:nvSpPr>
        <p:spPr bwMode="auto">
          <a:xfrm>
            <a:off x="5029200" y="3276600"/>
            <a:ext cx="101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Dartmouth</a:t>
            </a: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334000" y="4191000"/>
            <a:ext cx="993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Wisconsin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8229600" y="3200400"/>
            <a:ext cx="66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Texas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248400" y="4800600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Univ-N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8077200" y="41910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UVA</a:t>
            </a:r>
          </a:p>
        </p:txBody>
      </p:sp>
      <p:sp>
        <p:nvSpPr>
          <p:cNvPr id="353314" name="Oval 34"/>
          <p:cNvSpPr>
            <a:spLocks noChangeArrowheads="1"/>
          </p:cNvSpPr>
          <p:nvPr/>
        </p:nvSpPr>
        <p:spPr bwMode="auto">
          <a:xfrm>
            <a:off x="7239000" y="47244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7315200" y="4953000"/>
            <a:ext cx="808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USHER</a:t>
            </a:r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>
            <a:off x="7239000" y="38862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17" name="Oval 37"/>
          <p:cNvSpPr>
            <a:spLocks noChangeArrowheads="1"/>
          </p:cNvSpPr>
          <p:nvPr/>
        </p:nvSpPr>
        <p:spPr bwMode="auto">
          <a:xfrm>
            <a:off x="3352800" y="9906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533400" y="2667000"/>
            <a:ext cx="669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 DST</a:t>
            </a:r>
          </a:p>
          <a:p>
            <a:pPr algn="l" eaLnBrk="1" hangingPunct="1"/>
            <a:r>
              <a:rPr lang="en-US" sz="1400">
                <a:latin typeface="Arial" charset="0"/>
              </a:rPr>
              <a:t>ACES</a:t>
            </a:r>
          </a:p>
        </p:txBody>
      </p:sp>
      <p:sp>
        <p:nvSpPr>
          <p:cNvPr id="353319" name="Line 39"/>
          <p:cNvSpPr>
            <a:spLocks noChangeShapeType="1"/>
          </p:cNvSpPr>
          <p:nvPr/>
        </p:nvSpPr>
        <p:spPr bwMode="auto">
          <a:xfrm>
            <a:off x="3657600" y="3124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20" name="Line 40"/>
          <p:cNvSpPr>
            <a:spLocks noChangeShapeType="1"/>
          </p:cNvSpPr>
          <p:nvPr/>
        </p:nvSpPr>
        <p:spPr bwMode="auto">
          <a:xfrm flipV="1">
            <a:off x="304800" y="4267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21" name="Text Box 41"/>
          <p:cNvSpPr txBox="1">
            <a:spLocks noChangeArrowheads="1"/>
          </p:cNvSpPr>
          <p:nvPr/>
        </p:nvSpPr>
        <p:spPr bwMode="auto">
          <a:xfrm>
            <a:off x="1752600" y="3810000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Cross-certs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57200" y="49530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23" name="Line 43"/>
          <p:cNvSpPr>
            <a:spLocks noChangeShapeType="1"/>
          </p:cNvSpPr>
          <p:nvPr/>
        </p:nvSpPr>
        <p:spPr bwMode="auto">
          <a:xfrm>
            <a:off x="2362200" y="2057400"/>
            <a:ext cx="13716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24" name="Text Box 44"/>
          <p:cNvSpPr txBox="1">
            <a:spLocks noChangeArrowheads="1"/>
          </p:cNvSpPr>
          <p:nvPr/>
        </p:nvSpPr>
        <p:spPr bwMode="auto">
          <a:xfrm>
            <a:off x="3657600" y="51816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SAFE</a:t>
            </a:r>
          </a:p>
        </p:txBody>
      </p:sp>
      <p:sp>
        <p:nvSpPr>
          <p:cNvPr id="353325" name="Oval 45"/>
          <p:cNvSpPr>
            <a:spLocks noChangeArrowheads="1"/>
          </p:cNvSpPr>
          <p:nvPr/>
        </p:nvSpPr>
        <p:spPr bwMode="auto">
          <a:xfrm>
            <a:off x="3505200" y="49530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1066800" y="2057400"/>
            <a:ext cx="9144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457200" y="518160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CertiPath</a:t>
            </a: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3581400" y="1295400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NIH</a:t>
            </a:r>
          </a:p>
        </p:txBody>
      </p:sp>
      <p:sp>
        <p:nvSpPr>
          <p:cNvPr id="353329" name="Oval 49"/>
          <p:cNvSpPr>
            <a:spLocks noChangeArrowheads="1"/>
          </p:cNvSpPr>
          <p:nvPr/>
        </p:nvSpPr>
        <p:spPr bwMode="auto">
          <a:xfrm>
            <a:off x="152400" y="10668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>
            <a:off x="1066800" y="144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1" name="Line 51"/>
          <p:cNvSpPr>
            <a:spLocks noChangeShapeType="1"/>
          </p:cNvSpPr>
          <p:nvPr/>
        </p:nvSpPr>
        <p:spPr bwMode="auto">
          <a:xfrm>
            <a:off x="4114800" y="5791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2" name="Line 52"/>
          <p:cNvSpPr>
            <a:spLocks noChangeShapeType="1"/>
          </p:cNvSpPr>
          <p:nvPr/>
        </p:nvSpPr>
        <p:spPr bwMode="auto">
          <a:xfrm flipH="1">
            <a:off x="3352800" y="5638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3" name="Line 53"/>
          <p:cNvSpPr>
            <a:spLocks noChangeShapeType="1"/>
          </p:cNvSpPr>
          <p:nvPr/>
        </p:nvSpPr>
        <p:spPr bwMode="auto">
          <a:xfrm>
            <a:off x="4419600" y="556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4" name="Line 54"/>
          <p:cNvSpPr>
            <a:spLocks noChangeShapeType="1"/>
          </p:cNvSpPr>
          <p:nvPr/>
        </p:nvSpPr>
        <p:spPr bwMode="auto">
          <a:xfrm flipH="1">
            <a:off x="4114800" y="4724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5" name="Line 55"/>
          <p:cNvSpPr>
            <a:spLocks noChangeShapeType="1"/>
          </p:cNvSpPr>
          <p:nvPr/>
        </p:nvSpPr>
        <p:spPr bwMode="auto">
          <a:xfrm flipV="1">
            <a:off x="4343400" y="5029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6" name="Line 56"/>
          <p:cNvSpPr>
            <a:spLocks noChangeShapeType="1"/>
          </p:cNvSpPr>
          <p:nvPr/>
        </p:nvSpPr>
        <p:spPr bwMode="auto">
          <a:xfrm flipH="1">
            <a:off x="3886200" y="579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7" name="Line 57"/>
          <p:cNvSpPr>
            <a:spLocks noChangeShapeType="1"/>
          </p:cNvSpPr>
          <p:nvPr/>
        </p:nvSpPr>
        <p:spPr bwMode="auto">
          <a:xfrm flipH="1" flipV="1">
            <a:off x="3200400" y="5181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8" name="Line 58"/>
          <p:cNvSpPr>
            <a:spLocks noChangeShapeType="1"/>
          </p:cNvSpPr>
          <p:nvPr/>
        </p:nvSpPr>
        <p:spPr bwMode="auto">
          <a:xfrm flipH="1">
            <a:off x="1295400" y="4953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39" name="Line 59"/>
          <p:cNvSpPr>
            <a:spLocks noChangeShapeType="1"/>
          </p:cNvSpPr>
          <p:nvPr/>
        </p:nvSpPr>
        <p:spPr bwMode="auto">
          <a:xfrm flipH="1">
            <a:off x="228600" y="5486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40" name="Line 60"/>
          <p:cNvSpPr>
            <a:spLocks noChangeShapeType="1"/>
          </p:cNvSpPr>
          <p:nvPr/>
        </p:nvSpPr>
        <p:spPr bwMode="auto">
          <a:xfrm flipH="1">
            <a:off x="685800" y="5791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41" name="Line 61"/>
          <p:cNvSpPr>
            <a:spLocks noChangeShapeType="1"/>
          </p:cNvSpPr>
          <p:nvPr/>
        </p:nvSpPr>
        <p:spPr bwMode="auto">
          <a:xfrm flipH="1" flipV="1">
            <a:off x="457200" y="4800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42" name="Line 62"/>
          <p:cNvSpPr>
            <a:spLocks noChangeShapeType="1"/>
          </p:cNvSpPr>
          <p:nvPr/>
        </p:nvSpPr>
        <p:spPr bwMode="auto">
          <a:xfrm flipH="1" flipV="1">
            <a:off x="1371600" y="5486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43" name="Line 63"/>
          <p:cNvSpPr>
            <a:spLocks noChangeShapeType="1"/>
          </p:cNvSpPr>
          <p:nvPr/>
        </p:nvSpPr>
        <p:spPr bwMode="auto">
          <a:xfrm>
            <a:off x="1066800" y="5791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44" name="Oval 64"/>
          <p:cNvSpPr>
            <a:spLocks noChangeArrowheads="1"/>
          </p:cNvSpPr>
          <p:nvPr/>
        </p:nvSpPr>
        <p:spPr bwMode="auto">
          <a:xfrm>
            <a:off x="6477000" y="5638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45" name="Oval 65"/>
          <p:cNvSpPr>
            <a:spLocks noChangeArrowheads="1"/>
          </p:cNvSpPr>
          <p:nvPr/>
        </p:nvSpPr>
        <p:spPr bwMode="auto">
          <a:xfrm>
            <a:off x="7162800" y="5867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46" name="Oval 66"/>
          <p:cNvSpPr>
            <a:spLocks noChangeArrowheads="1"/>
          </p:cNvSpPr>
          <p:nvPr/>
        </p:nvSpPr>
        <p:spPr bwMode="auto">
          <a:xfrm>
            <a:off x="7848600" y="5867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47" name="Oval 67"/>
          <p:cNvSpPr>
            <a:spLocks noChangeArrowheads="1"/>
          </p:cNvSpPr>
          <p:nvPr/>
        </p:nvSpPr>
        <p:spPr bwMode="auto">
          <a:xfrm>
            <a:off x="8534400" y="5486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48" name="Line 68"/>
          <p:cNvSpPr>
            <a:spLocks noChangeShapeType="1"/>
          </p:cNvSpPr>
          <p:nvPr/>
        </p:nvSpPr>
        <p:spPr bwMode="auto">
          <a:xfrm flipV="1">
            <a:off x="68580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49" name="Line 69"/>
          <p:cNvSpPr>
            <a:spLocks noChangeShapeType="1"/>
          </p:cNvSpPr>
          <p:nvPr/>
        </p:nvSpPr>
        <p:spPr bwMode="auto">
          <a:xfrm flipH="1" flipV="1">
            <a:off x="8077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50" name="Line 70"/>
          <p:cNvSpPr>
            <a:spLocks noChangeShapeType="1"/>
          </p:cNvSpPr>
          <p:nvPr/>
        </p:nvSpPr>
        <p:spPr bwMode="auto">
          <a:xfrm flipV="1">
            <a:off x="7467600" y="55626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51" name="Line 71"/>
          <p:cNvSpPr>
            <a:spLocks noChangeShapeType="1"/>
          </p:cNvSpPr>
          <p:nvPr/>
        </p:nvSpPr>
        <p:spPr bwMode="auto">
          <a:xfrm flipH="1" flipV="1">
            <a:off x="7848600" y="5562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52" name="Rectangle 72"/>
          <p:cNvSpPr>
            <a:spLocks noChangeArrowheads="1"/>
          </p:cNvSpPr>
          <p:nvPr/>
        </p:nvSpPr>
        <p:spPr bwMode="auto">
          <a:xfrm>
            <a:off x="6477000" y="5791200"/>
            <a:ext cx="522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CA-1</a:t>
            </a:r>
          </a:p>
        </p:txBody>
      </p:sp>
      <p:sp>
        <p:nvSpPr>
          <p:cNvPr id="353353" name="Rectangle 73"/>
          <p:cNvSpPr>
            <a:spLocks noChangeArrowheads="1"/>
          </p:cNvSpPr>
          <p:nvPr/>
        </p:nvSpPr>
        <p:spPr bwMode="auto">
          <a:xfrm>
            <a:off x="7162800" y="6019800"/>
            <a:ext cx="522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CA-2</a:t>
            </a:r>
          </a:p>
        </p:txBody>
      </p:sp>
      <p:sp>
        <p:nvSpPr>
          <p:cNvPr id="353354" name="Rectangle 74"/>
          <p:cNvSpPr>
            <a:spLocks noChangeArrowheads="1"/>
          </p:cNvSpPr>
          <p:nvPr/>
        </p:nvSpPr>
        <p:spPr bwMode="auto">
          <a:xfrm>
            <a:off x="7848600" y="6019800"/>
            <a:ext cx="522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CA-3</a:t>
            </a:r>
          </a:p>
        </p:txBody>
      </p:sp>
      <p:sp>
        <p:nvSpPr>
          <p:cNvPr id="353355" name="Rectangle 75"/>
          <p:cNvSpPr>
            <a:spLocks noChangeArrowheads="1"/>
          </p:cNvSpPr>
          <p:nvPr/>
        </p:nvSpPr>
        <p:spPr bwMode="auto">
          <a:xfrm>
            <a:off x="8534400" y="5638800"/>
            <a:ext cx="522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CA-4</a:t>
            </a:r>
          </a:p>
        </p:txBody>
      </p:sp>
      <p:sp>
        <p:nvSpPr>
          <p:cNvPr id="353356" name="Text Box 76"/>
          <p:cNvSpPr txBox="1">
            <a:spLocks noChangeArrowheads="1"/>
          </p:cNvSpPr>
          <p:nvPr/>
        </p:nvSpPr>
        <p:spPr bwMode="auto">
          <a:xfrm>
            <a:off x="5181600" y="1295400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HE JP</a:t>
            </a:r>
          </a:p>
        </p:txBody>
      </p:sp>
      <p:sp>
        <p:nvSpPr>
          <p:cNvPr id="353357" name="Oval 77"/>
          <p:cNvSpPr>
            <a:spLocks noChangeArrowheads="1"/>
          </p:cNvSpPr>
          <p:nvPr/>
        </p:nvSpPr>
        <p:spPr bwMode="auto">
          <a:xfrm>
            <a:off x="5029200" y="10668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58" name="Line 78"/>
          <p:cNvSpPr>
            <a:spLocks noChangeShapeType="1"/>
          </p:cNvSpPr>
          <p:nvPr/>
        </p:nvSpPr>
        <p:spPr bwMode="auto">
          <a:xfrm>
            <a:off x="5105400" y="914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59" name="Line 79"/>
          <p:cNvSpPr>
            <a:spLocks noChangeShapeType="1"/>
          </p:cNvSpPr>
          <p:nvPr/>
        </p:nvSpPr>
        <p:spPr bwMode="auto">
          <a:xfrm flipH="1">
            <a:off x="4876800" y="1752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60" name="Line 80"/>
          <p:cNvSpPr>
            <a:spLocks noChangeShapeType="1"/>
          </p:cNvSpPr>
          <p:nvPr/>
        </p:nvSpPr>
        <p:spPr bwMode="auto">
          <a:xfrm flipH="1">
            <a:off x="5257800" y="190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61" name="Line 81"/>
          <p:cNvSpPr>
            <a:spLocks noChangeShapeType="1"/>
          </p:cNvSpPr>
          <p:nvPr/>
        </p:nvSpPr>
        <p:spPr bwMode="auto">
          <a:xfrm flipH="1">
            <a:off x="5486400" y="838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62" name="Line 82"/>
          <p:cNvSpPr>
            <a:spLocks noChangeShapeType="1"/>
          </p:cNvSpPr>
          <p:nvPr/>
        </p:nvSpPr>
        <p:spPr bwMode="auto">
          <a:xfrm flipV="1">
            <a:off x="5715000" y="990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63" name="Line 83"/>
          <p:cNvSpPr>
            <a:spLocks noChangeShapeType="1"/>
          </p:cNvSpPr>
          <p:nvPr/>
        </p:nvSpPr>
        <p:spPr bwMode="auto">
          <a:xfrm flipH="1" flipV="1">
            <a:off x="4724400" y="1295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64" name="Oval 84"/>
          <p:cNvSpPr>
            <a:spLocks noChangeArrowheads="1"/>
          </p:cNvSpPr>
          <p:nvPr/>
        </p:nvSpPr>
        <p:spPr bwMode="auto">
          <a:xfrm>
            <a:off x="7859713" y="9144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65" name="Text Box 85"/>
          <p:cNvSpPr txBox="1">
            <a:spLocks noChangeArrowheads="1"/>
          </p:cNvSpPr>
          <p:nvPr/>
        </p:nvSpPr>
        <p:spPr bwMode="auto">
          <a:xfrm>
            <a:off x="7924800" y="990600"/>
            <a:ext cx="903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AusCert</a:t>
            </a:r>
          </a:p>
          <a:p>
            <a:pPr algn="l" eaLnBrk="1" hangingPunct="1"/>
            <a:r>
              <a:rPr lang="en-US" sz="1400">
                <a:latin typeface="Arial" charset="0"/>
              </a:rPr>
              <a:t>CAUDIT</a:t>
            </a:r>
          </a:p>
          <a:p>
            <a:pPr algn="l" eaLnBrk="1" hangingPunct="1"/>
            <a:r>
              <a:rPr lang="en-US" sz="1400">
                <a:latin typeface="Arial" charset="0"/>
              </a:rPr>
              <a:t>    PKI</a:t>
            </a:r>
          </a:p>
        </p:txBody>
      </p:sp>
      <p:sp>
        <p:nvSpPr>
          <p:cNvPr id="353366" name="Oval 86"/>
          <p:cNvSpPr>
            <a:spLocks noChangeArrowheads="1"/>
          </p:cNvSpPr>
          <p:nvPr/>
        </p:nvSpPr>
        <p:spPr bwMode="auto">
          <a:xfrm>
            <a:off x="7162800" y="762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67" name="Oval 87"/>
          <p:cNvSpPr>
            <a:spLocks noChangeArrowheads="1"/>
          </p:cNvSpPr>
          <p:nvPr/>
        </p:nvSpPr>
        <p:spPr bwMode="auto">
          <a:xfrm>
            <a:off x="7783513" y="228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68" name="Oval 88"/>
          <p:cNvSpPr>
            <a:spLocks noChangeArrowheads="1"/>
          </p:cNvSpPr>
          <p:nvPr/>
        </p:nvSpPr>
        <p:spPr bwMode="auto">
          <a:xfrm>
            <a:off x="8469313" y="304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69" name="Line 89"/>
          <p:cNvSpPr>
            <a:spLocks noChangeShapeType="1"/>
          </p:cNvSpPr>
          <p:nvPr/>
        </p:nvSpPr>
        <p:spPr bwMode="auto">
          <a:xfrm>
            <a:off x="7696200" y="10668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70" name="Line 90"/>
          <p:cNvSpPr>
            <a:spLocks noChangeShapeType="1"/>
          </p:cNvSpPr>
          <p:nvPr/>
        </p:nvSpPr>
        <p:spPr bwMode="auto">
          <a:xfrm>
            <a:off x="8153400" y="762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71" name="Line 91"/>
          <p:cNvSpPr>
            <a:spLocks noChangeShapeType="1"/>
          </p:cNvSpPr>
          <p:nvPr/>
        </p:nvSpPr>
        <p:spPr bwMode="auto">
          <a:xfrm flipH="1">
            <a:off x="8458200" y="762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72" name="Rectangle 92"/>
          <p:cNvSpPr>
            <a:spLocks noChangeArrowheads="1"/>
          </p:cNvSpPr>
          <p:nvPr/>
        </p:nvSpPr>
        <p:spPr bwMode="auto">
          <a:xfrm>
            <a:off x="7162800" y="914400"/>
            <a:ext cx="522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CA-1</a:t>
            </a:r>
          </a:p>
        </p:txBody>
      </p:sp>
      <p:sp>
        <p:nvSpPr>
          <p:cNvPr id="353373" name="Rectangle 93"/>
          <p:cNvSpPr>
            <a:spLocks noChangeArrowheads="1"/>
          </p:cNvSpPr>
          <p:nvPr/>
        </p:nvSpPr>
        <p:spPr bwMode="auto">
          <a:xfrm>
            <a:off x="7783513" y="381000"/>
            <a:ext cx="5222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CA-2</a:t>
            </a:r>
          </a:p>
        </p:txBody>
      </p:sp>
      <p:sp>
        <p:nvSpPr>
          <p:cNvPr id="353374" name="Rectangle 94"/>
          <p:cNvSpPr>
            <a:spLocks noChangeArrowheads="1"/>
          </p:cNvSpPr>
          <p:nvPr/>
        </p:nvSpPr>
        <p:spPr bwMode="auto">
          <a:xfrm>
            <a:off x="8469313" y="457200"/>
            <a:ext cx="5222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CA-3</a:t>
            </a:r>
          </a:p>
        </p:txBody>
      </p:sp>
      <p:sp>
        <p:nvSpPr>
          <p:cNvPr id="353375" name="Text Box 95"/>
          <p:cNvSpPr txBox="1">
            <a:spLocks noChangeArrowheads="1"/>
          </p:cNvSpPr>
          <p:nvPr/>
        </p:nvSpPr>
        <p:spPr bwMode="auto">
          <a:xfrm>
            <a:off x="6324600" y="533400"/>
            <a:ext cx="728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HE BR</a:t>
            </a:r>
          </a:p>
        </p:txBody>
      </p:sp>
      <p:sp>
        <p:nvSpPr>
          <p:cNvPr id="353376" name="Oval 96"/>
          <p:cNvSpPr>
            <a:spLocks noChangeArrowheads="1"/>
          </p:cNvSpPr>
          <p:nvPr/>
        </p:nvSpPr>
        <p:spPr bwMode="auto">
          <a:xfrm>
            <a:off x="6172200" y="3048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77" name="Line 97"/>
          <p:cNvSpPr>
            <a:spLocks noChangeShapeType="1"/>
          </p:cNvSpPr>
          <p:nvPr/>
        </p:nvSpPr>
        <p:spPr bwMode="auto">
          <a:xfrm>
            <a:off x="6172200" y="152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78" name="Line 98"/>
          <p:cNvSpPr>
            <a:spLocks noChangeShapeType="1"/>
          </p:cNvSpPr>
          <p:nvPr/>
        </p:nvSpPr>
        <p:spPr bwMode="auto">
          <a:xfrm flipH="1">
            <a:off x="6019800" y="990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79" name="Line 99"/>
          <p:cNvSpPr>
            <a:spLocks noChangeShapeType="1"/>
          </p:cNvSpPr>
          <p:nvPr/>
        </p:nvSpPr>
        <p:spPr bwMode="auto">
          <a:xfrm>
            <a:off x="5867400" y="83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0" name="Line 100"/>
          <p:cNvSpPr>
            <a:spLocks noChangeShapeType="1"/>
          </p:cNvSpPr>
          <p:nvPr/>
        </p:nvSpPr>
        <p:spPr bwMode="auto">
          <a:xfrm flipH="1">
            <a:off x="6858000" y="152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1" name="Line 101"/>
          <p:cNvSpPr>
            <a:spLocks noChangeShapeType="1"/>
          </p:cNvSpPr>
          <p:nvPr/>
        </p:nvSpPr>
        <p:spPr bwMode="auto">
          <a:xfrm flipV="1">
            <a:off x="7086600" y="381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2" name="Line 102"/>
          <p:cNvSpPr>
            <a:spLocks noChangeShapeType="1"/>
          </p:cNvSpPr>
          <p:nvPr/>
        </p:nvSpPr>
        <p:spPr bwMode="auto">
          <a:xfrm flipH="1" flipV="1">
            <a:off x="5867400" y="5334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3" name="Line 103"/>
          <p:cNvSpPr>
            <a:spLocks noChangeShapeType="1"/>
          </p:cNvSpPr>
          <p:nvPr/>
        </p:nvSpPr>
        <p:spPr bwMode="auto">
          <a:xfrm flipH="1">
            <a:off x="7391400" y="1752600"/>
            <a:ext cx="8382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4" name="Line 104"/>
          <p:cNvSpPr>
            <a:spLocks noChangeShapeType="1"/>
          </p:cNvSpPr>
          <p:nvPr/>
        </p:nvSpPr>
        <p:spPr bwMode="auto">
          <a:xfrm>
            <a:off x="6629400" y="11430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5" name="Line 105"/>
          <p:cNvSpPr>
            <a:spLocks noChangeShapeType="1"/>
          </p:cNvSpPr>
          <p:nvPr/>
        </p:nvSpPr>
        <p:spPr bwMode="auto">
          <a:xfrm>
            <a:off x="5715000" y="1905000"/>
            <a:ext cx="114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6" name="Text Box 106"/>
          <p:cNvSpPr txBox="1">
            <a:spLocks noChangeArrowheads="1"/>
          </p:cNvSpPr>
          <p:nvPr/>
        </p:nvSpPr>
        <p:spPr bwMode="auto">
          <a:xfrm>
            <a:off x="6248400" y="1828800"/>
            <a:ext cx="1090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Cross-certs</a:t>
            </a:r>
          </a:p>
        </p:txBody>
      </p:sp>
      <p:sp>
        <p:nvSpPr>
          <p:cNvPr id="353387" name="Line 107"/>
          <p:cNvSpPr>
            <a:spLocks noChangeShapeType="1"/>
          </p:cNvSpPr>
          <p:nvPr/>
        </p:nvSpPr>
        <p:spPr bwMode="auto">
          <a:xfrm flipV="1">
            <a:off x="4724400" y="2362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88" name="Text Box 108"/>
          <p:cNvSpPr txBox="1">
            <a:spLocks noChangeArrowheads="1"/>
          </p:cNvSpPr>
          <p:nvPr/>
        </p:nvSpPr>
        <p:spPr bwMode="auto">
          <a:xfrm>
            <a:off x="2133600" y="5715000"/>
            <a:ext cx="7858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</a:rPr>
              <a:t> Other</a:t>
            </a:r>
          </a:p>
          <a:p>
            <a:pPr algn="l" eaLnBrk="1" hangingPunct="1"/>
            <a:r>
              <a:rPr lang="en-US" sz="1400">
                <a:latin typeface="Arial" charset="0"/>
              </a:rPr>
              <a:t>Bridges</a:t>
            </a:r>
          </a:p>
        </p:txBody>
      </p:sp>
      <p:sp>
        <p:nvSpPr>
          <p:cNvPr id="353389" name="Oval 109"/>
          <p:cNvSpPr>
            <a:spLocks noChangeArrowheads="1"/>
          </p:cNvSpPr>
          <p:nvPr/>
        </p:nvSpPr>
        <p:spPr bwMode="auto">
          <a:xfrm>
            <a:off x="2057400" y="54864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3390" name="Line 110"/>
          <p:cNvSpPr>
            <a:spLocks noChangeShapeType="1"/>
          </p:cNvSpPr>
          <p:nvPr/>
        </p:nvSpPr>
        <p:spPr bwMode="auto">
          <a:xfrm>
            <a:off x="2667000" y="6324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1" name="Line 111"/>
          <p:cNvSpPr>
            <a:spLocks noChangeShapeType="1"/>
          </p:cNvSpPr>
          <p:nvPr/>
        </p:nvSpPr>
        <p:spPr bwMode="auto">
          <a:xfrm flipH="1">
            <a:off x="1905000" y="61722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2" name="Line 112"/>
          <p:cNvSpPr>
            <a:spLocks noChangeShapeType="1"/>
          </p:cNvSpPr>
          <p:nvPr/>
        </p:nvSpPr>
        <p:spPr bwMode="auto">
          <a:xfrm>
            <a:off x="2971800" y="60960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3" name="Line 113"/>
          <p:cNvSpPr>
            <a:spLocks noChangeShapeType="1"/>
          </p:cNvSpPr>
          <p:nvPr/>
        </p:nvSpPr>
        <p:spPr bwMode="auto">
          <a:xfrm flipV="1">
            <a:off x="29718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4" name="Line 114"/>
          <p:cNvSpPr>
            <a:spLocks noChangeShapeType="1"/>
          </p:cNvSpPr>
          <p:nvPr/>
        </p:nvSpPr>
        <p:spPr bwMode="auto">
          <a:xfrm flipH="1">
            <a:off x="2438400" y="632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5" name="Line 115"/>
          <p:cNvSpPr>
            <a:spLocks noChangeShapeType="1"/>
          </p:cNvSpPr>
          <p:nvPr/>
        </p:nvSpPr>
        <p:spPr bwMode="auto">
          <a:xfrm flipH="1">
            <a:off x="1752600" y="5943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6" name="Line 116"/>
          <p:cNvSpPr>
            <a:spLocks noChangeShapeType="1"/>
          </p:cNvSpPr>
          <p:nvPr/>
        </p:nvSpPr>
        <p:spPr bwMode="auto">
          <a:xfrm>
            <a:off x="2133600" y="2057400"/>
            <a:ext cx="3810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7" name="Oval 117"/>
          <p:cNvSpPr>
            <a:spLocks noChangeArrowheads="1"/>
          </p:cNvSpPr>
          <p:nvPr/>
        </p:nvSpPr>
        <p:spPr bwMode="auto">
          <a:xfrm>
            <a:off x="4267200" y="3810000"/>
            <a:ext cx="914400" cy="838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IGTF</a:t>
            </a:r>
          </a:p>
        </p:txBody>
      </p:sp>
      <p:sp>
        <p:nvSpPr>
          <p:cNvPr id="353398" name="Line 118"/>
          <p:cNvSpPr>
            <a:spLocks noChangeShapeType="1"/>
          </p:cNvSpPr>
          <p:nvPr/>
        </p:nvSpPr>
        <p:spPr bwMode="auto">
          <a:xfrm>
            <a:off x="2590800" y="144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399" name="Oval 119"/>
          <p:cNvSpPr>
            <a:spLocks noChangeArrowheads="1"/>
          </p:cNvSpPr>
          <p:nvPr/>
        </p:nvSpPr>
        <p:spPr bwMode="auto">
          <a:xfrm>
            <a:off x="2895600" y="2362200"/>
            <a:ext cx="914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C-4</a:t>
            </a:r>
          </a:p>
        </p:txBody>
      </p:sp>
      <p:sp>
        <p:nvSpPr>
          <p:cNvPr id="353401" name="Line 121"/>
          <p:cNvSpPr>
            <a:spLocks noChangeShapeType="1"/>
          </p:cNvSpPr>
          <p:nvPr/>
        </p:nvSpPr>
        <p:spPr bwMode="auto">
          <a:xfrm flipH="1">
            <a:off x="5181600" y="36576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53402" name="Line 122"/>
          <p:cNvSpPr>
            <a:spLocks noChangeShapeType="1"/>
          </p:cNvSpPr>
          <p:nvPr/>
        </p:nvSpPr>
        <p:spPr bwMode="auto">
          <a:xfrm>
            <a:off x="3810000" y="2590800"/>
            <a:ext cx="2895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3" name="TextBox 122"/>
          <p:cNvSpPr txBox="1"/>
          <p:nvPr/>
        </p:nvSpPr>
        <p:spPr>
          <a:xfrm>
            <a:off x="4499992" y="5877272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Scott REA,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</a:rPr>
              <a:t>DigiCert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91062-156C-455D-A86D-6383342EAAD6}" type="slidenum">
              <a:rPr lang="en-US"/>
              <a:pPr/>
              <a:t>22</a:t>
            </a:fld>
            <a:endParaRPr lang="en-US"/>
          </a:p>
        </p:txBody>
      </p:sp>
      <p:sp>
        <p:nvSpPr>
          <p:cNvPr id="361594" name="Rectangle 122"/>
          <p:cNvSpPr>
            <a:spLocks noChangeArrowheads="1"/>
          </p:cNvSpPr>
          <p:nvPr/>
        </p:nvSpPr>
        <p:spPr bwMode="auto">
          <a:xfrm>
            <a:off x="678160" y="15925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361595" name="Rectangle 123"/>
          <p:cNvSpPr>
            <a:spLocks noChangeArrowheads="1"/>
          </p:cNvSpPr>
          <p:nvPr/>
        </p:nvSpPr>
        <p:spPr bwMode="auto">
          <a:xfrm>
            <a:off x="678160" y="21259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Medium Hardware CBP</a:t>
            </a:r>
          </a:p>
        </p:txBody>
      </p:sp>
      <p:sp>
        <p:nvSpPr>
          <p:cNvPr id="361596" name="Rectangle 124"/>
          <p:cNvSpPr>
            <a:spLocks noChangeArrowheads="1"/>
          </p:cNvSpPr>
          <p:nvPr/>
        </p:nvSpPr>
        <p:spPr bwMode="auto">
          <a:xfrm>
            <a:off x="678160" y="26593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800" dirty="0">
                <a:solidFill>
                  <a:schemeClr val="bg1"/>
                </a:solidFill>
              </a:rPr>
              <a:t>Medium Software CBP</a:t>
            </a:r>
          </a:p>
        </p:txBody>
      </p:sp>
      <p:sp>
        <p:nvSpPr>
          <p:cNvPr id="361597" name="Rectangle 125"/>
          <p:cNvSpPr>
            <a:spLocks noChangeArrowheads="1"/>
          </p:cNvSpPr>
          <p:nvPr/>
        </p:nvSpPr>
        <p:spPr bwMode="auto">
          <a:xfrm>
            <a:off x="678160" y="31927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361598" name="Rectangle 126"/>
          <p:cNvSpPr>
            <a:spLocks noChangeArrowheads="1"/>
          </p:cNvSpPr>
          <p:nvPr/>
        </p:nvSpPr>
        <p:spPr bwMode="auto">
          <a:xfrm>
            <a:off x="678160" y="37261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Rudimentary</a:t>
            </a:r>
          </a:p>
        </p:txBody>
      </p:sp>
      <p:sp>
        <p:nvSpPr>
          <p:cNvPr id="361599" name="Rectangle 127"/>
          <p:cNvSpPr>
            <a:spLocks noChangeArrowheads="1"/>
          </p:cNvSpPr>
          <p:nvPr/>
        </p:nvSpPr>
        <p:spPr bwMode="auto">
          <a:xfrm>
            <a:off x="678160" y="43357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C-4</a:t>
            </a:r>
          </a:p>
        </p:txBody>
      </p:sp>
      <p:sp>
        <p:nvSpPr>
          <p:cNvPr id="361600" name="Rectangle 128"/>
          <p:cNvSpPr>
            <a:spLocks noChangeArrowheads="1"/>
          </p:cNvSpPr>
          <p:nvPr/>
        </p:nvSpPr>
        <p:spPr bwMode="auto">
          <a:xfrm>
            <a:off x="6012160" y="21259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High</a:t>
            </a:r>
          </a:p>
        </p:txBody>
      </p:sp>
      <p:sp>
        <p:nvSpPr>
          <p:cNvPr id="361601" name="Rectangle 129"/>
          <p:cNvSpPr>
            <a:spLocks noChangeArrowheads="1"/>
          </p:cNvSpPr>
          <p:nvPr/>
        </p:nvSpPr>
        <p:spPr bwMode="auto">
          <a:xfrm>
            <a:off x="6012160" y="26593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Medium</a:t>
            </a:r>
          </a:p>
        </p:txBody>
      </p:sp>
      <p:sp>
        <p:nvSpPr>
          <p:cNvPr id="361603" name="Rectangle 131"/>
          <p:cNvSpPr>
            <a:spLocks noChangeArrowheads="1"/>
          </p:cNvSpPr>
          <p:nvPr/>
        </p:nvSpPr>
        <p:spPr bwMode="auto">
          <a:xfrm>
            <a:off x="6012160" y="31927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Basic</a:t>
            </a:r>
          </a:p>
        </p:txBody>
      </p:sp>
      <p:sp>
        <p:nvSpPr>
          <p:cNvPr id="361604" name="Rectangle 132"/>
          <p:cNvSpPr>
            <a:spLocks noChangeArrowheads="1"/>
          </p:cNvSpPr>
          <p:nvPr/>
        </p:nvSpPr>
        <p:spPr bwMode="auto">
          <a:xfrm>
            <a:off x="6012160" y="3726160"/>
            <a:ext cx="25908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Rudimentary</a:t>
            </a:r>
          </a:p>
        </p:txBody>
      </p:sp>
      <p:sp>
        <p:nvSpPr>
          <p:cNvPr id="361605" name="Rectangle 133"/>
          <p:cNvSpPr>
            <a:spLocks noChangeArrowheads="1"/>
          </p:cNvSpPr>
          <p:nvPr/>
        </p:nvSpPr>
        <p:spPr bwMode="auto">
          <a:xfrm>
            <a:off x="6012160" y="4869160"/>
            <a:ext cx="2590800" cy="1524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361606" name="Rectangle 134"/>
          <p:cNvSpPr>
            <a:spLocks noChangeArrowheads="1"/>
          </p:cNvSpPr>
          <p:nvPr/>
        </p:nvSpPr>
        <p:spPr bwMode="auto">
          <a:xfrm>
            <a:off x="3345160" y="46405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Classic Ca</a:t>
            </a:r>
          </a:p>
        </p:txBody>
      </p:sp>
      <p:sp>
        <p:nvSpPr>
          <p:cNvPr id="361607" name="Rectangle 135"/>
          <p:cNvSpPr>
            <a:spLocks noChangeArrowheads="1"/>
          </p:cNvSpPr>
          <p:nvPr/>
        </p:nvSpPr>
        <p:spPr bwMode="auto">
          <a:xfrm>
            <a:off x="3345160" y="51739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SLCS</a:t>
            </a:r>
          </a:p>
        </p:txBody>
      </p:sp>
      <p:sp>
        <p:nvSpPr>
          <p:cNvPr id="361608" name="Rectangle 136"/>
          <p:cNvSpPr>
            <a:spLocks noChangeArrowheads="1"/>
          </p:cNvSpPr>
          <p:nvPr/>
        </p:nvSpPr>
        <p:spPr bwMode="auto">
          <a:xfrm>
            <a:off x="3345160" y="5707360"/>
            <a:ext cx="25908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</a:rPr>
              <a:t>MICS</a:t>
            </a:r>
          </a:p>
        </p:txBody>
      </p:sp>
      <p:sp>
        <p:nvSpPr>
          <p:cNvPr id="361609" name="Text Box 137"/>
          <p:cNvSpPr txBox="1">
            <a:spLocks noChangeArrowheads="1"/>
          </p:cNvSpPr>
          <p:nvPr/>
        </p:nvSpPr>
        <p:spPr bwMode="auto">
          <a:xfrm>
            <a:off x="755576" y="1196752"/>
            <a:ext cx="1219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FPKI</a:t>
            </a:r>
          </a:p>
        </p:txBody>
      </p:sp>
      <p:sp>
        <p:nvSpPr>
          <p:cNvPr id="361611" name="Text Box 139"/>
          <p:cNvSpPr txBox="1">
            <a:spLocks noChangeArrowheads="1"/>
          </p:cNvSpPr>
          <p:nvPr/>
        </p:nvSpPr>
        <p:spPr bwMode="auto">
          <a:xfrm>
            <a:off x="3995936" y="4149080"/>
            <a:ext cx="12192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IGTF</a:t>
            </a:r>
          </a:p>
        </p:txBody>
      </p:sp>
      <p:sp>
        <p:nvSpPr>
          <p:cNvPr id="361612" name="Text Box 140"/>
          <p:cNvSpPr txBox="1">
            <a:spLocks noChangeArrowheads="1"/>
          </p:cNvSpPr>
          <p:nvPr/>
        </p:nvSpPr>
        <p:spPr bwMode="auto">
          <a:xfrm>
            <a:off x="6444208" y="1340768"/>
            <a:ext cx="252028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HEBCA/USHER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5661248"/>
            <a:ext cx="1688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Scott REA,</a:t>
            </a:r>
          </a:p>
          <a:p>
            <a:pPr algn="l"/>
            <a:r>
              <a:rPr lang="en-US" dirty="0" err="1" smtClean="0"/>
              <a:t>DigiCert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identity is validated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Credential issuance/delivery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Keys generated, managed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Quality of crypto: key size, </a:t>
            </a:r>
            <a:r>
              <a:rPr lang="en-US" dirty="0" err="1" smtClean="0"/>
              <a:t>algo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User’s ability (and motivation)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multifactor or not to multifactor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role of auditing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Credential management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generate their own private keys</a:t>
            </a:r>
          </a:p>
          <a:p>
            <a:r>
              <a:rPr lang="en-US" dirty="0" smtClean="0"/>
              <a:t>PKCS#8</a:t>
            </a:r>
          </a:p>
          <a:p>
            <a:r>
              <a:rPr lang="en-US" dirty="0" smtClean="0"/>
              <a:t>PKCS#5</a:t>
            </a:r>
          </a:p>
          <a:p>
            <a:r>
              <a:rPr lang="en-US" dirty="0" smtClean="0"/>
              <a:t>PKCS#10 or SPKAC requests</a:t>
            </a:r>
          </a:p>
          <a:p>
            <a:r>
              <a:rPr lang="en-US" dirty="0" smtClean="0"/>
              <a:t>PKCS#12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“Remote” key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Allowing key generation on managed host</a:t>
            </a:r>
          </a:p>
          <a:p>
            <a:r>
              <a:rPr lang="en-US" dirty="0" smtClean="0"/>
              <a:t>Allowing key generation in advance</a:t>
            </a:r>
          </a:p>
          <a:p>
            <a:r>
              <a:rPr lang="en-US" dirty="0" smtClean="0"/>
              <a:t>Allowing key generation by “trusted 3</a:t>
            </a:r>
            <a:r>
              <a:rPr lang="en-US" baseline="30000" dirty="0" smtClean="0"/>
              <a:t>rd</a:t>
            </a:r>
            <a:r>
              <a:rPr lang="en-US" dirty="0" smtClean="0"/>
              <a:t> party”</a:t>
            </a:r>
          </a:p>
          <a:p>
            <a:r>
              <a:rPr lang="en-US" dirty="0" smtClean="0"/>
              <a:t>Needs revision!  But it’s already permitted...!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key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FIPS140-2 level 2 validated key tokens</a:t>
            </a:r>
          </a:p>
          <a:p>
            <a:pPr lvl="1"/>
            <a:r>
              <a:rPr lang="en-US" dirty="0" smtClean="0"/>
              <a:t>Or “close to validation”</a:t>
            </a:r>
          </a:p>
          <a:p>
            <a:r>
              <a:rPr lang="en-US" dirty="0" smtClean="0"/>
              <a:t>CA (RA) must witness key generation</a:t>
            </a:r>
          </a:p>
          <a:p>
            <a:r>
              <a:rPr lang="en-US" dirty="0" smtClean="0"/>
              <a:t>Occasional driver issues...</a:t>
            </a:r>
          </a:p>
          <a:p>
            <a:r>
              <a:rPr lang="en-US" dirty="0" smtClean="0"/>
              <a:t>Variously combined with</a:t>
            </a:r>
          </a:p>
          <a:p>
            <a:pPr lvl="1"/>
            <a:r>
              <a:rPr lang="en-US" dirty="0" smtClean="0"/>
              <a:t>OTP (token </a:t>
            </a:r>
            <a:r>
              <a:rPr lang="en-US" dirty="0" err="1" smtClean="0"/>
              <a:t>gen’d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Implementation</a:t>
            </a:r>
            <a:br>
              <a:rPr lang="en-US" dirty="0" smtClean="0"/>
            </a:br>
            <a:r>
              <a:rPr lang="en-US" dirty="0" smtClean="0"/>
              <a:t>software, countries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</a:t>
            </a:r>
            <a:r>
              <a:rPr lang="en-US" dirty="0" smtClean="0"/>
              <a:t>1 (a and b)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own CA on own infrastructure</a:t>
            </a:r>
          </a:p>
          <a:p>
            <a:pPr lvl="1"/>
            <a:r>
              <a:rPr lang="en-US" dirty="0" smtClean="0"/>
              <a:t>Need to physically secure CA key</a:t>
            </a:r>
          </a:p>
          <a:p>
            <a:pPr lvl="1"/>
            <a:r>
              <a:rPr lang="en-US" dirty="0" smtClean="0"/>
              <a:t>Offline, or HSM (FIPS140-2 L3 ... or L2?)</a:t>
            </a:r>
          </a:p>
          <a:p>
            <a:r>
              <a:rPr lang="en-US" dirty="0" smtClean="0"/>
              <a:t>Many using </a:t>
            </a:r>
            <a:r>
              <a:rPr lang="en-US" dirty="0" err="1" smtClean="0"/>
              <a:t>OpenCA</a:t>
            </a:r>
            <a:endParaRPr lang="en-US" dirty="0" smtClean="0"/>
          </a:p>
          <a:p>
            <a:pPr lvl="1"/>
            <a:r>
              <a:rPr lang="en-US" dirty="0" smtClean="0"/>
              <a:t>Perl, Apache</a:t>
            </a:r>
          </a:p>
          <a:p>
            <a:pPr lvl="1"/>
            <a:r>
              <a:rPr lang="en-US" dirty="0" smtClean="0"/>
              <a:t>Browser based</a:t>
            </a:r>
          </a:p>
          <a:p>
            <a:pPr lvl="1"/>
            <a:r>
              <a:rPr lang="en-US" dirty="0" smtClean="0"/>
              <a:t>Options beyond grid CAs (e.g. server side key generation)</a:t>
            </a:r>
          </a:p>
          <a:p>
            <a:r>
              <a:rPr lang="en-US" dirty="0" smtClean="0"/>
              <a:t>Occasional </a:t>
            </a:r>
            <a:r>
              <a:rPr lang="en-US" dirty="0" err="1" smtClean="0"/>
              <a:t>customisations</a:t>
            </a:r>
            <a:r>
              <a:rPr lang="en-US" dirty="0" smtClean="0"/>
              <a:t>, </a:t>
            </a:r>
            <a:r>
              <a:rPr lang="en-US" dirty="0" err="1" smtClean="0"/>
              <a:t>intertia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2,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114800"/>
          </a:xfrm>
        </p:spPr>
        <p:txBody>
          <a:bodyPr/>
          <a:lstStyle/>
          <a:p>
            <a:r>
              <a:rPr lang="en-US" dirty="0" smtClean="0"/>
              <a:t>Option 2</a:t>
            </a:r>
          </a:p>
          <a:p>
            <a:pPr lvl="1"/>
            <a:r>
              <a:rPr lang="en-US" dirty="0" smtClean="0"/>
              <a:t>Commercial hosting</a:t>
            </a:r>
          </a:p>
          <a:p>
            <a:pPr lvl="1"/>
            <a:r>
              <a:rPr lang="en-US" dirty="0" smtClean="0"/>
              <a:t>Needs funding beyond most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Gets you browser-friendly </a:t>
            </a:r>
            <a:r>
              <a:rPr lang="en-US" dirty="0" err="1" smtClean="0"/>
              <a:t>certs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Option 3</a:t>
            </a:r>
          </a:p>
          <a:p>
            <a:pPr lvl="1"/>
            <a:r>
              <a:rPr lang="en-US" dirty="0" smtClean="0"/>
              <a:t>NATO funded code: open source CA</a:t>
            </a:r>
          </a:p>
          <a:p>
            <a:pPr lvl="1"/>
            <a:r>
              <a:rPr lang="en-US" dirty="0" smtClean="0"/>
              <a:t>See (13)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  <p:pic>
        <p:nvPicPr>
          <p:cNvPr id="5" name="Picture 4" descr="logo_na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373216"/>
            <a:ext cx="2592288" cy="128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(AB)use of standards</a:t>
            </a:r>
            <a:br>
              <a:rPr lang="en-US" dirty="0" smtClean="0"/>
            </a:br>
            <a:r>
              <a:rPr lang="en-US" dirty="0" smtClean="0"/>
              <a:t>History, policy mgmt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ITU X.500 – X.509, certificates</a:t>
            </a:r>
          </a:p>
          <a:p>
            <a:r>
              <a:rPr lang="en-US" dirty="0" smtClean="0"/>
              <a:t>IETF: PKIX, RFC 5280</a:t>
            </a:r>
          </a:p>
          <a:p>
            <a:r>
              <a:rPr lang="en-US" dirty="0" smtClean="0"/>
              <a:t>... OGF: GFD.125</a:t>
            </a:r>
          </a:p>
          <a:p>
            <a:r>
              <a:rPr lang="en-US" dirty="0" smtClean="0"/>
              <a:t>Example: use of UTF-8 by “Jan 2004”</a:t>
            </a:r>
          </a:p>
          <a:p>
            <a:pPr lvl="1"/>
            <a:r>
              <a:rPr lang="en-US" dirty="0" err="1" smtClean="0"/>
              <a:t>printableString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UTF-8</a:t>
            </a:r>
          </a:p>
          <a:p>
            <a:pPr lvl="1"/>
            <a:r>
              <a:rPr lang="en-US" dirty="0" smtClean="0"/>
              <a:t>UTF-8 in ASCII log files</a:t>
            </a:r>
            <a:r>
              <a:rPr lang="en-US" dirty="0" smtClean="0"/>
              <a:t>...</a:t>
            </a:r>
          </a:p>
          <a:p>
            <a:r>
              <a:rPr lang="en-US" dirty="0" smtClean="0"/>
              <a:t>PKCS – see (5)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32</a:t>
            </a:fld>
            <a:endParaRPr lang="en-US" altLang="ja-JP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 collaboration group</a:t>
            </a:r>
          </a:p>
          <a:p>
            <a:pPr lvl="1"/>
            <a:r>
              <a:rPr lang="en-US" dirty="0" smtClean="0"/>
              <a:t>Grew out of HEP needs</a:t>
            </a:r>
          </a:p>
          <a:p>
            <a:pPr lvl="1"/>
            <a:r>
              <a:rPr lang="en-US" dirty="0" smtClean="0"/>
              <a:t>Led by David Kelsey (STFC)</a:t>
            </a:r>
          </a:p>
          <a:p>
            <a:r>
              <a:rPr lang="en-US" dirty="0" smtClean="0"/>
              <a:t>Eventually grew into EU PMA</a:t>
            </a:r>
          </a:p>
          <a:p>
            <a:pPr lvl="1"/>
            <a:r>
              <a:rPr lang="en-US" dirty="0" smtClean="0"/>
              <a:t>But even then had US and Canada</a:t>
            </a:r>
          </a:p>
          <a:p>
            <a:pPr lvl="1"/>
            <a:r>
              <a:rPr lang="en-US" dirty="0" smtClean="0"/>
              <a:t>Other PMAs came later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(external) input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NIST SP 800-63 (and -39, -53, -57, -60, etc.)</a:t>
            </a:r>
          </a:p>
          <a:p>
            <a:r>
              <a:rPr lang="en-US" dirty="0" smtClean="0"/>
              <a:t>Various FIPS docs (e.g. 140, 199, 200)</a:t>
            </a:r>
          </a:p>
          <a:p>
            <a:r>
              <a:rPr lang="en-US" dirty="0" smtClean="0"/>
              <a:t>ABA: PAG v.0.30</a:t>
            </a:r>
          </a:p>
          <a:p>
            <a:pPr lvl="1"/>
            <a:r>
              <a:rPr lang="en-US" dirty="0" smtClean="0"/>
              <a:t>PKI Assessment Guidelines</a:t>
            </a:r>
          </a:p>
          <a:p>
            <a:r>
              <a:rPr lang="en-US" dirty="0" smtClean="0"/>
              <a:t>Other PKI practices (e.g. DFN)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34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Statistics and future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35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survey (as of ~April ’11)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76 issuing CAs and 13 non-issuing</a:t>
            </a:r>
          </a:p>
          <a:p>
            <a:r>
              <a:rPr lang="en-US" dirty="0" smtClean="0"/>
              <a:t>Most have 1-10 RAs</a:t>
            </a:r>
          </a:p>
          <a:p>
            <a:pPr lvl="1"/>
            <a:r>
              <a:rPr lang="en-US" dirty="0" smtClean="0"/>
              <a:t>4 have 70 or more...</a:t>
            </a:r>
          </a:p>
          <a:p>
            <a:r>
              <a:rPr lang="en-US" dirty="0" smtClean="0"/>
              <a:t>Most authorities have 20-200 valid users</a:t>
            </a:r>
            <a:endParaRPr lang="en-GB" dirty="0" smtClean="0"/>
          </a:p>
          <a:p>
            <a:pPr lvl="1"/>
            <a:r>
              <a:rPr lang="en-US" dirty="0" smtClean="0"/>
              <a:t>Average 471; median 91</a:t>
            </a:r>
          </a:p>
          <a:p>
            <a:r>
              <a:rPr lang="en-US" dirty="0" smtClean="0"/>
              <a:t>~5-8 have thousands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36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1619672" y="5805264"/>
            <a:ext cx="605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Much of stats: credit David </a:t>
            </a:r>
            <a:r>
              <a:rPr lang="en-US" dirty="0" err="1" smtClean="0"/>
              <a:t>Groep</a:t>
            </a:r>
            <a:r>
              <a:rPr lang="en-US" dirty="0" smtClean="0"/>
              <a:t>, NIKHEF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(expected)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37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31" y="1484784"/>
            <a:ext cx="838134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~80% join a VO (at least for UK </a:t>
            </a:r>
            <a:r>
              <a:rPr lang="en-US" dirty="0" err="1" smtClean="0"/>
              <a:t>certs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VOs exp </a:t>
            </a:r>
            <a:r>
              <a:rPr lang="en-US" dirty="0" err="1" smtClean="0"/>
              <a:t>dist’d</a:t>
            </a:r>
            <a:endParaRPr lang="en-US" dirty="0" smtClean="0"/>
          </a:p>
          <a:p>
            <a:pPr lvl="1"/>
            <a:r>
              <a:rPr lang="en-US" dirty="0" smtClean="0"/>
              <a:t>At least as logged by EGI</a:t>
            </a:r>
          </a:p>
          <a:p>
            <a:pPr lvl="1"/>
            <a:r>
              <a:rPr lang="en-US" dirty="0" smtClean="0"/>
              <a:t>Some large</a:t>
            </a:r>
          </a:p>
          <a:p>
            <a:pPr lvl="1"/>
            <a:r>
              <a:rPr lang="en-US" dirty="0" smtClean="0"/>
              <a:t>A number of VOs with a single member!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38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Trust and W&amp;F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39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Ultimately a </a:t>
            </a:r>
            <a:r>
              <a:rPr lang="en-US" i="1" dirty="0" smtClean="0"/>
              <a:t>human</a:t>
            </a:r>
            <a:r>
              <a:rPr lang="en-US" dirty="0" smtClean="0"/>
              <a:t> decision</a:t>
            </a:r>
          </a:p>
          <a:p>
            <a:pPr lvl="1"/>
            <a:r>
              <a:rPr lang="en-US" dirty="0" smtClean="0"/>
              <a:t>The famous “warm and fuzzy feeling”</a:t>
            </a:r>
          </a:p>
          <a:p>
            <a:r>
              <a:rPr lang="en-US" dirty="0" smtClean="0"/>
              <a:t>Technology mediates</a:t>
            </a:r>
          </a:p>
          <a:p>
            <a:r>
              <a:rPr lang="en-US" dirty="0" smtClean="0"/>
              <a:t>Trust: need processes for</a:t>
            </a:r>
          </a:p>
          <a:p>
            <a:pPr lvl="1"/>
            <a:r>
              <a:rPr lang="en-US" dirty="0" smtClean="0"/>
              <a:t>establishing</a:t>
            </a:r>
          </a:p>
          <a:p>
            <a:pPr lvl="1"/>
            <a:r>
              <a:rPr lang="en-US" dirty="0" smtClean="0"/>
              <a:t>maintaining</a:t>
            </a:r>
          </a:p>
          <a:p>
            <a:pPr lvl="1"/>
            <a:r>
              <a:rPr lang="en-US" dirty="0" smtClean="0"/>
              <a:t>and repairing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40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Establishing</a:t>
            </a:r>
          </a:p>
          <a:p>
            <a:pPr lvl="1"/>
            <a:r>
              <a:rPr lang="en-US" sz="2400" dirty="0" smtClean="0"/>
              <a:t>New CA manager to appear before PMA and present their country/institute/CA</a:t>
            </a:r>
          </a:p>
          <a:p>
            <a:r>
              <a:rPr lang="en-US" sz="2800" dirty="0" smtClean="0"/>
              <a:t>Maintaining</a:t>
            </a:r>
          </a:p>
          <a:p>
            <a:pPr lvl="1"/>
            <a:r>
              <a:rPr lang="en-US" sz="2400" dirty="0" smtClean="0"/>
              <a:t>Presenting audits, “presence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400" dirty="0" smtClean="0"/>
              <a:t>Responding to RAT </a:t>
            </a:r>
            <a:r>
              <a:rPr lang="en-US" sz="2400" dirty="0" err="1" smtClean="0"/>
              <a:t>comms</a:t>
            </a:r>
            <a:r>
              <a:rPr lang="en-US" sz="2400" dirty="0" smtClean="0"/>
              <a:t> challenges</a:t>
            </a:r>
            <a:endParaRPr lang="en-US" sz="2400" dirty="0" smtClean="0"/>
          </a:p>
          <a:p>
            <a:r>
              <a:rPr lang="en-US" sz="2800" dirty="0" smtClean="0"/>
              <a:t>Repairing</a:t>
            </a:r>
          </a:p>
          <a:p>
            <a:pPr lvl="1"/>
            <a:r>
              <a:rPr lang="en-US" sz="2400" dirty="0" smtClean="0"/>
              <a:t>Plans for fixing</a:t>
            </a:r>
          </a:p>
          <a:p>
            <a:pPr lvl="1"/>
            <a:r>
              <a:rPr lang="en-US" sz="2400" dirty="0" smtClean="0"/>
              <a:t>Reviewed by </a:t>
            </a:r>
            <a:r>
              <a:rPr lang="en-US" sz="2400" dirty="0" smtClean="0"/>
              <a:t>peers</a:t>
            </a:r>
          </a:p>
          <a:p>
            <a:pPr lvl="1"/>
            <a:r>
              <a:rPr lang="en-US" sz="2400" dirty="0" smtClean="0"/>
              <a:t>Everything that can go wrong, will </a:t>
            </a:r>
            <a:r>
              <a:rPr lang="en-US" sz="2400" dirty="0" smtClean="0">
                <a:sym typeface="Wingdings" pitchFamily="2" charset="2"/>
              </a:rPr>
              <a:t>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PKI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PKI technology does help scaling</a:t>
            </a:r>
          </a:p>
          <a:p>
            <a:r>
              <a:rPr lang="en-US" dirty="0" smtClean="0"/>
              <a:t>(Shameless plug)</a:t>
            </a:r>
            <a:endParaRPr lang="en-GB" dirty="0" smtClean="0"/>
          </a:p>
          <a:p>
            <a:pPr lvl="1"/>
            <a:r>
              <a:rPr lang="en-GB" dirty="0" smtClean="0"/>
              <a:t>J Jensen, D </a:t>
            </a:r>
            <a:r>
              <a:rPr lang="en-GB" dirty="0" err="1" smtClean="0"/>
              <a:t>Groep</a:t>
            </a:r>
            <a:r>
              <a:rPr lang="en-GB" dirty="0" smtClean="0"/>
              <a:t>: “</a:t>
            </a:r>
            <a:r>
              <a:rPr lang="en-GB" i="1" dirty="0" smtClean="0"/>
              <a:t>Managing Authentication in the Global Research Infrastructure</a:t>
            </a:r>
            <a:r>
              <a:rPr lang="en-GB" dirty="0" smtClean="0"/>
              <a:t>”, in Handbook of Research on Computational Science and Engineering: Theory and Practice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global perspective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43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44</a:t>
            </a:fld>
            <a:endParaRPr lang="en-US" altLang="ja-JP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20472" cy="65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06782" y="6453336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Credit: David </a:t>
            </a:r>
            <a:r>
              <a:rPr lang="en-US" dirty="0" err="1" smtClean="0"/>
              <a:t>Groep</a:t>
            </a:r>
            <a:r>
              <a:rPr lang="en-US" dirty="0" smtClean="0"/>
              <a:t>, NIKHEF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Members are (national) CAs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 err="1" smtClean="0"/>
              <a:t>supernational</a:t>
            </a:r>
            <a:endParaRPr lang="en-US" dirty="0" smtClean="0"/>
          </a:p>
          <a:p>
            <a:pPr lvl="1"/>
            <a:r>
              <a:rPr lang="en-US" dirty="0" smtClean="0"/>
              <a:t>Sometimes </a:t>
            </a:r>
            <a:r>
              <a:rPr lang="en-US" dirty="0" err="1" smtClean="0"/>
              <a:t>subnational</a:t>
            </a:r>
            <a:endParaRPr lang="en-US" dirty="0" smtClean="0"/>
          </a:p>
          <a:p>
            <a:pPr lvl="1"/>
            <a:r>
              <a:rPr lang="en-US" dirty="0" smtClean="0"/>
              <a:t>~1 CA per country</a:t>
            </a:r>
          </a:p>
          <a:p>
            <a:pPr lvl="1"/>
            <a:r>
              <a:rPr lang="en-US" dirty="0" smtClean="0"/>
              <a:t>Also national RPs, via their CAs</a:t>
            </a:r>
            <a:r>
              <a:rPr lang="en-GB" dirty="0" smtClean="0"/>
              <a:t> (Marseille accord)</a:t>
            </a:r>
          </a:p>
          <a:p>
            <a:r>
              <a:rPr lang="en-US" dirty="0" err="1" smtClean="0"/>
              <a:t>Supernational</a:t>
            </a:r>
            <a:r>
              <a:rPr lang="en-US" dirty="0" smtClean="0"/>
              <a:t> RPs: EGI, WLCG, (DEISA), OSG, (</a:t>
            </a:r>
            <a:r>
              <a:rPr lang="en-US" dirty="0" err="1" smtClean="0"/>
              <a:t>TeraGrid</a:t>
            </a:r>
            <a:r>
              <a:rPr lang="en-US" dirty="0" smtClean="0"/>
              <a:t>)/XSEDE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Projects, OGF, CAOPS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does the work?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46</a:t>
            </a:fld>
            <a:endParaRPr lang="en-US" altLang="ja-JP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the work...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work gets done without tea and coffee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Tea and coffee cost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Therefore money is needed to get work done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47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OGF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CAOPS: operating CAs (not policy)</a:t>
            </a:r>
          </a:p>
          <a:p>
            <a:pPr lvl="1"/>
            <a:r>
              <a:rPr lang="en-US" dirty="0" smtClean="0"/>
              <a:t>Documenting middleware quirks</a:t>
            </a:r>
          </a:p>
          <a:p>
            <a:r>
              <a:rPr lang="en-US" dirty="0" smtClean="0"/>
              <a:t>Also hosts IGTF (policy, not operations)</a:t>
            </a:r>
          </a:p>
          <a:p>
            <a:r>
              <a:rPr lang="en-US" dirty="0" smtClean="0"/>
              <a:t>OGF formal home for “blessing” docs</a:t>
            </a:r>
          </a:p>
          <a:p>
            <a:pPr lvl="1"/>
            <a:r>
              <a:rPr lang="en-US" dirty="0" smtClean="0"/>
              <a:t>Unifying considerable expertise (globally)</a:t>
            </a:r>
          </a:p>
          <a:p>
            <a:pPr lvl="1"/>
            <a:r>
              <a:rPr lang="en-US" dirty="0" smtClean="0"/>
              <a:t>Also brings in software </a:t>
            </a:r>
            <a:r>
              <a:rPr lang="en-US" dirty="0" err="1" smtClean="0"/>
              <a:t>interop</a:t>
            </a:r>
            <a:r>
              <a:rPr lang="en-US" dirty="0" smtClean="0"/>
              <a:t>/dev/test</a:t>
            </a:r>
          </a:p>
          <a:p>
            <a:r>
              <a:rPr lang="en-US" i="1" dirty="0" smtClean="0"/>
              <a:t>Ensure process is open</a:t>
            </a:r>
            <a:r>
              <a:rPr lang="en-US" dirty="0" smtClean="0"/>
              <a:t> (PMAs closed)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People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Varying level of skill in </a:t>
            </a:r>
            <a:r>
              <a:rPr lang="en-US" dirty="0" err="1" smtClean="0"/>
              <a:t>nat’l</a:t>
            </a:r>
            <a:r>
              <a:rPr lang="en-US" dirty="0" smtClean="0"/>
              <a:t> reps.</a:t>
            </a:r>
          </a:p>
          <a:p>
            <a:r>
              <a:rPr lang="en-US" dirty="0" smtClean="0"/>
              <a:t>Some mentoring at startup time</a:t>
            </a:r>
          </a:p>
          <a:p>
            <a:pPr lvl="1"/>
            <a:r>
              <a:rPr lang="en-US" dirty="0" smtClean="0"/>
              <a:t>Learn on the job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49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Identity vetting,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Auditing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Fed’d</a:t>
            </a:r>
            <a:r>
              <a:rPr lang="en-US" sz="2400" dirty="0" smtClean="0"/>
              <a:t> id mgmt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Policy mapping, </a:t>
            </a:r>
            <a:r>
              <a:rPr lang="en-US" sz="2400" dirty="0" err="1" smtClean="0"/>
              <a:t>LoA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Credential mgmt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Implementation: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(</a:t>
            </a:r>
            <a:r>
              <a:rPr lang="en-US" sz="2400" dirty="0" err="1" smtClean="0"/>
              <a:t>Ab</a:t>
            </a:r>
            <a:r>
              <a:rPr lang="en-US" sz="2400" dirty="0" smtClean="0"/>
              <a:t>)use of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Statistics and growth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Trust and W&amp;F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Global perspective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Projects, OGF, CAOPS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Id mgmt over time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Politics...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Technical limitations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Users, usability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err="1" smtClean="0"/>
              <a:t>Authorisation</a:t>
            </a:r>
            <a:r>
              <a:rPr lang="en-US" sz="2400" dirty="0" smtClean="0"/>
              <a:t>, delegation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Purpose – use of </a:t>
            </a:r>
            <a:r>
              <a:rPr lang="en-US" sz="2400" dirty="0" err="1" smtClean="0"/>
              <a:t>certs</a:t>
            </a:r>
            <a:endParaRPr lang="en-US" sz="2400" dirty="0" smtClean="0"/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PMA policies, RP policies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8" name="TextBox 7"/>
          <p:cNvSpPr txBox="1"/>
          <p:nvPr/>
        </p:nvSpPr>
        <p:spPr>
          <a:xfrm>
            <a:off x="1403648" y="6021288"/>
            <a:ext cx="58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ALL SLIDES WILL BE MADE AVAILABLE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identity over time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50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identity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Distinguished Name</a:t>
            </a:r>
          </a:p>
          <a:p>
            <a:pPr lvl="1"/>
            <a:r>
              <a:rPr lang="en-US" dirty="0" smtClean="0"/>
              <a:t>One year lifetime (or 13 months)</a:t>
            </a:r>
          </a:p>
          <a:p>
            <a:pPr lvl="1"/>
            <a:r>
              <a:rPr lang="en-US" dirty="0" smtClean="0"/>
              <a:t>“Renewal” (usu. rekey) after 12 months</a:t>
            </a:r>
          </a:p>
          <a:p>
            <a:r>
              <a:rPr lang="en-US" dirty="0" smtClean="0"/>
              <a:t>Maintains link to original id verification</a:t>
            </a:r>
          </a:p>
          <a:p>
            <a:pPr lvl="1"/>
            <a:r>
              <a:rPr lang="en-US" dirty="0" smtClean="0"/>
              <a:t>Maintain traceable records</a:t>
            </a:r>
          </a:p>
          <a:p>
            <a:r>
              <a:rPr lang="en-US" dirty="0" smtClean="0"/>
              <a:t>Maintains “uniqueness” of DN</a:t>
            </a:r>
          </a:p>
          <a:p>
            <a:pPr lvl="1"/>
            <a:r>
              <a:rPr lang="en-US" dirty="0" smtClean="0"/>
              <a:t>Resurrection of “dead” DN only via orig. id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51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Roaming 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Identity federations providing persistent </a:t>
            </a:r>
            <a:r>
              <a:rPr lang="en-US" dirty="0" err="1" smtClean="0"/>
              <a:t>attrs</a:t>
            </a:r>
            <a:endParaRPr lang="en-US" dirty="0" smtClean="0"/>
          </a:p>
          <a:p>
            <a:pPr lvl="1"/>
            <a:r>
              <a:rPr lang="en-US" dirty="0" smtClean="0"/>
              <a:t>E.g. Australia...</a:t>
            </a:r>
          </a:p>
          <a:p>
            <a:pPr lvl="1"/>
            <a:r>
              <a:rPr lang="en-US" dirty="0" smtClean="0"/>
              <a:t>Canada (to appear)</a:t>
            </a:r>
          </a:p>
          <a:p>
            <a:r>
              <a:rPr lang="en-US" dirty="0" smtClean="0"/>
              <a:t>Can move id (at user’s request) to new home</a:t>
            </a:r>
          </a:p>
          <a:p>
            <a:pPr lvl="1"/>
            <a:r>
              <a:rPr lang="en-US" dirty="0" smtClean="0"/>
              <a:t>Not the </a:t>
            </a:r>
            <a:r>
              <a:rPr lang="en-US" dirty="0" err="1" smtClean="0"/>
              <a:t>ePTID</a:t>
            </a:r>
            <a:r>
              <a:rPr lang="en-US" dirty="0" smtClean="0"/>
              <a:t>, </a:t>
            </a:r>
            <a:r>
              <a:rPr lang="en-US" dirty="0" err="1" smtClean="0"/>
              <a:t>ePPN</a:t>
            </a:r>
            <a:r>
              <a:rPr lang="en-US" dirty="0" smtClean="0"/>
              <a:t> which tie to the </a:t>
            </a:r>
            <a:r>
              <a:rPr lang="en-US" dirty="0" err="1" smtClean="0"/>
              <a:t>IdP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52</a:t>
            </a:fld>
            <a:endParaRPr lang="en-US" altLang="ja-JP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the name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 are used for </a:t>
            </a:r>
            <a:r>
              <a:rPr lang="en-US" dirty="0" err="1" smtClean="0"/>
              <a:t>authorisation</a:t>
            </a:r>
            <a:endParaRPr lang="en-US" dirty="0" smtClean="0"/>
          </a:p>
          <a:p>
            <a:pPr lvl="1"/>
            <a:r>
              <a:rPr lang="en-US" dirty="0" smtClean="0"/>
              <a:t>Usu. indirectly, mapping DNs to </a:t>
            </a:r>
            <a:r>
              <a:rPr lang="en-US" dirty="0" err="1" smtClean="0"/>
              <a:t>attrs</a:t>
            </a:r>
            <a:r>
              <a:rPr lang="en-US" dirty="0" smtClean="0"/>
              <a:t>: groups, roles</a:t>
            </a:r>
          </a:p>
          <a:p>
            <a:r>
              <a:rPr lang="en-US" dirty="0" smtClean="0"/>
              <a:t>Data protection: need to keep data while needed</a:t>
            </a:r>
          </a:p>
          <a:p>
            <a:pPr lvl="1"/>
            <a:r>
              <a:rPr lang="en-US" dirty="0" smtClean="0"/>
              <a:t>And destroy ~3 yrs after no longer needed</a:t>
            </a:r>
          </a:p>
          <a:p>
            <a:pPr lvl="1"/>
            <a:r>
              <a:rPr lang="en-US" dirty="0" smtClean="0"/>
              <a:t>(Use case: 2.5 years)</a:t>
            </a:r>
          </a:p>
          <a:p>
            <a:r>
              <a:rPr lang="en-US" dirty="0" smtClean="0"/>
              <a:t>Can also re-establish old key</a:t>
            </a:r>
          </a:p>
          <a:p>
            <a:pPr lvl="1"/>
            <a:r>
              <a:rPr lang="en-US" dirty="0" smtClean="0"/>
              <a:t>How long do you keep/remember old key?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53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politics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54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“Official(?) roles”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</a:t>
            </a:r>
          </a:p>
          <a:p>
            <a:pPr lvl="1"/>
            <a:r>
              <a:rPr lang="en-US" dirty="0" err="1" smtClean="0"/>
              <a:t>Ack’d</a:t>
            </a:r>
            <a:r>
              <a:rPr lang="en-US" dirty="0" smtClean="0"/>
              <a:t> by e-IRG (Dublin) www.e-irg.org</a:t>
            </a:r>
          </a:p>
          <a:p>
            <a:r>
              <a:rPr lang="en-US" dirty="0" smtClean="0"/>
              <a:t>US</a:t>
            </a:r>
          </a:p>
          <a:p>
            <a:pPr lvl="1"/>
            <a:r>
              <a:rPr lang="en-US" dirty="0" err="1" smtClean="0"/>
              <a:t>DoESG</a:t>
            </a:r>
            <a:r>
              <a:rPr lang="en-US" dirty="0" smtClean="0"/>
              <a:t>: OSG</a:t>
            </a:r>
          </a:p>
          <a:p>
            <a:pPr lvl="1"/>
            <a:r>
              <a:rPr lang="en-US" dirty="0" smtClean="0"/>
              <a:t>NSF: XSEDE</a:t>
            </a:r>
          </a:p>
          <a:p>
            <a:r>
              <a:rPr lang="en-US" dirty="0" smtClean="0"/>
              <a:t>Brazil</a:t>
            </a:r>
          </a:p>
          <a:p>
            <a:pPr lvl="1"/>
            <a:r>
              <a:rPr lang="en-US" dirty="0" smtClean="0"/>
              <a:t>Semi </a:t>
            </a:r>
            <a:r>
              <a:rPr lang="en-US" dirty="0" err="1" smtClean="0"/>
              <a:t>gov’t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55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growth in CA/(</a:t>
            </a:r>
            <a:r>
              <a:rPr lang="en-US" dirty="0" err="1" smtClean="0"/>
              <a:t>ountries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en-US" dirty="0" smtClean="0"/>
              <a:t>Science follows money</a:t>
            </a:r>
          </a:p>
          <a:p>
            <a:pPr lvl="1"/>
            <a:r>
              <a:rPr lang="en-US" dirty="0" smtClean="0"/>
              <a:t>E.g. EU funding to work with China (</a:t>
            </a:r>
            <a:r>
              <a:rPr lang="en-US" dirty="0" err="1" smtClean="0"/>
              <a:t>EUChinaGrid</a:t>
            </a:r>
            <a:r>
              <a:rPr lang="en-US" dirty="0" smtClean="0"/>
              <a:t>), India (</a:t>
            </a:r>
            <a:r>
              <a:rPr lang="en-US" dirty="0" err="1" smtClean="0"/>
              <a:t>EUIndiaGrid</a:t>
            </a:r>
            <a:r>
              <a:rPr lang="en-US" dirty="0" smtClean="0"/>
              <a:t>), South America (EELA, and the new one)</a:t>
            </a:r>
          </a:p>
          <a:p>
            <a:r>
              <a:rPr lang="en-US" dirty="0" smtClean="0"/>
              <a:t>But also crosses boundaries</a:t>
            </a:r>
          </a:p>
          <a:p>
            <a:pPr lvl="1"/>
            <a:r>
              <a:rPr lang="en-US" dirty="0" smtClean="0"/>
              <a:t>Iran, Syria, Jordan ... and Israel</a:t>
            </a:r>
          </a:p>
          <a:p>
            <a:pPr lvl="1"/>
            <a:r>
              <a:rPr lang="en-US" dirty="0" smtClean="0"/>
              <a:t>Taiwan and </a:t>
            </a:r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India and Pakistan</a:t>
            </a:r>
            <a:endParaRPr lang="en-US" dirty="0" smtClean="0"/>
          </a:p>
          <a:p>
            <a:pPr lvl="1"/>
            <a:r>
              <a:rPr lang="en-US" dirty="0" smtClean="0"/>
              <a:t>Africa: Tunisia, Algeria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56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NATO Science for Peace and Security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Cybersecurity</a:t>
            </a:r>
            <a:r>
              <a:rPr lang="en-US" dirty="0" smtClean="0"/>
              <a:t>” for NATO Partners</a:t>
            </a:r>
          </a:p>
          <a:p>
            <a:pPr lvl="2"/>
            <a:r>
              <a:rPr lang="en-US" dirty="0" smtClean="0"/>
              <a:t>“Silk road” - </a:t>
            </a:r>
          </a:p>
          <a:p>
            <a:pPr lvl="1"/>
            <a:r>
              <a:rPr lang="en-US" dirty="0" smtClean="0"/>
              <a:t>CLG 983430</a:t>
            </a:r>
          </a:p>
          <a:p>
            <a:pPr lvl="1"/>
            <a:r>
              <a:rPr lang="en-US" dirty="0" smtClean="0"/>
              <a:t>Collaboration between </a:t>
            </a:r>
            <a:r>
              <a:rPr lang="en-US" dirty="0" err="1" smtClean="0"/>
              <a:t>YerPhi</a:t>
            </a:r>
            <a:r>
              <a:rPr lang="en-US" dirty="0" smtClean="0"/>
              <a:t>, Armenia, and STFC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Hayrapetyan</a:t>
            </a:r>
            <a:r>
              <a:rPr lang="en-US" dirty="0" smtClean="0"/>
              <a:t>, </a:t>
            </a:r>
            <a:r>
              <a:rPr lang="en-US" i="1" dirty="0" smtClean="0"/>
              <a:t>et al: </a:t>
            </a:r>
            <a:r>
              <a:rPr lang="en-US" dirty="0" smtClean="0"/>
              <a:t>open source CA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57</a:t>
            </a:fld>
            <a:endParaRPr lang="en-US" altLang="ja-JP"/>
          </a:p>
        </p:txBody>
      </p:sp>
      <p:pic>
        <p:nvPicPr>
          <p:cNvPr id="6" name="Picture 5" descr="logo_na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157192"/>
            <a:ext cx="2880320" cy="1430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key escrow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 not used for encryption (see usage (17)).</a:t>
            </a:r>
          </a:p>
          <a:p>
            <a:r>
              <a:rPr lang="en-US" dirty="0" smtClean="0"/>
              <a:t>Data release for law enforcement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58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technical limitations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59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Identity, privacy 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Entertaining Technical Limitations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printableString</a:t>
            </a:r>
            <a:endParaRPr lang="en-US" dirty="0" smtClean="0"/>
          </a:p>
          <a:p>
            <a:pPr lvl="1"/>
            <a:r>
              <a:rPr lang="en-US" dirty="0" err="1" smtClean="0"/>
              <a:t>BMPString</a:t>
            </a:r>
            <a:r>
              <a:rPr lang="en-US" dirty="0" smtClean="0"/>
              <a:t> caused stuff to break</a:t>
            </a:r>
          </a:p>
          <a:p>
            <a:pPr lvl="1"/>
            <a:r>
              <a:rPr lang="en-US" dirty="0" smtClean="0"/>
              <a:t>As did T61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UTF-8 has separate issues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Funny characters: é broke XML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Apostrophe (‘) with DN in SQL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60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name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Printed representation of names used</a:t>
            </a:r>
          </a:p>
          <a:p>
            <a:r>
              <a:rPr lang="en-US" dirty="0" err="1" smtClean="0"/>
              <a:t>emailAddress</a:t>
            </a:r>
            <a:r>
              <a:rPr lang="en-US" dirty="0" smtClean="0"/>
              <a:t> in DN</a:t>
            </a:r>
          </a:p>
          <a:p>
            <a:pPr lvl="1"/>
            <a:r>
              <a:rPr lang="en-US" dirty="0" err="1" smtClean="0"/>
              <a:t>emailAddress</a:t>
            </a:r>
            <a:r>
              <a:rPr lang="en-US" dirty="0" smtClean="0"/>
              <a:t>=, or Email=, or E= ?</a:t>
            </a:r>
          </a:p>
          <a:p>
            <a:r>
              <a:rPr lang="en-US" dirty="0" smtClean="0"/>
              <a:t>Re-encode from </a:t>
            </a:r>
            <a:r>
              <a:rPr lang="en-US" dirty="0" err="1" smtClean="0"/>
              <a:t>stringified</a:t>
            </a:r>
            <a:r>
              <a:rPr lang="en-US" dirty="0" smtClean="0"/>
              <a:t> </a:t>
            </a:r>
            <a:r>
              <a:rPr lang="en-US" dirty="0" err="1" smtClean="0"/>
              <a:t>repr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VOMS...</a:t>
            </a:r>
          </a:p>
          <a:p>
            <a:pPr lvl="1"/>
            <a:r>
              <a:rPr lang="en-US" dirty="0" smtClean="0"/>
              <a:t>No guarantee of original encoding</a:t>
            </a:r>
          </a:p>
          <a:p>
            <a:r>
              <a:rPr lang="en-US" dirty="0" smtClean="0"/>
              <a:t>What is displayed by browsers?</a:t>
            </a:r>
          </a:p>
          <a:p>
            <a:pPr lvl="1"/>
            <a:r>
              <a:rPr lang="en-US" dirty="0" smtClean="0"/>
              <a:t>CN, O, OU,...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61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DNs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Extensions:</a:t>
            </a:r>
          </a:p>
          <a:p>
            <a:pPr lvl="1"/>
            <a:r>
              <a:rPr lang="en-US" dirty="0" smtClean="0"/>
              <a:t>Use of SMIME for signing non-email</a:t>
            </a:r>
          </a:p>
          <a:p>
            <a:pPr lvl="1"/>
            <a:r>
              <a:rPr lang="en-US" dirty="0" smtClean="0"/>
              <a:t>The presence of CDP in non-root CAs</a:t>
            </a:r>
          </a:p>
          <a:p>
            <a:r>
              <a:rPr lang="en-US" dirty="0" smtClean="0"/>
              <a:t>CRLs</a:t>
            </a:r>
          </a:p>
          <a:p>
            <a:pPr lvl="1"/>
            <a:r>
              <a:rPr lang="en-US" dirty="0" smtClean="0"/>
              <a:t>Need CRLs for non-revoking CAs</a:t>
            </a:r>
          </a:p>
          <a:p>
            <a:r>
              <a:rPr lang="en-US" dirty="0" smtClean="0"/>
              <a:t>Number of CA </a:t>
            </a:r>
            <a:r>
              <a:rPr lang="en-US" dirty="0" err="1" smtClean="0"/>
              <a:t>certs</a:t>
            </a:r>
            <a:r>
              <a:rPr lang="en-US" dirty="0" smtClean="0"/>
              <a:t> in </a:t>
            </a:r>
            <a:r>
              <a:rPr lang="en-US" dirty="0" err="1" smtClean="0"/>
              <a:t>distro</a:t>
            </a:r>
            <a:endParaRPr lang="en-US" dirty="0" smtClean="0"/>
          </a:p>
          <a:p>
            <a:r>
              <a:rPr lang="en-US" dirty="0" smtClean="0"/>
              <a:t>Cross </a:t>
            </a:r>
            <a:r>
              <a:rPr lang="en-US" dirty="0" err="1" smtClean="0"/>
              <a:t>certs</a:t>
            </a:r>
            <a:r>
              <a:rPr lang="en-US" dirty="0" smtClean="0"/>
              <a:t>, OCSP, bridging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62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“Interesting” design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VOMS authenticating on subject </a:t>
            </a:r>
            <a:r>
              <a:rPr lang="en-US" i="1" dirty="0" smtClean="0"/>
              <a:t>and issuer</a:t>
            </a:r>
            <a:r>
              <a:rPr lang="en-US" dirty="0" smtClean="0"/>
              <a:t> DN...</a:t>
            </a:r>
          </a:p>
          <a:p>
            <a:pPr lvl="1"/>
            <a:r>
              <a:rPr lang="en-US" dirty="0" smtClean="0"/>
              <a:t>But the issuer DN changes</a:t>
            </a:r>
          </a:p>
          <a:p>
            <a:pPr lvl="1"/>
            <a:r>
              <a:rPr lang="en-US" dirty="0" smtClean="0"/>
              <a:t>Because X.0, X.1, ..naming not supported</a:t>
            </a:r>
          </a:p>
          <a:p>
            <a:r>
              <a:rPr lang="en-US" dirty="0" smtClean="0"/>
              <a:t>Using hyphens in CN as wildcard sep.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63</a:t>
            </a:fld>
            <a:endParaRPr lang="en-US" altLang="ja-JP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</a:t>
            </a:r>
            <a:r>
              <a:rPr lang="en-US" dirty="0" err="1" smtClean="0"/>
              <a:t>authorisation</a:t>
            </a:r>
            <a:r>
              <a:rPr lang="en-US" dirty="0" smtClean="0"/>
              <a:t>, delegation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5058B48-5E9F-47A0-AC71-4F76CA8B1C04}" type="slidenum">
              <a:rPr lang="ja-JP" altLang="en-US" smtClean="0"/>
              <a:pPr>
                <a:defRPr/>
              </a:pPr>
              <a:t>64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ABAC – outside IGTF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 authorities often VOMS</a:t>
            </a:r>
          </a:p>
          <a:p>
            <a:pPr lvl="1"/>
            <a:r>
              <a:rPr lang="en-US" dirty="0" smtClean="0"/>
              <a:t>V </a:t>
            </a:r>
            <a:r>
              <a:rPr lang="en-US" dirty="0" err="1" smtClean="0"/>
              <a:t>Ciaschini</a:t>
            </a:r>
            <a:r>
              <a:rPr lang="en-US" dirty="0" smtClean="0"/>
              <a:t> (</a:t>
            </a:r>
            <a:r>
              <a:rPr lang="en-US" i="1" dirty="0" smtClean="0"/>
              <a:t>et al</a:t>
            </a:r>
            <a:r>
              <a:rPr lang="en-US" dirty="0" smtClean="0"/>
              <a:t>) </a:t>
            </a:r>
            <a:r>
              <a:rPr lang="en-GB" dirty="0" smtClean="0"/>
              <a:t>http://www.ogf.org/documents/GFD.182.pdf</a:t>
            </a:r>
          </a:p>
          <a:p>
            <a:r>
              <a:rPr lang="en-US" dirty="0" smtClean="0"/>
              <a:t>RFC 3281 ACs</a:t>
            </a:r>
          </a:p>
          <a:p>
            <a:r>
              <a:rPr lang="en-US" dirty="0" smtClean="0"/>
              <a:t>Also a SAML version (needs doc)</a:t>
            </a:r>
          </a:p>
          <a:p>
            <a:r>
              <a:rPr lang="en-US" dirty="0" smtClean="0"/>
              <a:t>Embedded as ext in X.509 (proxy) certificates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65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(or, “delegation”)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Irritates the purists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RFC 3820 (and its forerunners)</a:t>
            </a:r>
          </a:p>
          <a:p>
            <a:r>
              <a:rPr lang="en-US" dirty="0" smtClean="0">
                <a:sym typeface="Wingdings" pitchFamily="2" charset="2"/>
              </a:rPr>
              <a:t>Certificates signed by an end entity cert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Restrictions on names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Add or remove attributes</a:t>
            </a:r>
          </a:p>
          <a:p>
            <a:r>
              <a:rPr lang="en-US" dirty="0" smtClean="0">
                <a:sym typeface="Wingdings" pitchFamily="2" charset="2"/>
              </a:rPr>
              <a:t>Supported in </a:t>
            </a:r>
            <a:r>
              <a:rPr lang="en-US" dirty="0" err="1" smtClean="0">
                <a:sym typeface="Wingdings" pitchFamily="2" charset="2"/>
              </a:rPr>
              <a:t>OpenSSL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Compile time flag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66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and credential mgmt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MyProxy</a:t>
            </a:r>
            <a:r>
              <a:rPr lang="en-US" dirty="0" smtClean="0"/>
              <a:t> (J </a:t>
            </a:r>
            <a:r>
              <a:rPr lang="en-US" dirty="0" err="1" smtClean="0"/>
              <a:t>Basney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, NCSA)</a:t>
            </a:r>
          </a:p>
          <a:p>
            <a:r>
              <a:rPr lang="en-US" dirty="0" smtClean="0"/>
              <a:t>Credential repository</a:t>
            </a:r>
          </a:p>
          <a:p>
            <a:pPr lvl="1"/>
            <a:r>
              <a:rPr lang="en-US" dirty="0" smtClean="0"/>
              <a:t>Can generate keys – act as CA</a:t>
            </a:r>
          </a:p>
          <a:p>
            <a:pPr lvl="1"/>
            <a:r>
              <a:rPr lang="en-US" dirty="0" smtClean="0"/>
              <a:t>Or stores – and delegates – proxies</a:t>
            </a:r>
          </a:p>
          <a:p>
            <a:pPr lvl="1"/>
            <a:r>
              <a:rPr lang="en-US" dirty="0" smtClean="0"/>
              <a:t>Principle: private key doesn’t cross the wire</a:t>
            </a:r>
          </a:p>
          <a:p>
            <a:r>
              <a:rPr lang="en-US" dirty="0" smtClean="0"/>
              <a:t>Also acts as trust anchor repository</a:t>
            </a:r>
          </a:p>
          <a:p>
            <a:r>
              <a:rPr lang="en-US" dirty="0" smtClean="0"/>
              <a:t>Username/password authentication</a:t>
            </a:r>
          </a:p>
          <a:p>
            <a:pPr lvl="1"/>
            <a:r>
              <a:rPr lang="en-US" dirty="0" smtClean="0"/>
              <a:t>Or Kerberos, Shibboleth (NGS), 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67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users, usability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68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“difficult”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openssl</a:t>
            </a:r>
            <a:r>
              <a:rPr lang="en-US" dirty="0" smtClean="0"/>
              <a:t> pkcs12 –in foo.p12 –</a:t>
            </a:r>
            <a:r>
              <a:rPr lang="en-US" dirty="0" err="1" smtClean="0"/>
              <a:t>clcerts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–</a:t>
            </a:r>
            <a:r>
              <a:rPr lang="en-US" dirty="0" err="1" smtClean="0"/>
              <a:t>nokeys</a:t>
            </a:r>
            <a:r>
              <a:rPr lang="en-US" dirty="0" smtClean="0"/>
              <a:t> –out mycert.pem</a:t>
            </a:r>
          </a:p>
          <a:p>
            <a:r>
              <a:rPr lang="en-US" dirty="0" smtClean="0"/>
              <a:t>Browsers</a:t>
            </a:r>
          </a:p>
          <a:p>
            <a:pPr lvl="1"/>
            <a:r>
              <a:rPr lang="en-US" dirty="0" smtClean="0"/>
              <a:t>Import/export .p12</a:t>
            </a:r>
          </a:p>
          <a:p>
            <a:r>
              <a:rPr lang="en-US" dirty="0" smtClean="0"/>
              <a:t>... ugh!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69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IGTF rule:</a:t>
            </a:r>
          </a:p>
          <a:p>
            <a:pPr lvl="1"/>
            <a:r>
              <a:rPr lang="en-US" dirty="0" smtClean="0"/>
              <a:t>Users have proved their (natural) identity to a </a:t>
            </a:r>
            <a:r>
              <a:rPr lang="en-US" i="1" dirty="0" smtClean="0"/>
              <a:t>trusted person</a:t>
            </a:r>
            <a:r>
              <a:rPr lang="en-US" dirty="0" smtClean="0"/>
              <a:t> using </a:t>
            </a:r>
            <a:r>
              <a:rPr lang="en-US" i="1" dirty="0" smtClean="0"/>
              <a:t>photo id</a:t>
            </a:r>
            <a:endParaRPr lang="en-US" dirty="0" smtClean="0"/>
          </a:p>
          <a:p>
            <a:r>
              <a:rPr lang="en-US" dirty="0" smtClean="0"/>
              <a:t>This can be:</a:t>
            </a:r>
          </a:p>
          <a:p>
            <a:pPr lvl="1"/>
            <a:r>
              <a:rPr lang="en-US" dirty="0" smtClean="0"/>
              <a:t>Bring passport, site pass, </a:t>
            </a:r>
            <a:r>
              <a:rPr lang="en-US" i="1" dirty="0" smtClean="0"/>
              <a:t>or</a:t>
            </a:r>
            <a:r>
              <a:rPr lang="en-US" dirty="0" smtClean="0"/>
              <a:t> driver’s </a:t>
            </a:r>
            <a:r>
              <a:rPr lang="en-US" dirty="0" err="1" smtClean="0"/>
              <a:t>licence</a:t>
            </a:r>
            <a:r>
              <a:rPr lang="en-US" dirty="0" smtClean="0"/>
              <a:t>, to </a:t>
            </a:r>
            <a:r>
              <a:rPr lang="en-US" i="1" dirty="0" smtClean="0"/>
              <a:t>registration authority (</a:t>
            </a:r>
            <a:r>
              <a:rPr lang="en-US" dirty="0" smtClean="0"/>
              <a:t>“classic”)</a:t>
            </a:r>
          </a:p>
          <a:p>
            <a:pPr lvl="1"/>
            <a:r>
              <a:rPr lang="en-US" dirty="0" smtClean="0"/>
              <a:t>Prior validation by trusted identity manager</a:t>
            </a:r>
          </a:p>
          <a:p>
            <a:pPr lvl="1"/>
            <a:r>
              <a:rPr lang="en-US" dirty="0" smtClean="0"/>
              <a:t>Immediate validation by suitable SAML assertion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– certificates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NGS: “</a:t>
            </a:r>
            <a:r>
              <a:rPr lang="en-US" dirty="0" err="1" smtClean="0"/>
              <a:t>CertWizard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Java tool for friendly cert mgmt (+</a:t>
            </a:r>
            <a:r>
              <a:rPr lang="en-US" dirty="0" err="1" smtClean="0"/>
              <a:t>MyProxy</a:t>
            </a:r>
            <a:r>
              <a:rPr lang="en-US" dirty="0" smtClean="0"/>
              <a:t>)</a:t>
            </a:r>
          </a:p>
          <a:p>
            <a:pPr lvl="1"/>
            <a:r>
              <a:rPr lang="en-GB" sz="1800" dirty="0" smtClean="0"/>
              <a:t>http://www.ngs.ac.uk/news/e-science-certificates-the-easy-way</a:t>
            </a:r>
          </a:p>
          <a:p>
            <a:r>
              <a:rPr lang="en-US" dirty="0" smtClean="0"/>
              <a:t>Making certificates easier</a:t>
            </a:r>
          </a:p>
          <a:p>
            <a:pPr lvl="1"/>
            <a:r>
              <a:rPr lang="en-US" dirty="0" smtClean="0"/>
              <a:t>Exports PKCS#12, PKCS5+8, ...</a:t>
            </a:r>
          </a:p>
          <a:p>
            <a:pPr lvl="1"/>
            <a:r>
              <a:rPr lang="en-US" dirty="0" smtClean="0"/>
              <a:t>Revocation, rekey</a:t>
            </a:r>
          </a:p>
          <a:p>
            <a:pPr lvl="1"/>
            <a:r>
              <a:rPr lang="en-US" dirty="0" smtClean="0"/>
              <a:t>Allows rekey after expiry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ReST</a:t>
            </a:r>
            <a:r>
              <a:rPr lang="en-US" dirty="0" smtClean="0"/>
              <a:t>-XML</a:t>
            </a:r>
          </a:p>
          <a:p>
            <a:r>
              <a:rPr lang="en-US" dirty="0" smtClean="0"/>
              <a:t>Tailored to UK, though...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70</a:t>
            </a:fld>
            <a:endParaRPr lang="en-US" altLang="ja-JP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– Keys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Never-ending (and often heated) debate</a:t>
            </a:r>
          </a:p>
          <a:p>
            <a:pPr lvl="1"/>
            <a:r>
              <a:rPr lang="en-US" dirty="0" smtClean="0"/>
              <a:t>Users managing their own keys</a:t>
            </a:r>
          </a:p>
          <a:p>
            <a:pPr lvl="1"/>
            <a:r>
              <a:rPr lang="en-US" dirty="0" smtClean="0"/>
              <a:t>Or keys “taken away” from users</a:t>
            </a:r>
          </a:p>
          <a:p>
            <a:r>
              <a:rPr lang="en-US" dirty="0" smtClean="0"/>
              <a:t>Find a compromise</a:t>
            </a:r>
          </a:p>
          <a:p>
            <a:pPr lvl="1"/>
            <a:r>
              <a:rPr lang="en-US" dirty="0" smtClean="0"/>
              <a:t>Preserve the W&amp;F (9)</a:t>
            </a:r>
          </a:p>
          <a:p>
            <a:pPr lvl="1"/>
            <a:r>
              <a:rPr lang="en-US" dirty="0" smtClean="0"/>
              <a:t>Without compromising security...(!)</a:t>
            </a:r>
          </a:p>
          <a:p>
            <a:pPr lvl="1"/>
            <a:r>
              <a:rPr lang="en-US" dirty="0" smtClean="0"/>
              <a:t>And improving usability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71</a:t>
            </a:fld>
            <a:endParaRPr lang="en-US" altLang="ja-JP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Purpose: use of certificates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72</a:t>
            </a:fld>
            <a:endParaRPr lang="en-US" altLang="ja-JP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Usage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certificate:</a:t>
            </a:r>
          </a:p>
          <a:p>
            <a:pPr lvl="1"/>
            <a:r>
              <a:rPr lang="en-US" dirty="0" smtClean="0"/>
              <a:t>Main purpose: authentication</a:t>
            </a:r>
          </a:p>
          <a:p>
            <a:pPr lvl="1"/>
            <a:r>
              <a:rPr lang="en-US" dirty="0" smtClean="0"/>
              <a:t>Digital signatures (simple)</a:t>
            </a:r>
          </a:p>
          <a:p>
            <a:pPr lvl="1"/>
            <a:r>
              <a:rPr lang="en-US" dirty="0" smtClean="0"/>
              <a:t>Signed email (sometimes)</a:t>
            </a:r>
          </a:p>
          <a:p>
            <a:r>
              <a:rPr lang="en-US" dirty="0" smtClean="0"/>
              <a:t>Hosts</a:t>
            </a:r>
          </a:p>
          <a:p>
            <a:pPr lvl="1"/>
            <a:r>
              <a:rPr lang="en-US" dirty="0" smtClean="0"/>
              <a:t>Main purpose: authentication</a:t>
            </a:r>
          </a:p>
          <a:p>
            <a:pPr lvl="1"/>
            <a:r>
              <a:rPr lang="en-US" dirty="0" smtClean="0"/>
              <a:t>(Clients: rekey themselves)</a:t>
            </a:r>
          </a:p>
          <a:p>
            <a:pPr lvl="1"/>
            <a:r>
              <a:rPr lang="en-US" dirty="0" smtClean="0"/>
              <a:t>(Need to sign usage records!)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73</a:t>
            </a:fld>
            <a:endParaRPr lang="en-US" altLang="ja-JP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usage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“Robot” certificates</a:t>
            </a:r>
          </a:p>
          <a:p>
            <a:pPr lvl="1"/>
            <a:r>
              <a:rPr lang="en-US" dirty="0" smtClean="0"/>
              <a:t>Automated agents acting for a user	</a:t>
            </a:r>
          </a:p>
          <a:p>
            <a:pPr lvl="2"/>
            <a:r>
              <a:rPr lang="en-US" dirty="0" smtClean="0"/>
              <a:t>Portals running jobs</a:t>
            </a:r>
          </a:p>
          <a:p>
            <a:pPr lvl="2"/>
            <a:r>
              <a:rPr lang="en-US" dirty="0" smtClean="0"/>
              <a:t>Automated tests</a:t>
            </a:r>
          </a:p>
          <a:p>
            <a:pPr lvl="1"/>
            <a:r>
              <a:rPr lang="en-US" dirty="0" smtClean="0"/>
              <a:t>Mail encryption</a:t>
            </a:r>
          </a:p>
          <a:p>
            <a:pPr lvl="1"/>
            <a:r>
              <a:rPr lang="en-US" dirty="0" err="1" smtClean="0"/>
              <a:t>Timestamping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Other trusted signatures</a:t>
            </a:r>
          </a:p>
          <a:p>
            <a:r>
              <a:rPr lang="en-US" dirty="0" smtClean="0"/>
              <a:t>General usage:</a:t>
            </a:r>
          </a:p>
          <a:p>
            <a:pPr lvl="1"/>
            <a:r>
              <a:rPr lang="en-US" dirty="0" smtClean="0"/>
              <a:t>Grids and e-Science – no financial </a:t>
            </a:r>
            <a:r>
              <a:rPr lang="en-US" dirty="0" err="1" smtClean="0"/>
              <a:t>txns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74</a:t>
            </a:fld>
            <a:endParaRPr lang="en-US" altLang="ja-JP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 and Clouds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RPs are grids and other e-science, e-research, e-*</a:t>
            </a:r>
          </a:p>
          <a:p>
            <a:r>
              <a:rPr lang="en-US" dirty="0" smtClean="0"/>
              <a:t>Certificates finding surprising uses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all of which are permitted </a:t>
            </a:r>
            <a:endParaRPr lang="en-US" dirty="0" smtClean="0"/>
          </a:p>
          <a:p>
            <a:r>
              <a:rPr lang="en-US" dirty="0" smtClean="0"/>
              <a:t>UK – used to be 50%NGS, 20% </a:t>
            </a:r>
            <a:r>
              <a:rPr lang="en-US" dirty="0" err="1" smtClean="0"/>
              <a:t>GridPP</a:t>
            </a:r>
            <a:r>
              <a:rPr lang="en-US" dirty="0" smtClean="0"/>
              <a:t>, ... and who knows what the rest are doing...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75</a:t>
            </a:fld>
            <a:endParaRPr lang="en-US" altLang="ja-JP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PMA and RP policies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Tying the “federation” together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76</a:t>
            </a:fld>
            <a:endParaRPr lang="en-US" altLang="ja-JP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PMA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process to adapt, improve</a:t>
            </a:r>
          </a:p>
          <a:p>
            <a:pPr lvl="1"/>
            <a:r>
              <a:rPr lang="en-US" dirty="0" smtClean="0"/>
              <a:t>Often heated discussions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Sometimes triggered by new members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“Policies expressed in technology” – getting away from this (slowly)</a:t>
            </a:r>
          </a:p>
          <a:p>
            <a:r>
              <a:rPr lang="en-US" dirty="0" smtClean="0">
                <a:sym typeface="Wingdings" pitchFamily="2" charset="2"/>
              </a:rPr>
              <a:t>Supertanker inertia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77</a:t>
            </a:fld>
            <a:endParaRPr lang="en-US" altLang="ja-JP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Scientific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Interfacing with new technologies</a:t>
            </a:r>
          </a:p>
          <a:p>
            <a:pPr lvl="1"/>
            <a:r>
              <a:rPr lang="en-US" dirty="0" smtClean="0"/>
              <a:t>OGF PGI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 OGF </a:t>
            </a:r>
            <a:r>
              <a:rPr lang="en-US" dirty="0" err="1" smtClean="0">
                <a:sym typeface="Wingdings" pitchFamily="2" charset="2"/>
              </a:rPr>
              <a:t>fedsec</a:t>
            </a:r>
            <a:r>
              <a:rPr lang="en-US" dirty="0" smtClean="0">
                <a:sym typeface="Wingdings" pitchFamily="2" charset="2"/>
              </a:rPr>
              <a:t>-cg</a:t>
            </a:r>
          </a:p>
          <a:p>
            <a:r>
              <a:rPr lang="en-US" dirty="0" smtClean="0">
                <a:sym typeface="Wingdings" pitchFamily="2" charset="2"/>
              </a:rPr>
              <a:t>Shameless plug #2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“Soapbox” lecture series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Q, R, S series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some work to make more widely available...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78</a:t>
            </a:fld>
            <a:endParaRPr lang="en-US" altLang="ja-JP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group formerly known as the Joint Security Policy Group</a:t>
            </a:r>
          </a:p>
          <a:p>
            <a:r>
              <a:rPr lang="en-US" dirty="0" smtClean="0"/>
              <a:t>www.jspg.org</a:t>
            </a:r>
          </a:p>
          <a:p>
            <a:r>
              <a:rPr lang="en-US" dirty="0" smtClean="0"/>
              <a:t>The path beyond the IGTF</a:t>
            </a:r>
          </a:p>
          <a:p>
            <a:pPr lvl="1"/>
            <a:r>
              <a:rPr lang="en-US" dirty="0" smtClean="0"/>
              <a:t>User sign up, VOs</a:t>
            </a:r>
          </a:p>
          <a:p>
            <a:pPr lvl="1"/>
            <a:r>
              <a:rPr lang="en-US" dirty="0" smtClean="0"/>
              <a:t>Use of resources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79</a:t>
            </a:fld>
            <a:endParaRPr lang="en-US" altLang="ja-JP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of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Names are usual X.500y names</a:t>
            </a:r>
          </a:p>
          <a:p>
            <a:pPr lvl="1"/>
            <a:r>
              <a:rPr lang="en-US" sz="2400" dirty="0" err="1" smtClean="0"/>
              <a:t>printableString</a:t>
            </a:r>
            <a:endParaRPr lang="en-US" sz="2400" dirty="0" smtClean="0"/>
          </a:p>
          <a:p>
            <a:r>
              <a:rPr lang="en-US" sz="2800" dirty="0" smtClean="0"/>
              <a:t>Names are </a:t>
            </a:r>
            <a:r>
              <a:rPr lang="en-US" sz="2800" i="1" dirty="0" smtClean="0"/>
              <a:t>public</a:t>
            </a:r>
            <a:r>
              <a:rPr lang="en-US" sz="2800" dirty="0" smtClean="0"/>
              <a:t> (</a:t>
            </a:r>
            <a:r>
              <a:rPr lang="en-US" sz="2800" dirty="0" err="1" smtClean="0"/>
              <a:t>certs</a:t>
            </a:r>
            <a:r>
              <a:rPr lang="en-US" sz="2800" dirty="0" smtClean="0"/>
              <a:t> are sometimes)</a:t>
            </a:r>
            <a:endParaRPr lang="en-US" sz="2800" i="1" dirty="0" smtClean="0"/>
          </a:p>
          <a:p>
            <a:r>
              <a:rPr lang="en-US" sz="2800" dirty="0" err="1" smtClean="0"/>
              <a:t>commonName</a:t>
            </a:r>
            <a:r>
              <a:rPr lang="en-US" sz="2800" dirty="0" smtClean="0"/>
              <a:t> </a:t>
            </a:r>
            <a:r>
              <a:rPr lang="en-US" sz="2800" dirty="0" smtClean="0"/>
              <a:t>contains a </a:t>
            </a:r>
            <a:r>
              <a:rPr lang="en-US" sz="2800" i="1" dirty="0" smtClean="0"/>
              <a:t>reasonable representation of the user’s validated name</a:t>
            </a:r>
            <a:endParaRPr lang="en-US" sz="2800" dirty="0" smtClean="0"/>
          </a:p>
          <a:p>
            <a:r>
              <a:rPr lang="en-US" sz="2800" dirty="0" smtClean="0"/>
              <a:t>Reasonable to map </a:t>
            </a:r>
            <a:r>
              <a:rPr lang="en-US" sz="2800" dirty="0" err="1" smtClean="0"/>
              <a:t>ß</a:t>
            </a:r>
            <a:r>
              <a:rPr lang="en-US" sz="2800" dirty="0" err="1" smtClean="0">
                <a:sym typeface="Wingdings" pitchFamily="2" charset="2"/>
              </a:rPr>
              <a:t>ss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é,ê,ëe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ø,öo</a:t>
            </a:r>
            <a:r>
              <a:rPr lang="en-US" sz="2800" dirty="0" smtClean="0">
                <a:sym typeface="Wingdings" pitchFamily="2" charset="2"/>
              </a:rPr>
              <a:t> or </a:t>
            </a:r>
            <a:r>
              <a:rPr lang="en-US" sz="2800" dirty="0" err="1" smtClean="0">
                <a:sym typeface="Wingdings" pitchFamily="2" charset="2"/>
              </a:rPr>
              <a:t>oe</a:t>
            </a:r>
            <a:r>
              <a:rPr lang="en-US" sz="2800" dirty="0" smtClean="0">
                <a:sym typeface="Wingdings" pitchFamily="2" charset="2"/>
              </a:rPr>
              <a:t>, etc.</a:t>
            </a:r>
          </a:p>
          <a:p>
            <a:r>
              <a:rPr lang="en-US" sz="2800" dirty="0" smtClean="0">
                <a:sym typeface="Wingdings" pitchFamily="2" charset="2"/>
              </a:rPr>
              <a:t>Can add disambiguating string</a:t>
            </a:r>
          </a:p>
          <a:p>
            <a:r>
              <a:rPr lang="en-US" sz="2800" dirty="0" smtClean="0">
                <a:sym typeface="Wingdings" pitchFamily="2" charset="2"/>
              </a:rPr>
              <a:t>But don’t use apostrophe, slash, </a:t>
            </a:r>
            <a:r>
              <a:rPr lang="en-US" sz="2800" dirty="0" smtClean="0">
                <a:sym typeface="Wingdings" pitchFamily="2" charset="2"/>
              </a:rPr>
              <a:t>comma, equal sign, ...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 he would never get to the: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80</a:t>
            </a:fld>
            <a:endParaRPr lang="en-US" altLang="ja-JP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International Grid Trust Federation</a:t>
            </a:r>
          </a:p>
          <a:p>
            <a:r>
              <a:rPr lang="en-US" sz="2800" dirty="0" smtClean="0"/>
              <a:t>Global PKI, operating at mostly the same </a:t>
            </a:r>
            <a:r>
              <a:rPr lang="en-US" sz="2800" dirty="0" smtClean="0"/>
              <a:t>level of assurance</a:t>
            </a:r>
          </a:p>
          <a:p>
            <a:r>
              <a:rPr lang="en-US" sz="2800" dirty="0" smtClean="0"/>
              <a:t>Practical: little time for stuff that doesn’t work</a:t>
            </a:r>
            <a:endParaRPr lang="en-US" sz="2800" dirty="0" smtClean="0"/>
          </a:p>
          <a:p>
            <a:r>
              <a:rPr lang="en-US" sz="2800" dirty="0" smtClean="0"/>
              <a:t>Innovating and improving – within the </a:t>
            </a:r>
            <a:r>
              <a:rPr lang="en-US" sz="2800" dirty="0" smtClean="0"/>
              <a:t>framework</a:t>
            </a:r>
          </a:p>
          <a:p>
            <a:r>
              <a:rPr lang="en-US" sz="2800" dirty="0" smtClean="0"/>
              <a:t>PMA (closed) </a:t>
            </a:r>
            <a:r>
              <a:rPr lang="en-US" sz="2800" dirty="0" smtClean="0">
                <a:sym typeface="Wingdings" pitchFamily="2" charset="2"/>
              </a:rPr>
              <a:t> OGF (open)</a:t>
            </a:r>
          </a:p>
          <a:p>
            <a:r>
              <a:rPr lang="en-US" sz="2800" dirty="0" smtClean="0">
                <a:sym typeface="Wingdings" pitchFamily="2" charset="2"/>
              </a:rPr>
              <a:t>Policies  Operations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F2F75CA-A1CE-4293-BF04-36F469212DD0}" type="slidenum">
              <a:rPr lang="ja-JP" altLang="en-US" smtClean="0"/>
              <a:pPr>
                <a:defRPr/>
              </a:pPr>
              <a:t>81</a:t>
            </a:fld>
            <a:endParaRPr lang="en-US" altLang="ja-JP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7772400" cy="4114800"/>
          </a:xfrm>
        </p:spPr>
        <p:txBody>
          <a:bodyPr/>
          <a:lstStyle/>
          <a:p>
            <a:r>
              <a:rPr lang="en-US" dirty="0" smtClean="0"/>
              <a:t>www.igtf.net</a:t>
            </a:r>
          </a:p>
          <a:p>
            <a:r>
              <a:rPr lang="en-US" sz="2800" dirty="0" smtClean="0"/>
              <a:t>D </a:t>
            </a:r>
            <a:r>
              <a:rPr lang="en-US" sz="2800" dirty="0" err="1" smtClean="0"/>
              <a:t>Groep</a:t>
            </a:r>
            <a:r>
              <a:rPr lang="en-US" sz="2800" dirty="0" smtClean="0"/>
              <a:t>, M Helm (</a:t>
            </a:r>
            <a:r>
              <a:rPr lang="en-US" sz="2800" dirty="0" err="1" smtClean="0"/>
              <a:t>eds</a:t>
            </a:r>
            <a:r>
              <a:rPr lang="en-US" sz="2800" dirty="0" smtClean="0"/>
              <a:t>):</a:t>
            </a:r>
            <a:endParaRPr lang="en-GB" sz="2800" dirty="0" smtClean="0"/>
          </a:p>
          <a:p>
            <a:pPr lvl="1"/>
            <a:r>
              <a:rPr lang="en-GB" sz="2400" dirty="0" smtClean="0"/>
              <a:t>http://www.ogf.org/documents/GFD.125.pdf</a:t>
            </a:r>
          </a:p>
          <a:p>
            <a:r>
              <a:rPr lang="en-US" dirty="0" smtClean="0"/>
              <a:t>www.ogf.org: </a:t>
            </a:r>
            <a:r>
              <a:rPr lang="en-US" dirty="0" err="1" smtClean="0"/>
              <a:t>caops-wg</a:t>
            </a:r>
            <a:r>
              <a:rPr lang="en-US" dirty="0" smtClean="0"/>
              <a:t>, </a:t>
            </a:r>
            <a:r>
              <a:rPr lang="en-US" dirty="0" err="1" smtClean="0"/>
              <a:t>fedsec</a:t>
            </a:r>
            <a:r>
              <a:rPr lang="en-US" dirty="0" smtClean="0"/>
              <a:t>-cg</a:t>
            </a:r>
            <a:endParaRPr lang="en-GB" dirty="0" smtClean="0"/>
          </a:p>
          <a:p>
            <a:r>
              <a:rPr lang="en-US" sz="2800" dirty="0" smtClean="0"/>
              <a:t>Email: </a:t>
            </a:r>
            <a:r>
              <a:rPr lang="en-US" sz="2800" dirty="0" err="1" smtClean="0"/>
              <a:t>j.jensen.ral</a:t>
            </a:r>
            <a:r>
              <a:rPr lang="en-US" sz="2800" dirty="0" smtClean="0"/>
              <a:t> (*) gmail.com or </a:t>
            </a:r>
            <a:r>
              <a:rPr lang="en-US" sz="2800" dirty="0" err="1" smtClean="0"/>
              <a:t>jens.jensen</a:t>
            </a:r>
            <a:r>
              <a:rPr lang="en-US" sz="2800" dirty="0" smtClean="0"/>
              <a:t> (*) stfc.ac.uk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THESE SLIDES WILL BE MADE AVAILABLE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ON http://www.ngs.ac.uk/ (and OASIS?)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82</a:t>
            </a:fld>
            <a:endParaRPr lang="en-US" altLang="ja-JP"/>
          </a:p>
        </p:txBody>
      </p:sp>
      <p:sp>
        <p:nvSpPr>
          <p:cNvPr id="5" name="Rounded Rectangle 4"/>
          <p:cNvSpPr/>
          <p:nvPr/>
        </p:nvSpPr>
        <p:spPr>
          <a:xfrm>
            <a:off x="0" y="5373216"/>
            <a:ext cx="2375248" cy="756843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2411760" y="5229200"/>
            <a:ext cx="2088232" cy="93623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644008" y="5373216"/>
            <a:ext cx="2088232" cy="760565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6804248" y="5301208"/>
            <a:ext cx="2044824" cy="95035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certificates </a:t>
            </a:r>
            <a:r>
              <a:rPr lang="en-US" dirty="0" err="1" smtClean="0"/>
              <a:t>vs</a:t>
            </a:r>
            <a:r>
              <a:rPr lang="en-US" dirty="0" smtClean="0"/>
              <a:t> shared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tradition for individual </a:t>
            </a:r>
            <a:r>
              <a:rPr lang="en-US" dirty="0" err="1" smtClean="0"/>
              <a:t>certs</a:t>
            </a:r>
            <a:endParaRPr lang="en-US" dirty="0" smtClean="0"/>
          </a:p>
          <a:p>
            <a:r>
              <a:rPr lang="en-US" dirty="0" smtClean="0"/>
              <a:t>Learning curve for credential management</a:t>
            </a:r>
          </a:p>
          <a:p>
            <a:pPr lvl="1"/>
            <a:r>
              <a:rPr lang="en-US" dirty="0" smtClean="0"/>
              <a:t>See usability (16)</a:t>
            </a:r>
          </a:p>
          <a:p>
            <a:pPr lvl="1"/>
            <a:r>
              <a:rPr lang="en-US" dirty="0" smtClean="0"/>
              <a:t>See certificate use (17)</a:t>
            </a:r>
          </a:p>
          <a:p>
            <a:r>
              <a:rPr lang="en-US" dirty="0" smtClean="0"/>
              <a:t>Also case for “shared” certificates</a:t>
            </a:r>
          </a:p>
          <a:p>
            <a:pPr lvl="1"/>
            <a:r>
              <a:rPr lang="en-US" dirty="0" smtClean="0"/>
              <a:t>E.g. portals</a:t>
            </a:r>
          </a:p>
          <a:p>
            <a:pPr lvl="1"/>
            <a:r>
              <a:rPr lang="en-US" dirty="0" smtClean="0"/>
              <a:t>EGEE WG on portal authentication</a:t>
            </a:r>
          </a:p>
          <a:p>
            <a:pPr lvl="2"/>
            <a:r>
              <a:rPr lang="en-US" dirty="0" smtClean="0"/>
              <a:t>E.g. canned jobs </a:t>
            </a:r>
            <a:r>
              <a:rPr lang="en-US" dirty="0" err="1" smtClean="0"/>
              <a:t>vs</a:t>
            </a:r>
            <a:r>
              <a:rPr lang="en-US" dirty="0" smtClean="0"/>
              <a:t> open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A83F7F12-964A-4FA6-880E-9254A9FDC48E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F PowerPoint Template v1.5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5DAD41"/>
      </a:accent1>
      <a:accent2>
        <a:srgbClr val="176D89"/>
      </a:accent2>
      <a:accent3>
        <a:srgbClr val="FFFFFF"/>
      </a:accent3>
      <a:accent4>
        <a:srgbClr val="000000"/>
      </a:accent4>
      <a:accent5>
        <a:srgbClr val="B6D3B0"/>
      </a:accent5>
      <a:accent6>
        <a:srgbClr val="14627C"/>
      </a:accent6>
      <a:hlink>
        <a:srgbClr val="009999"/>
      </a:hlink>
      <a:folHlink>
        <a:srgbClr val="99CC00"/>
      </a:folHlink>
    </a:clrScheme>
    <a:fontScheme name="OGF PowerPoint Template v1.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GF PowerPoint Template v1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F PowerPoint Template v1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F PowerPoint Template v1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F PowerPoint Template v1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F PowerPoint Template v1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F PowerPoint Template v1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F PowerPoint Template v1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F PowerPoint Template v1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F PowerPoint Template v1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F PowerPoint Template v1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F PowerPoint Template v1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F PowerPoint Template v1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2452</Words>
  <Application>Microsoft Office PowerPoint</Application>
  <PresentationFormat>On-screen Show (4:3)</PresentationFormat>
  <Paragraphs>611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OGF PowerPoint Template v1.5</vt:lpstr>
      <vt:lpstr>International Grid Trust Federation</vt:lpstr>
      <vt:lpstr>Background(s)/Acknowledgments</vt:lpstr>
      <vt:lpstr>Overview</vt:lpstr>
      <vt:lpstr>Structure</vt:lpstr>
      <vt:lpstr>Decisions</vt:lpstr>
      <vt:lpstr>1. Identity, privacy </vt:lpstr>
      <vt:lpstr>Identity</vt:lpstr>
      <vt:lpstr>Naming of People</vt:lpstr>
      <vt:lpstr>Personal certificates vs shared</vt:lpstr>
      <vt:lpstr>2. Auditing</vt:lpstr>
      <vt:lpstr>Auditing</vt:lpstr>
      <vt:lpstr>Audits</vt:lpstr>
      <vt:lpstr>Audits</vt:lpstr>
      <vt:lpstr>3. Fed’d Identity Management</vt:lpstr>
      <vt:lpstr>Slide 15</vt:lpstr>
      <vt:lpstr>Initiatives</vt:lpstr>
      <vt:lpstr>The need for fed’d identity</vt:lpstr>
      <vt:lpstr>Standards in fed’d id mgmt</vt:lpstr>
      <vt:lpstr>4. Policy Mapping, LoA</vt:lpstr>
      <vt:lpstr>CP/CPS</vt:lpstr>
      <vt:lpstr>Slide 21</vt:lpstr>
      <vt:lpstr>Slide 22</vt:lpstr>
      <vt:lpstr>LoA</vt:lpstr>
      <vt:lpstr>5. Credential management</vt:lpstr>
      <vt:lpstr>X.509 certificates</vt:lpstr>
      <vt:lpstr>“Remote” key generation</vt:lpstr>
      <vt:lpstr>Secure key generation</vt:lpstr>
      <vt:lpstr>6. Implementation software, countries</vt:lpstr>
      <vt:lpstr>Option 1 (a and b)</vt:lpstr>
      <vt:lpstr>Option 2, 3</vt:lpstr>
      <vt:lpstr>7. (AB)use of standards History, policy mgmt</vt:lpstr>
      <vt:lpstr>Standards</vt:lpstr>
      <vt:lpstr>History</vt:lpstr>
      <vt:lpstr>Early (external) input</vt:lpstr>
      <vt:lpstr>8. Statistics and future</vt:lpstr>
      <vt:lpstr>IGTF survey (as of ~April ’11)</vt:lpstr>
      <vt:lpstr>Future (expected)</vt:lpstr>
      <vt:lpstr>Attributes</vt:lpstr>
      <vt:lpstr>9. Trust and W&amp;F</vt:lpstr>
      <vt:lpstr>Trust</vt:lpstr>
      <vt:lpstr>Trust</vt:lpstr>
      <vt:lpstr>The role of PKI</vt:lpstr>
      <vt:lpstr>10. global perspective</vt:lpstr>
      <vt:lpstr>Slide 44</vt:lpstr>
      <vt:lpstr>Members</vt:lpstr>
      <vt:lpstr>11. Projects, OGF, CAOPS</vt:lpstr>
      <vt:lpstr>Who does the work...</vt:lpstr>
      <vt:lpstr>OGF activities</vt:lpstr>
      <vt:lpstr>The People Question</vt:lpstr>
      <vt:lpstr>12. identity over time</vt:lpstr>
      <vt:lpstr>What is the identity</vt:lpstr>
      <vt:lpstr>The Roaming Identity</vt:lpstr>
      <vt:lpstr>The need for the name</vt:lpstr>
      <vt:lpstr>13. politics</vt:lpstr>
      <vt:lpstr>“Official(?) roles”</vt:lpstr>
      <vt:lpstr>Continuing growth in CA/(ountries)</vt:lpstr>
      <vt:lpstr>Continuing growth</vt:lpstr>
      <vt:lpstr>No key escrow</vt:lpstr>
      <vt:lpstr>14. technical limitations</vt:lpstr>
      <vt:lpstr>Entertaining Technical Limitations</vt:lpstr>
      <vt:lpstr>What’s in a name</vt:lpstr>
      <vt:lpstr>Not just DNs</vt:lpstr>
      <vt:lpstr>“Interesting” design decisions</vt:lpstr>
      <vt:lpstr>15. authorisation, delegation</vt:lpstr>
      <vt:lpstr>ABAC – outside IGTF</vt:lpstr>
      <vt:lpstr>Delegation (or, “delegation”)</vt:lpstr>
      <vt:lpstr>Delegation and credential mgmt</vt:lpstr>
      <vt:lpstr>16. users, usability</vt:lpstr>
      <vt:lpstr>Certificates “difficult”</vt:lpstr>
      <vt:lpstr>Usability – certificates</vt:lpstr>
      <vt:lpstr>Usability – Keys</vt:lpstr>
      <vt:lpstr>17. Purpose: use of certificates</vt:lpstr>
      <vt:lpstr>Certificate Usage</vt:lpstr>
      <vt:lpstr>Certificate usage</vt:lpstr>
      <vt:lpstr>Grids and Clouds</vt:lpstr>
      <vt:lpstr>18. PMA and RP policies</vt:lpstr>
      <vt:lpstr>PMA policies</vt:lpstr>
      <vt:lpstr>The Scientific Approach</vt:lpstr>
      <vt:lpstr>RP Policies</vt:lpstr>
      <vt:lpstr>Conclusion</vt:lpstr>
      <vt:lpstr>IGTF</vt:lpstr>
      <vt:lpstr>Further Information</vt:lpstr>
    </vt:vector>
  </TitlesOfParts>
  <Company>STFC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jj47</dc:creator>
  <cp:lastModifiedBy>jj47</cp:lastModifiedBy>
  <cp:revision>24</cp:revision>
  <cp:lastPrinted>2006-08-17T17:55:00Z</cp:lastPrinted>
  <dcterms:created xsi:type="dcterms:W3CDTF">2010-10-26T08:06:01Z</dcterms:created>
  <dcterms:modified xsi:type="dcterms:W3CDTF">2011-10-12T14:10:28Z</dcterms:modified>
</cp:coreProperties>
</file>