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3" r:id="rId3"/>
    <p:sldId id="273" r:id="rId4"/>
    <p:sldId id="292" r:id="rId5"/>
    <p:sldId id="260" r:id="rId6"/>
    <p:sldId id="275" r:id="rId7"/>
    <p:sldId id="276" r:id="rId8"/>
    <p:sldId id="277" r:id="rId9"/>
    <p:sldId id="261" r:id="rId10"/>
    <p:sldId id="274" r:id="rId11"/>
    <p:sldId id="278" r:id="rId12"/>
    <p:sldId id="284" r:id="rId13"/>
    <p:sldId id="279" r:id="rId14"/>
    <p:sldId id="285" r:id="rId15"/>
    <p:sldId id="287" r:id="rId16"/>
    <p:sldId id="288" r:id="rId17"/>
    <p:sldId id="291" r:id="rId18"/>
    <p:sldId id="270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A50021"/>
    <a:srgbClr val="CC0000"/>
    <a:srgbClr val="FFCC00"/>
    <a:srgbClr val="99CCFF"/>
    <a:srgbClr val="336699"/>
    <a:srgbClr val="9999FF"/>
    <a:srgbClr val="4D4D4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2" autoAdjust="0"/>
    <p:restoredTop sz="94792" autoAdjust="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1A08F2-CB69-43E9-8CD4-C63C08631B1B}" type="doc">
      <dgm:prSet loTypeId="urn:microsoft.com/office/officeart/2005/8/layout/hList9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D133D14-573B-44D5-89DA-F40C3A2DFCC0}">
      <dgm:prSet phldrT="[Text]" custT="1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en-US" sz="2000" dirty="0" smtClean="0">
              <a:latin typeface="+mj-lt"/>
            </a:rPr>
            <a:t>Type A</a:t>
          </a:r>
          <a:endParaRPr lang="en-US" sz="2000" dirty="0">
            <a:latin typeface="+mj-lt"/>
          </a:endParaRPr>
        </a:p>
      </dgm:t>
    </dgm:pt>
    <dgm:pt modelId="{98DE1AFB-1524-43A8-8E2F-DD52BDF7FA2B}" type="parTrans" cxnId="{FC585F29-0688-4534-841B-5CFE0A494ED6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5E98C433-3D2D-4336-93D0-3D4D3C44F2E5}" type="sibTrans" cxnId="{FC585F29-0688-4534-841B-5CFE0A494ED6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7981264B-2D51-4886-A045-F42D928528A1}">
      <dgm:prSet phldrT="[Text]" custT="1"/>
      <dgm:spPr/>
      <dgm:t>
        <a:bodyPr/>
        <a:lstStyle/>
        <a:p>
          <a:r>
            <a:rPr lang="en-GB" sz="1400" noProof="0" dirty="0" err="1" smtClean="0">
              <a:latin typeface="+mj-lt"/>
              <a:cs typeface="Arial" charset="0"/>
            </a:rPr>
            <a:t>eProcurement</a:t>
          </a:r>
          <a:endParaRPr lang="en-GB" sz="1400" noProof="0" dirty="0" smtClean="0">
            <a:latin typeface="+mj-lt"/>
            <a:cs typeface="Arial" charset="0"/>
          </a:endParaRPr>
        </a:p>
      </dgm:t>
    </dgm:pt>
    <dgm:pt modelId="{196B70D1-D4EB-46DF-B739-4F0410B749BF}" type="parTrans" cxnId="{4CC6D11E-EB99-435B-A64E-5725124744D1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42573249-E25E-4203-B007-62C5BFF5932C}" type="sibTrans" cxnId="{4CC6D11E-EB99-435B-A64E-5725124744D1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8E756AFB-EF23-4BF8-B5B7-E530C3A1CA63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400" noProof="0" dirty="0" err="1" smtClean="0">
              <a:latin typeface="+mj-lt"/>
              <a:cs typeface="Arial" charset="0"/>
            </a:rPr>
            <a:t>eHealth</a:t>
          </a:r>
          <a:endParaRPr lang="en-GB" sz="1400" noProof="0" dirty="0" smtClean="0">
            <a:latin typeface="+mj-lt"/>
          </a:endParaRP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noProof="0" dirty="0">
            <a:latin typeface="+mj-lt"/>
          </a:endParaRPr>
        </a:p>
      </dgm:t>
    </dgm:pt>
    <dgm:pt modelId="{F9E9EAB3-0BB1-4012-BDDE-27AC9BA6DF61}" type="parTrans" cxnId="{BC20D3D1-FF6C-46E7-87FD-D95B96B38440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64AF8578-AFF1-470F-A9DD-462EA12E2398}" type="sibTrans" cxnId="{BC20D3D1-FF6C-46E7-87FD-D95B96B38440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B6F2F4AD-B62F-45DE-8278-46345C78F33F}">
      <dgm:prSet phldrT="[Text]" custT="1"/>
      <dgm:spPr/>
      <dgm:t>
        <a:bodyPr/>
        <a:lstStyle/>
        <a:p>
          <a:r>
            <a:rPr lang="en-US" sz="2000" dirty="0" smtClean="0">
              <a:latin typeface="+mj-lt"/>
            </a:rPr>
            <a:t>Type B</a:t>
          </a:r>
          <a:endParaRPr lang="en-US" sz="2000" dirty="0">
            <a:latin typeface="+mj-lt"/>
          </a:endParaRPr>
        </a:p>
      </dgm:t>
    </dgm:pt>
    <dgm:pt modelId="{BF8D6FC2-FA00-45A0-AA85-F847650AD50E}" type="parTrans" cxnId="{D6B85238-5C2E-494C-9DB3-854F3ADDDC09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B0043F55-0AAD-4AE8-81C4-986F5216D25C}" type="sibTrans" cxnId="{D6B85238-5C2E-494C-9DB3-854F3ADDDC09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5ECFA22D-7AB0-40E4-AA67-1D20AEE9BA99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Thematic</a:t>
          </a:r>
        </a:p>
        <a:p>
          <a:r>
            <a:rPr lang="en-US" dirty="0" smtClean="0">
              <a:latin typeface="+mj-lt"/>
            </a:rPr>
            <a:t>Networks</a:t>
          </a:r>
          <a:endParaRPr lang="en-US" dirty="0">
            <a:latin typeface="+mj-lt"/>
          </a:endParaRPr>
        </a:p>
      </dgm:t>
    </dgm:pt>
    <dgm:pt modelId="{E9550330-6601-4586-B18B-4E75052609C8}" type="parTrans" cxnId="{F84BB427-57EC-4A7A-B06E-A7B080C54E57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6B59F7C0-3EBD-4966-AD8B-DC6B579CC200}" type="sibTrans" cxnId="{F84BB427-57EC-4A7A-B06E-A7B080C54E57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006C8E25-DE7C-4B7C-9E5E-808C8199C9FA}">
      <dgm:prSet phldrT="[Text]"/>
      <dgm:spPr/>
      <dgm:t>
        <a:bodyPr/>
        <a:lstStyle/>
        <a:p>
          <a:r>
            <a:rPr lang="nl-BE" dirty="0" smtClean="0">
              <a:latin typeface="+mj-lt"/>
              <a:cs typeface="Arial" charset="0"/>
            </a:rPr>
            <a:t>eParticipation</a:t>
          </a:r>
        </a:p>
      </dgm:t>
    </dgm:pt>
    <dgm:pt modelId="{FC19D27B-ED12-4469-80F0-F66994EE0C21}" type="parTrans" cxnId="{34466F2B-7640-41C0-A122-09540F4513D6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674AA94F-79DD-43BD-8A86-E575B4F1B6B6}" type="sibTrans" cxnId="{34466F2B-7640-41C0-A122-09540F4513D6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A025628D-0565-4992-A6AF-1F5E2A33567B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noProof="0" smtClean="0">
              <a:latin typeface="+mj-lt"/>
              <a:cs typeface="Arial" charset="0"/>
            </a:rPr>
            <a:t>Impact &amp; user satisfaction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noProof="0">
            <a:latin typeface="+mj-lt"/>
          </a:endParaRPr>
        </a:p>
      </dgm:t>
    </dgm:pt>
    <dgm:pt modelId="{CC18612E-0698-4683-943D-8194FE066F96}" type="parTrans" cxnId="{8196548D-DE22-4FF9-9FCC-70C3ED86B756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BFF712CB-4EEC-4176-8B7C-C1C7F44788EC}" type="sibTrans" cxnId="{8196548D-DE22-4FF9-9FCC-70C3ED86B756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E07293CB-6BCB-4D3C-B9B3-4554F4E723D8}">
      <dgm:prSet custT="1"/>
      <dgm:spPr>
        <a:solidFill>
          <a:schemeClr val="tx1">
            <a:lumMod val="25000"/>
            <a:lumOff val="75000"/>
            <a:alpha val="32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GB" sz="1400" b="1" noProof="0" dirty="0" smtClean="0">
            <a:solidFill>
              <a:schemeClr val="bg1"/>
            </a:solidFill>
            <a:latin typeface="+mj-lt"/>
            <a:cs typeface="Arial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GB" sz="1400" b="1" noProof="0" dirty="0" smtClean="0">
            <a:solidFill>
              <a:schemeClr val="bg1"/>
            </a:solidFill>
            <a:latin typeface="+mj-lt"/>
            <a:cs typeface="Arial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400" b="1" noProof="0" dirty="0" smtClean="0">
              <a:solidFill>
                <a:schemeClr val="tx1"/>
              </a:solidFill>
              <a:latin typeface="+mj-lt"/>
              <a:cs typeface="Arial" charset="0"/>
            </a:rPr>
            <a:t>eID interoperability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noProof="0" dirty="0">
            <a:latin typeface="+mj-lt"/>
          </a:endParaRPr>
        </a:p>
      </dgm:t>
    </dgm:pt>
    <dgm:pt modelId="{4F955208-D780-404E-BAA6-A5AFF61BAB6A}" type="parTrans" cxnId="{6E7D1A37-F857-4D6A-AD63-DADC596D7A50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EF5F0B8-2D3D-45AE-8455-4D9425805514}" type="sibTrans" cxnId="{6E7D1A37-F857-4D6A-AD63-DADC596D7A50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FE8C407E-3067-4484-9030-0B68A1258B7D}">
      <dgm:prSet custT="1"/>
      <dgm:spPr/>
      <dgm:t>
        <a:bodyPr/>
        <a:lstStyle/>
        <a:p>
          <a:r>
            <a:rPr lang="nl-BE" sz="1400" smtClean="0">
              <a:latin typeface="+mj-lt"/>
              <a:cs typeface="Arial" charset="0"/>
            </a:rPr>
            <a:t>Electronic documents</a:t>
          </a:r>
          <a:endParaRPr lang="nl-BE" sz="1400" dirty="0" smtClean="0">
            <a:latin typeface="+mj-lt"/>
            <a:cs typeface="Arial" charset="0"/>
          </a:endParaRPr>
        </a:p>
      </dgm:t>
    </dgm:pt>
    <dgm:pt modelId="{6D9AE0E0-9B1C-4F02-907A-F7998E4EA4FF}" type="parTrans" cxnId="{5AE8EAFF-A169-4FD9-A05F-3C35CE376937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DFDD435D-7AE7-4669-9075-BF9503D93461}" type="sibTrans" cxnId="{5AE8EAFF-A169-4FD9-A05F-3C35CE376937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DFC58695-CC33-438D-9C37-04BD558346CF}">
      <dgm:prSet custT="1"/>
      <dgm:spPr/>
      <dgm:t>
        <a:bodyPr/>
        <a:lstStyle/>
        <a:p>
          <a:r>
            <a:rPr lang="en-GB" sz="1400" noProof="0" smtClean="0">
              <a:latin typeface="+mj-lt"/>
              <a:cs typeface="Arial" charset="0"/>
            </a:rPr>
            <a:t>Accessible &amp; inclusive eGovernment</a:t>
          </a:r>
        </a:p>
      </dgm:t>
    </dgm:pt>
    <dgm:pt modelId="{F0CD0C2C-790A-439C-AF5E-176E05E908D7}" type="parTrans" cxnId="{FE314253-4BA6-4F91-82BF-613BF0CD6982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07B1E159-2755-4F52-88E1-E68F8ADB4236}" type="sibTrans" cxnId="{FE314253-4BA6-4F91-82BF-613BF0CD6982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26CF706C-AB20-4595-AA55-00DF3D8A26F6}">
      <dgm:prSet custT="1"/>
      <dgm:spPr/>
      <dgm:t>
        <a:bodyPr/>
        <a:lstStyle/>
        <a:p>
          <a:r>
            <a:rPr lang="en-GB" sz="1400" noProof="0" dirty="0" smtClean="0">
              <a:latin typeface="+mj-lt"/>
              <a:cs typeface="Arial" charset="0"/>
            </a:rPr>
            <a:t>Combined delivery of social services</a:t>
          </a:r>
        </a:p>
      </dgm:t>
    </dgm:pt>
    <dgm:pt modelId="{143802C4-6F90-4490-8026-338FCFB5BD75}" type="parTrans" cxnId="{8B0912ED-F177-4BE4-AC73-42A4864BF28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65FFEF22-DEEB-4EB3-8124-063D5B695E37}" type="sibTrans" cxnId="{8B0912ED-F177-4BE4-AC73-42A4864BF28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FA0E582B-C457-4086-9F30-E8704DBC6E3A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noProof="0" dirty="0" smtClean="0">
              <a:latin typeface="+mj-lt"/>
              <a:cs typeface="Arial" charset="0"/>
            </a:rPr>
            <a:t>Brokering pan-EU </a:t>
          </a:r>
          <a:r>
            <a:rPr lang="en-GB" noProof="0" dirty="0" err="1" smtClean="0">
              <a:latin typeface="+mj-lt"/>
              <a:cs typeface="Arial" charset="0"/>
            </a:rPr>
            <a:t>eGov</a:t>
          </a:r>
          <a:r>
            <a:rPr lang="en-GB" noProof="0" dirty="0" smtClean="0">
              <a:latin typeface="+mj-lt"/>
              <a:cs typeface="Arial" charset="0"/>
            </a:rPr>
            <a:t> solutions &amp; services online</a:t>
          </a:r>
          <a:endParaRPr lang="en-GB" noProof="0" dirty="0" smtClean="0">
            <a:latin typeface="+mj-lt"/>
          </a:endParaRP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noProof="0" dirty="0">
            <a:latin typeface="+mj-lt"/>
          </a:endParaRPr>
        </a:p>
      </dgm:t>
    </dgm:pt>
    <dgm:pt modelId="{2587D0A1-9B60-4B33-921B-F26ECA977F1C}" type="parTrans" cxnId="{5283C958-82BF-45EF-87D0-5EF066CD3FAF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3B8D2E26-3B30-4E0D-9D5C-2FAB449A67DA}" type="sibTrans" cxnId="{5283C958-82BF-45EF-87D0-5EF066CD3FAF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F980D3EB-2F84-49FD-812B-40B814CA0026}" type="pres">
      <dgm:prSet presAssocID="{3B1A08F2-CB69-43E9-8CD4-C63C08631B1B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8430221-985F-47F9-B42C-A30089AA8650}" type="pres">
      <dgm:prSet presAssocID="{1D133D14-573B-44D5-89DA-F40C3A2DFCC0}" presName="posSpace" presStyleCnt="0"/>
      <dgm:spPr/>
    </dgm:pt>
    <dgm:pt modelId="{77B28C66-9519-4BA1-BCB4-0594BB3AED22}" type="pres">
      <dgm:prSet presAssocID="{1D133D14-573B-44D5-89DA-F40C3A2DFCC0}" presName="vertFlow" presStyleCnt="0"/>
      <dgm:spPr/>
    </dgm:pt>
    <dgm:pt modelId="{4A31E01E-9558-42F1-8BD6-D862E29064C8}" type="pres">
      <dgm:prSet presAssocID="{1D133D14-573B-44D5-89DA-F40C3A2DFCC0}" presName="topSpace" presStyleCnt="0"/>
      <dgm:spPr/>
    </dgm:pt>
    <dgm:pt modelId="{D82530FD-A599-4D08-94E4-6A52813CAF5D}" type="pres">
      <dgm:prSet presAssocID="{1D133D14-573B-44D5-89DA-F40C3A2DFCC0}" presName="firstComp" presStyleCnt="0"/>
      <dgm:spPr/>
    </dgm:pt>
    <dgm:pt modelId="{64020636-59FD-4EE9-8037-640A66D5C811}" type="pres">
      <dgm:prSet presAssocID="{1D133D14-573B-44D5-89DA-F40C3A2DFCC0}" presName="firstChild" presStyleLbl="bgAccFollowNode1" presStyleIdx="0" presStyleCnt="9" custScaleY="67021" custLinFactNeighborX="708" custLinFactNeighborY="12542"/>
      <dgm:spPr/>
      <dgm:t>
        <a:bodyPr/>
        <a:lstStyle/>
        <a:p>
          <a:endParaRPr lang="en-US"/>
        </a:p>
      </dgm:t>
    </dgm:pt>
    <dgm:pt modelId="{83E66732-C34F-45EA-B3E6-AA6E611D1FAD}" type="pres">
      <dgm:prSet presAssocID="{1D133D14-573B-44D5-89DA-F40C3A2DFCC0}" presName="firstChildTx" presStyleLbl="bgAccFollow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6F15F5-AEFB-4948-AAD9-C42C775B8CF2}" type="pres">
      <dgm:prSet presAssocID="{E07293CB-6BCB-4D3C-B9B3-4554F4E723D8}" presName="comp" presStyleCnt="0"/>
      <dgm:spPr/>
    </dgm:pt>
    <dgm:pt modelId="{3ED365F4-FDCE-48D2-BF73-43607428FC87}" type="pres">
      <dgm:prSet presAssocID="{E07293CB-6BCB-4D3C-B9B3-4554F4E723D8}" presName="child" presStyleLbl="bgAccFollowNode1" presStyleIdx="1" presStyleCnt="9" custScaleY="68215" custLinFactNeighborX="708" custLinFactNeighborY="14525"/>
      <dgm:spPr/>
      <dgm:t>
        <a:bodyPr/>
        <a:lstStyle/>
        <a:p>
          <a:endParaRPr lang="en-US"/>
        </a:p>
      </dgm:t>
    </dgm:pt>
    <dgm:pt modelId="{D26D91AB-A500-49C7-A152-996C1FA0CA39}" type="pres">
      <dgm:prSet presAssocID="{E07293CB-6BCB-4D3C-B9B3-4554F4E723D8}" presName="childTx" presStyleLbl="bgAccFollow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80C25B-F8D4-45C6-A0EF-86B9BAEE3E21}" type="pres">
      <dgm:prSet presAssocID="{8E756AFB-EF23-4BF8-B5B7-E530C3A1CA63}" presName="comp" presStyleCnt="0"/>
      <dgm:spPr/>
    </dgm:pt>
    <dgm:pt modelId="{A68D2164-4135-4505-BA7D-5F10AA7CF9D7}" type="pres">
      <dgm:prSet presAssocID="{8E756AFB-EF23-4BF8-B5B7-E530C3A1CA63}" presName="child" presStyleLbl="bgAccFollowNode1" presStyleIdx="2" presStyleCnt="9" custScaleY="71680" custLinFactNeighborX="708" custLinFactNeighborY="17693"/>
      <dgm:spPr/>
      <dgm:t>
        <a:bodyPr/>
        <a:lstStyle/>
        <a:p>
          <a:endParaRPr lang="en-US"/>
        </a:p>
      </dgm:t>
    </dgm:pt>
    <dgm:pt modelId="{F6ABBD75-0C68-418F-A034-740EB3E77B34}" type="pres">
      <dgm:prSet presAssocID="{8E756AFB-EF23-4BF8-B5B7-E530C3A1CA63}" presName="childTx" presStyleLbl="bgAccFollow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B60179-318E-4DD9-B926-E688B67DE3D0}" type="pres">
      <dgm:prSet presAssocID="{1D133D14-573B-44D5-89DA-F40C3A2DFCC0}" presName="negSpace" presStyleCnt="0"/>
      <dgm:spPr/>
    </dgm:pt>
    <dgm:pt modelId="{46688515-F7D6-4F54-A3B5-FFE385D8FA0A}" type="pres">
      <dgm:prSet presAssocID="{1D133D14-573B-44D5-89DA-F40C3A2DFCC0}" presName="circle" presStyleLbl="node1" presStyleIdx="0" presStyleCnt="3"/>
      <dgm:spPr/>
      <dgm:t>
        <a:bodyPr/>
        <a:lstStyle/>
        <a:p>
          <a:endParaRPr lang="en-US"/>
        </a:p>
      </dgm:t>
    </dgm:pt>
    <dgm:pt modelId="{C499E998-17DE-4FDC-8B21-4F5C8F792567}" type="pres">
      <dgm:prSet presAssocID="{5E98C433-3D2D-4336-93D0-3D4D3C44F2E5}" presName="transSpace" presStyleCnt="0"/>
      <dgm:spPr/>
    </dgm:pt>
    <dgm:pt modelId="{703EE551-647B-4AE0-B781-4416C7949212}" type="pres">
      <dgm:prSet presAssocID="{B6F2F4AD-B62F-45DE-8278-46345C78F33F}" presName="posSpace" presStyleCnt="0"/>
      <dgm:spPr/>
    </dgm:pt>
    <dgm:pt modelId="{60653508-04A6-4860-A28D-2F25BB1C1FD8}" type="pres">
      <dgm:prSet presAssocID="{B6F2F4AD-B62F-45DE-8278-46345C78F33F}" presName="vertFlow" presStyleCnt="0"/>
      <dgm:spPr/>
    </dgm:pt>
    <dgm:pt modelId="{C97858C2-ADAF-4EBF-89B0-423EA1AB553A}" type="pres">
      <dgm:prSet presAssocID="{B6F2F4AD-B62F-45DE-8278-46345C78F33F}" presName="topSpace" presStyleCnt="0"/>
      <dgm:spPr/>
    </dgm:pt>
    <dgm:pt modelId="{DFFCF23F-343E-431F-BE1F-CAEF3D7BB8EB}" type="pres">
      <dgm:prSet presAssocID="{B6F2F4AD-B62F-45DE-8278-46345C78F33F}" presName="firstComp" presStyleCnt="0"/>
      <dgm:spPr/>
    </dgm:pt>
    <dgm:pt modelId="{BC0542EE-35D5-4112-9932-03B65742A5CF}" type="pres">
      <dgm:prSet presAssocID="{B6F2F4AD-B62F-45DE-8278-46345C78F33F}" presName="firstChild" presStyleLbl="bgAccFollowNode1" presStyleIdx="3" presStyleCnt="9"/>
      <dgm:spPr/>
      <dgm:t>
        <a:bodyPr/>
        <a:lstStyle/>
        <a:p>
          <a:endParaRPr lang="en-US"/>
        </a:p>
      </dgm:t>
    </dgm:pt>
    <dgm:pt modelId="{8D8270AC-65C8-47BD-A6F9-CC840BD9EA17}" type="pres">
      <dgm:prSet presAssocID="{B6F2F4AD-B62F-45DE-8278-46345C78F33F}" presName="firstChildTx" presStyleLbl="bgAccFollow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4CEC7F-32E4-4E0E-9155-4D964E9B0794}" type="pres">
      <dgm:prSet presAssocID="{DFC58695-CC33-438D-9C37-04BD558346CF}" presName="comp" presStyleCnt="0"/>
      <dgm:spPr/>
    </dgm:pt>
    <dgm:pt modelId="{692B1FF9-E851-451B-A650-61CD8F3F22F4}" type="pres">
      <dgm:prSet presAssocID="{DFC58695-CC33-438D-9C37-04BD558346CF}" presName="child" presStyleLbl="bgAccFollowNode1" presStyleIdx="4" presStyleCnt="9"/>
      <dgm:spPr/>
      <dgm:t>
        <a:bodyPr/>
        <a:lstStyle/>
        <a:p>
          <a:endParaRPr lang="en-US"/>
        </a:p>
      </dgm:t>
    </dgm:pt>
    <dgm:pt modelId="{B40A9E7D-E030-49C4-9A83-E80F85FCB162}" type="pres">
      <dgm:prSet presAssocID="{DFC58695-CC33-438D-9C37-04BD558346CF}" presName="childTx" presStyleLbl="bgAccFollow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401078-6F4F-461B-9137-251182D7B6F3}" type="pres">
      <dgm:prSet presAssocID="{26CF706C-AB20-4595-AA55-00DF3D8A26F6}" presName="comp" presStyleCnt="0"/>
      <dgm:spPr/>
    </dgm:pt>
    <dgm:pt modelId="{D03A80AD-BF9A-47F3-9EA5-EC280E573208}" type="pres">
      <dgm:prSet presAssocID="{26CF706C-AB20-4595-AA55-00DF3D8A26F6}" presName="child" presStyleLbl="bgAccFollowNode1" presStyleIdx="5" presStyleCnt="9"/>
      <dgm:spPr/>
      <dgm:t>
        <a:bodyPr/>
        <a:lstStyle/>
        <a:p>
          <a:endParaRPr lang="en-US"/>
        </a:p>
      </dgm:t>
    </dgm:pt>
    <dgm:pt modelId="{9F279C6D-03BC-4584-BE3F-F53D95881768}" type="pres">
      <dgm:prSet presAssocID="{26CF706C-AB20-4595-AA55-00DF3D8A26F6}" presName="childTx" presStyleLbl="bgAccFollow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73B44A-95F7-4FFC-8B81-5CB131038AB4}" type="pres">
      <dgm:prSet presAssocID="{B6F2F4AD-B62F-45DE-8278-46345C78F33F}" presName="negSpace" presStyleCnt="0"/>
      <dgm:spPr/>
    </dgm:pt>
    <dgm:pt modelId="{638CA9A7-D728-4123-9159-7CD70D2485E7}" type="pres">
      <dgm:prSet presAssocID="{B6F2F4AD-B62F-45DE-8278-46345C78F33F}" presName="circle" presStyleLbl="node1" presStyleIdx="1" presStyleCnt="3"/>
      <dgm:spPr/>
      <dgm:t>
        <a:bodyPr/>
        <a:lstStyle/>
        <a:p>
          <a:endParaRPr lang="en-US"/>
        </a:p>
      </dgm:t>
    </dgm:pt>
    <dgm:pt modelId="{1F5DE373-D703-495F-8E8B-79CF5DC45DE8}" type="pres">
      <dgm:prSet presAssocID="{B0043F55-0AAD-4AE8-81C4-986F5216D25C}" presName="transSpace" presStyleCnt="0"/>
      <dgm:spPr/>
    </dgm:pt>
    <dgm:pt modelId="{73AFAF40-B8AA-4DC8-8E73-FC964F3462B0}" type="pres">
      <dgm:prSet presAssocID="{5ECFA22D-7AB0-40E4-AA67-1D20AEE9BA99}" presName="posSpace" presStyleCnt="0"/>
      <dgm:spPr/>
    </dgm:pt>
    <dgm:pt modelId="{29C02C9C-8797-40EB-AA13-321F3F1C9DF6}" type="pres">
      <dgm:prSet presAssocID="{5ECFA22D-7AB0-40E4-AA67-1D20AEE9BA99}" presName="vertFlow" presStyleCnt="0"/>
      <dgm:spPr/>
    </dgm:pt>
    <dgm:pt modelId="{C79342B4-6A85-44F0-B1C7-BC093F8ABC13}" type="pres">
      <dgm:prSet presAssocID="{5ECFA22D-7AB0-40E4-AA67-1D20AEE9BA99}" presName="topSpace" presStyleCnt="0"/>
      <dgm:spPr/>
    </dgm:pt>
    <dgm:pt modelId="{98F2A0F4-5E27-441F-9B69-B816847B7D76}" type="pres">
      <dgm:prSet presAssocID="{5ECFA22D-7AB0-40E4-AA67-1D20AEE9BA99}" presName="firstComp" presStyleCnt="0"/>
      <dgm:spPr/>
    </dgm:pt>
    <dgm:pt modelId="{842D450C-9090-4ADF-A91C-0F4212A9214F}" type="pres">
      <dgm:prSet presAssocID="{5ECFA22D-7AB0-40E4-AA67-1D20AEE9BA99}" presName="firstChild" presStyleLbl="bgAccFollowNode1" presStyleIdx="6" presStyleCnt="9"/>
      <dgm:spPr/>
      <dgm:t>
        <a:bodyPr/>
        <a:lstStyle/>
        <a:p>
          <a:endParaRPr lang="en-US"/>
        </a:p>
      </dgm:t>
    </dgm:pt>
    <dgm:pt modelId="{5AAB9ED5-C00D-4824-BFE5-989ED6A45BB3}" type="pres">
      <dgm:prSet presAssocID="{5ECFA22D-7AB0-40E4-AA67-1D20AEE9BA99}" presName="firstChildTx" presStyleLbl="bgAccFollow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431AD3-1D54-403A-8897-9DB9E02D31E4}" type="pres">
      <dgm:prSet presAssocID="{A025628D-0565-4992-A6AF-1F5E2A33567B}" presName="comp" presStyleCnt="0"/>
      <dgm:spPr/>
    </dgm:pt>
    <dgm:pt modelId="{10276013-8DEC-4175-95F5-1B9732D24ED8}" type="pres">
      <dgm:prSet presAssocID="{A025628D-0565-4992-A6AF-1F5E2A33567B}" presName="child" presStyleLbl="bgAccFollowNode1" presStyleIdx="7" presStyleCnt="9"/>
      <dgm:spPr/>
      <dgm:t>
        <a:bodyPr/>
        <a:lstStyle/>
        <a:p>
          <a:endParaRPr lang="en-US"/>
        </a:p>
      </dgm:t>
    </dgm:pt>
    <dgm:pt modelId="{7ED9FA2F-18E3-43E9-BFD1-62AE5771A676}" type="pres">
      <dgm:prSet presAssocID="{A025628D-0565-4992-A6AF-1F5E2A33567B}" presName="childTx" presStyleLbl="bgAccFollow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E5B046-E58D-40D1-A1E0-25F2DA2B9E1D}" type="pres">
      <dgm:prSet presAssocID="{FA0E582B-C457-4086-9F30-E8704DBC6E3A}" presName="comp" presStyleCnt="0"/>
      <dgm:spPr/>
    </dgm:pt>
    <dgm:pt modelId="{8F488888-FF37-4A04-8A5B-8AEEA5C79546}" type="pres">
      <dgm:prSet presAssocID="{FA0E582B-C457-4086-9F30-E8704DBC6E3A}" presName="child" presStyleLbl="bgAccFollowNode1" presStyleIdx="8" presStyleCnt="9"/>
      <dgm:spPr/>
      <dgm:t>
        <a:bodyPr/>
        <a:lstStyle/>
        <a:p>
          <a:endParaRPr lang="en-US"/>
        </a:p>
      </dgm:t>
    </dgm:pt>
    <dgm:pt modelId="{31D52265-54E9-4257-B087-64652617D75E}" type="pres">
      <dgm:prSet presAssocID="{FA0E582B-C457-4086-9F30-E8704DBC6E3A}" presName="childTx" presStyleLbl="bgAccFollow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252D16-26AC-4B19-ACE2-3E7FFD9F9DA6}" type="pres">
      <dgm:prSet presAssocID="{5ECFA22D-7AB0-40E4-AA67-1D20AEE9BA99}" presName="negSpace" presStyleCnt="0"/>
      <dgm:spPr/>
    </dgm:pt>
    <dgm:pt modelId="{D3F8F2F0-C8B5-4AF4-8EC6-4B7A32C43D5D}" type="pres">
      <dgm:prSet presAssocID="{5ECFA22D-7AB0-40E4-AA67-1D20AEE9BA99}" presName="circle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4C7927FA-2F34-4AD7-95FF-7D4072B87ABD}" type="presOf" srcId="{7981264B-2D51-4886-A045-F42D928528A1}" destId="{83E66732-C34F-45EA-B3E6-AA6E611D1FAD}" srcOrd="1" destOrd="0" presId="urn:microsoft.com/office/officeart/2005/8/layout/hList9"/>
    <dgm:cxn modelId="{75E2B575-4709-4D44-A0ED-BBFB56B25504}" type="presOf" srcId="{5ECFA22D-7AB0-40E4-AA67-1D20AEE9BA99}" destId="{D3F8F2F0-C8B5-4AF4-8EC6-4B7A32C43D5D}" srcOrd="0" destOrd="0" presId="urn:microsoft.com/office/officeart/2005/8/layout/hList9"/>
    <dgm:cxn modelId="{BF96B636-9CC7-4E57-9221-2BA5661F1EC5}" type="presOf" srcId="{7981264B-2D51-4886-A045-F42D928528A1}" destId="{64020636-59FD-4EE9-8037-640A66D5C811}" srcOrd="0" destOrd="0" presId="urn:microsoft.com/office/officeart/2005/8/layout/hList9"/>
    <dgm:cxn modelId="{074A89FD-1E8F-4B2C-B89B-AC5140D55FA9}" type="presOf" srcId="{E07293CB-6BCB-4D3C-B9B3-4554F4E723D8}" destId="{D26D91AB-A500-49C7-A152-996C1FA0CA39}" srcOrd="1" destOrd="0" presId="urn:microsoft.com/office/officeart/2005/8/layout/hList9"/>
    <dgm:cxn modelId="{2C0FB2CE-E69D-4830-9CBF-8FC0F45AFF3C}" type="presOf" srcId="{B6F2F4AD-B62F-45DE-8278-46345C78F33F}" destId="{638CA9A7-D728-4123-9159-7CD70D2485E7}" srcOrd="0" destOrd="0" presId="urn:microsoft.com/office/officeart/2005/8/layout/hList9"/>
    <dgm:cxn modelId="{B9C73D99-224D-4F47-B60B-B37F08005809}" type="presOf" srcId="{006C8E25-DE7C-4B7C-9E5E-808C8199C9FA}" destId="{842D450C-9090-4ADF-A91C-0F4212A9214F}" srcOrd="0" destOrd="0" presId="urn:microsoft.com/office/officeart/2005/8/layout/hList9"/>
    <dgm:cxn modelId="{DD16A739-89DD-4503-826B-81B66FC682ED}" type="presOf" srcId="{8E756AFB-EF23-4BF8-B5B7-E530C3A1CA63}" destId="{F6ABBD75-0C68-418F-A034-740EB3E77B34}" srcOrd="1" destOrd="0" presId="urn:microsoft.com/office/officeart/2005/8/layout/hList9"/>
    <dgm:cxn modelId="{BC20D3D1-FF6C-46E7-87FD-D95B96B38440}" srcId="{1D133D14-573B-44D5-89DA-F40C3A2DFCC0}" destId="{8E756AFB-EF23-4BF8-B5B7-E530C3A1CA63}" srcOrd="2" destOrd="0" parTransId="{F9E9EAB3-0BB1-4012-BDDE-27AC9BA6DF61}" sibTransId="{64AF8578-AFF1-470F-A9DD-462EA12E2398}"/>
    <dgm:cxn modelId="{D6B85238-5C2E-494C-9DB3-854F3ADDDC09}" srcId="{3B1A08F2-CB69-43E9-8CD4-C63C08631B1B}" destId="{B6F2F4AD-B62F-45DE-8278-46345C78F33F}" srcOrd="1" destOrd="0" parTransId="{BF8D6FC2-FA00-45A0-AA85-F847650AD50E}" sibTransId="{B0043F55-0AAD-4AE8-81C4-986F5216D25C}"/>
    <dgm:cxn modelId="{431A5F7F-02BE-4428-8732-7EB5B68A9F10}" type="presOf" srcId="{FA0E582B-C457-4086-9F30-E8704DBC6E3A}" destId="{8F488888-FF37-4A04-8A5B-8AEEA5C79546}" srcOrd="0" destOrd="0" presId="urn:microsoft.com/office/officeart/2005/8/layout/hList9"/>
    <dgm:cxn modelId="{97E7EA1B-D35D-4CC2-AEC2-89DFA8C750E5}" type="presOf" srcId="{FE8C407E-3067-4484-9030-0B68A1258B7D}" destId="{8D8270AC-65C8-47BD-A6F9-CC840BD9EA17}" srcOrd="1" destOrd="0" presId="urn:microsoft.com/office/officeart/2005/8/layout/hList9"/>
    <dgm:cxn modelId="{3BD8176C-B93F-498E-83B9-F68EA4F445FA}" type="presOf" srcId="{006C8E25-DE7C-4B7C-9E5E-808C8199C9FA}" destId="{5AAB9ED5-C00D-4824-BFE5-989ED6A45BB3}" srcOrd="1" destOrd="0" presId="urn:microsoft.com/office/officeart/2005/8/layout/hList9"/>
    <dgm:cxn modelId="{330D4EBB-0023-47FB-8609-437AB0C184B5}" type="presOf" srcId="{DFC58695-CC33-438D-9C37-04BD558346CF}" destId="{692B1FF9-E851-451B-A650-61CD8F3F22F4}" srcOrd="0" destOrd="0" presId="urn:microsoft.com/office/officeart/2005/8/layout/hList9"/>
    <dgm:cxn modelId="{2AD83297-AD33-4557-A050-0EB67857E91C}" type="presOf" srcId="{8E756AFB-EF23-4BF8-B5B7-E530C3A1CA63}" destId="{A68D2164-4135-4505-BA7D-5F10AA7CF9D7}" srcOrd="0" destOrd="0" presId="urn:microsoft.com/office/officeart/2005/8/layout/hList9"/>
    <dgm:cxn modelId="{5283C958-82BF-45EF-87D0-5EF066CD3FAF}" srcId="{5ECFA22D-7AB0-40E4-AA67-1D20AEE9BA99}" destId="{FA0E582B-C457-4086-9F30-E8704DBC6E3A}" srcOrd="2" destOrd="0" parTransId="{2587D0A1-9B60-4B33-921B-F26ECA977F1C}" sibTransId="{3B8D2E26-3B30-4E0D-9D5C-2FAB449A67DA}"/>
    <dgm:cxn modelId="{F84BB427-57EC-4A7A-B06E-A7B080C54E57}" srcId="{3B1A08F2-CB69-43E9-8CD4-C63C08631B1B}" destId="{5ECFA22D-7AB0-40E4-AA67-1D20AEE9BA99}" srcOrd="2" destOrd="0" parTransId="{E9550330-6601-4586-B18B-4E75052609C8}" sibTransId="{6B59F7C0-3EBD-4966-AD8B-DC6B579CC200}"/>
    <dgm:cxn modelId="{8196548D-DE22-4FF9-9FCC-70C3ED86B756}" srcId="{5ECFA22D-7AB0-40E4-AA67-1D20AEE9BA99}" destId="{A025628D-0565-4992-A6AF-1F5E2A33567B}" srcOrd="1" destOrd="0" parTransId="{CC18612E-0698-4683-943D-8194FE066F96}" sibTransId="{BFF712CB-4EEC-4176-8B7C-C1C7F44788EC}"/>
    <dgm:cxn modelId="{63BB7B9F-70CD-4BDC-B8D3-B56338BCBE95}" type="presOf" srcId="{26CF706C-AB20-4595-AA55-00DF3D8A26F6}" destId="{9F279C6D-03BC-4584-BE3F-F53D95881768}" srcOrd="1" destOrd="0" presId="urn:microsoft.com/office/officeart/2005/8/layout/hList9"/>
    <dgm:cxn modelId="{B7446ADD-8054-4E9F-AADB-00B12A17968B}" type="presOf" srcId="{FE8C407E-3067-4484-9030-0B68A1258B7D}" destId="{BC0542EE-35D5-4112-9932-03B65742A5CF}" srcOrd="0" destOrd="0" presId="urn:microsoft.com/office/officeart/2005/8/layout/hList9"/>
    <dgm:cxn modelId="{6E7D1A37-F857-4D6A-AD63-DADC596D7A50}" srcId="{1D133D14-573B-44D5-89DA-F40C3A2DFCC0}" destId="{E07293CB-6BCB-4D3C-B9B3-4554F4E723D8}" srcOrd="1" destOrd="0" parTransId="{4F955208-D780-404E-BAA6-A5AFF61BAB6A}" sibTransId="{1EF5F0B8-2D3D-45AE-8455-4D9425805514}"/>
    <dgm:cxn modelId="{C3263DE6-5C06-41A6-B4F7-56D389480778}" type="presOf" srcId="{3B1A08F2-CB69-43E9-8CD4-C63C08631B1B}" destId="{F980D3EB-2F84-49FD-812B-40B814CA0026}" srcOrd="0" destOrd="0" presId="urn:microsoft.com/office/officeart/2005/8/layout/hList9"/>
    <dgm:cxn modelId="{5AE8EAFF-A169-4FD9-A05F-3C35CE376937}" srcId="{B6F2F4AD-B62F-45DE-8278-46345C78F33F}" destId="{FE8C407E-3067-4484-9030-0B68A1258B7D}" srcOrd="0" destOrd="0" parTransId="{6D9AE0E0-9B1C-4F02-907A-F7998E4EA4FF}" sibTransId="{DFDD435D-7AE7-4669-9075-BF9503D93461}"/>
    <dgm:cxn modelId="{2481F44A-1D88-4483-94DC-A8DE6928A19C}" type="presOf" srcId="{A025628D-0565-4992-A6AF-1F5E2A33567B}" destId="{10276013-8DEC-4175-95F5-1B9732D24ED8}" srcOrd="0" destOrd="0" presId="urn:microsoft.com/office/officeart/2005/8/layout/hList9"/>
    <dgm:cxn modelId="{557C864B-28F4-44C5-A6C9-47EBB26C432F}" type="presOf" srcId="{FA0E582B-C457-4086-9F30-E8704DBC6E3A}" destId="{31D52265-54E9-4257-B087-64652617D75E}" srcOrd="1" destOrd="0" presId="urn:microsoft.com/office/officeart/2005/8/layout/hList9"/>
    <dgm:cxn modelId="{11D443EA-60C1-4EFF-A27D-22CD160FADFD}" type="presOf" srcId="{DFC58695-CC33-438D-9C37-04BD558346CF}" destId="{B40A9E7D-E030-49C4-9A83-E80F85FCB162}" srcOrd="1" destOrd="0" presId="urn:microsoft.com/office/officeart/2005/8/layout/hList9"/>
    <dgm:cxn modelId="{FE314253-4BA6-4F91-82BF-613BF0CD6982}" srcId="{B6F2F4AD-B62F-45DE-8278-46345C78F33F}" destId="{DFC58695-CC33-438D-9C37-04BD558346CF}" srcOrd="1" destOrd="0" parTransId="{F0CD0C2C-790A-439C-AF5E-176E05E908D7}" sibTransId="{07B1E159-2755-4F52-88E1-E68F8ADB4236}"/>
    <dgm:cxn modelId="{8B0912ED-F177-4BE4-AC73-42A4864BF28E}" srcId="{B6F2F4AD-B62F-45DE-8278-46345C78F33F}" destId="{26CF706C-AB20-4595-AA55-00DF3D8A26F6}" srcOrd="2" destOrd="0" parTransId="{143802C4-6F90-4490-8026-338FCFB5BD75}" sibTransId="{65FFEF22-DEEB-4EB3-8124-063D5B695E37}"/>
    <dgm:cxn modelId="{FC585F29-0688-4534-841B-5CFE0A494ED6}" srcId="{3B1A08F2-CB69-43E9-8CD4-C63C08631B1B}" destId="{1D133D14-573B-44D5-89DA-F40C3A2DFCC0}" srcOrd="0" destOrd="0" parTransId="{98DE1AFB-1524-43A8-8E2F-DD52BDF7FA2B}" sibTransId="{5E98C433-3D2D-4336-93D0-3D4D3C44F2E5}"/>
    <dgm:cxn modelId="{BD2C4584-B820-459A-AF30-1224ABDC408D}" type="presOf" srcId="{1D133D14-573B-44D5-89DA-F40C3A2DFCC0}" destId="{46688515-F7D6-4F54-A3B5-FFE385D8FA0A}" srcOrd="0" destOrd="0" presId="urn:microsoft.com/office/officeart/2005/8/layout/hList9"/>
    <dgm:cxn modelId="{9C7E70DE-23D1-4C85-9C53-4034A5338791}" type="presOf" srcId="{A025628D-0565-4992-A6AF-1F5E2A33567B}" destId="{7ED9FA2F-18E3-43E9-BFD1-62AE5771A676}" srcOrd="1" destOrd="0" presId="urn:microsoft.com/office/officeart/2005/8/layout/hList9"/>
    <dgm:cxn modelId="{F7BBC313-757A-4A8D-B13E-9EDA6BF5EB3C}" type="presOf" srcId="{E07293CB-6BCB-4D3C-B9B3-4554F4E723D8}" destId="{3ED365F4-FDCE-48D2-BF73-43607428FC87}" srcOrd="0" destOrd="0" presId="urn:microsoft.com/office/officeart/2005/8/layout/hList9"/>
    <dgm:cxn modelId="{34466F2B-7640-41C0-A122-09540F4513D6}" srcId="{5ECFA22D-7AB0-40E4-AA67-1D20AEE9BA99}" destId="{006C8E25-DE7C-4B7C-9E5E-808C8199C9FA}" srcOrd="0" destOrd="0" parTransId="{FC19D27B-ED12-4469-80F0-F66994EE0C21}" sibTransId="{674AA94F-79DD-43BD-8A86-E575B4F1B6B6}"/>
    <dgm:cxn modelId="{C39E8F09-70CA-4126-BF48-B4B0E57D25D0}" type="presOf" srcId="{26CF706C-AB20-4595-AA55-00DF3D8A26F6}" destId="{D03A80AD-BF9A-47F3-9EA5-EC280E573208}" srcOrd="0" destOrd="0" presId="urn:microsoft.com/office/officeart/2005/8/layout/hList9"/>
    <dgm:cxn modelId="{4CC6D11E-EB99-435B-A64E-5725124744D1}" srcId="{1D133D14-573B-44D5-89DA-F40C3A2DFCC0}" destId="{7981264B-2D51-4886-A045-F42D928528A1}" srcOrd="0" destOrd="0" parTransId="{196B70D1-D4EB-46DF-B739-4F0410B749BF}" sibTransId="{42573249-E25E-4203-B007-62C5BFF5932C}"/>
    <dgm:cxn modelId="{DA7984A0-3810-4E26-A323-EA107214879C}" type="presParOf" srcId="{F980D3EB-2F84-49FD-812B-40B814CA0026}" destId="{F8430221-985F-47F9-B42C-A30089AA8650}" srcOrd="0" destOrd="0" presId="urn:microsoft.com/office/officeart/2005/8/layout/hList9"/>
    <dgm:cxn modelId="{0D4A3994-93B4-4903-BFCE-9921DEBCF5D3}" type="presParOf" srcId="{F980D3EB-2F84-49FD-812B-40B814CA0026}" destId="{77B28C66-9519-4BA1-BCB4-0594BB3AED22}" srcOrd="1" destOrd="0" presId="urn:microsoft.com/office/officeart/2005/8/layout/hList9"/>
    <dgm:cxn modelId="{7115BC45-428B-40E3-BD08-1922DFBB8F73}" type="presParOf" srcId="{77B28C66-9519-4BA1-BCB4-0594BB3AED22}" destId="{4A31E01E-9558-42F1-8BD6-D862E29064C8}" srcOrd="0" destOrd="0" presId="urn:microsoft.com/office/officeart/2005/8/layout/hList9"/>
    <dgm:cxn modelId="{C48AAEDA-4E82-4525-9AAC-6AEF8BE9A85E}" type="presParOf" srcId="{77B28C66-9519-4BA1-BCB4-0594BB3AED22}" destId="{D82530FD-A599-4D08-94E4-6A52813CAF5D}" srcOrd="1" destOrd="0" presId="urn:microsoft.com/office/officeart/2005/8/layout/hList9"/>
    <dgm:cxn modelId="{5B06F974-2AC9-47C1-A5AE-F2B2605C1752}" type="presParOf" srcId="{D82530FD-A599-4D08-94E4-6A52813CAF5D}" destId="{64020636-59FD-4EE9-8037-640A66D5C811}" srcOrd="0" destOrd="0" presId="urn:microsoft.com/office/officeart/2005/8/layout/hList9"/>
    <dgm:cxn modelId="{75A4EF83-5ACD-4EBF-9244-8AB7210FA4B9}" type="presParOf" srcId="{D82530FD-A599-4D08-94E4-6A52813CAF5D}" destId="{83E66732-C34F-45EA-B3E6-AA6E611D1FAD}" srcOrd="1" destOrd="0" presId="urn:microsoft.com/office/officeart/2005/8/layout/hList9"/>
    <dgm:cxn modelId="{F296C7B6-3968-4213-97C2-36A39A797CDF}" type="presParOf" srcId="{77B28C66-9519-4BA1-BCB4-0594BB3AED22}" destId="{106F15F5-AEFB-4948-AAD9-C42C775B8CF2}" srcOrd="2" destOrd="0" presId="urn:microsoft.com/office/officeart/2005/8/layout/hList9"/>
    <dgm:cxn modelId="{69EBFE90-A7AF-4518-B659-6D3885129857}" type="presParOf" srcId="{106F15F5-AEFB-4948-AAD9-C42C775B8CF2}" destId="{3ED365F4-FDCE-48D2-BF73-43607428FC87}" srcOrd="0" destOrd="0" presId="urn:microsoft.com/office/officeart/2005/8/layout/hList9"/>
    <dgm:cxn modelId="{2571D71F-0F29-4D95-AF31-69BBC3F9FDA8}" type="presParOf" srcId="{106F15F5-AEFB-4948-AAD9-C42C775B8CF2}" destId="{D26D91AB-A500-49C7-A152-996C1FA0CA39}" srcOrd="1" destOrd="0" presId="urn:microsoft.com/office/officeart/2005/8/layout/hList9"/>
    <dgm:cxn modelId="{20A49DE7-033A-425A-B347-E6A5BC37DCFA}" type="presParOf" srcId="{77B28C66-9519-4BA1-BCB4-0594BB3AED22}" destId="{E080C25B-F8D4-45C6-A0EF-86B9BAEE3E21}" srcOrd="3" destOrd="0" presId="urn:microsoft.com/office/officeart/2005/8/layout/hList9"/>
    <dgm:cxn modelId="{8467D66B-68AC-49BA-8DE4-56FFDC892683}" type="presParOf" srcId="{E080C25B-F8D4-45C6-A0EF-86B9BAEE3E21}" destId="{A68D2164-4135-4505-BA7D-5F10AA7CF9D7}" srcOrd="0" destOrd="0" presId="urn:microsoft.com/office/officeart/2005/8/layout/hList9"/>
    <dgm:cxn modelId="{691A1F72-2888-4679-9749-8F4242ECF158}" type="presParOf" srcId="{E080C25B-F8D4-45C6-A0EF-86B9BAEE3E21}" destId="{F6ABBD75-0C68-418F-A034-740EB3E77B34}" srcOrd="1" destOrd="0" presId="urn:microsoft.com/office/officeart/2005/8/layout/hList9"/>
    <dgm:cxn modelId="{AE5BF722-3107-4A88-9E89-70659EE29EA0}" type="presParOf" srcId="{F980D3EB-2F84-49FD-812B-40B814CA0026}" destId="{A8B60179-318E-4DD9-B926-E688B67DE3D0}" srcOrd="2" destOrd="0" presId="urn:microsoft.com/office/officeart/2005/8/layout/hList9"/>
    <dgm:cxn modelId="{FEF2A469-B5B8-43A2-B0B0-3FD3C726DD0E}" type="presParOf" srcId="{F980D3EB-2F84-49FD-812B-40B814CA0026}" destId="{46688515-F7D6-4F54-A3B5-FFE385D8FA0A}" srcOrd="3" destOrd="0" presId="urn:microsoft.com/office/officeart/2005/8/layout/hList9"/>
    <dgm:cxn modelId="{66AFBEB8-D73E-4EF6-BADB-5583C8EB9F6C}" type="presParOf" srcId="{F980D3EB-2F84-49FD-812B-40B814CA0026}" destId="{C499E998-17DE-4FDC-8B21-4F5C8F792567}" srcOrd="4" destOrd="0" presId="urn:microsoft.com/office/officeart/2005/8/layout/hList9"/>
    <dgm:cxn modelId="{8E596801-6E16-48C4-9BD8-F733D717377C}" type="presParOf" srcId="{F980D3EB-2F84-49FD-812B-40B814CA0026}" destId="{703EE551-647B-4AE0-B781-4416C7949212}" srcOrd="5" destOrd="0" presId="urn:microsoft.com/office/officeart/2005/8/layout/hList9"/>
    <dgm:cxn modelId="{42848EE8-9004-4C7A-ACD5-DB11BA1EAA89}" type="presParOf" srcId="{F980D3EB-2F84-49FD-812B-40B814CA0026}" destId="{60653508-04A6-4860-A28D-2F25BB1C1FD8}" srcOrd="6" destOrd="0" presId="urn:microsoft.com/office/officeart/2005/8/layout/hList9"/>
    <dgm:cxn modelId="{D5F03152-5B86-4AAD-A277-413772B1D58C}" type="presParOf" srcId="{60653508-04A6-4860-A28D-2F25BB1C1FD8}" destId="{C97858C2-ADAF-4EBF-89B0-423EA1AB553A}" srcOrd="0" destOrd="0" presId="urn:microsoft.com/office/officeart/2005/8/layout/hList9"/>
    <dgm:cxn modelId="{D4AE9339-659C-4F1F-8BDF-CBCD197B420A}" type="presParOf" srcId="{60653508-04A6-4860-A28D-2F25BB1C1FD8}" destId="{DFFCF23F-343E-431F-BE1F-CAEF3D7BB8EB}" srcOrd="1" destOrd="0" presId="urn:microsoft.com/office/officeart/2005/8/layout/hList9"/>
    <dgm:cxn modelId="{B2CD9553-73B9-4BD0-AB9B-7A7B1CF4E542}" type="presParOf" srcId="{DFFCF23F-343E-431F-BE1F-CAEF3D7BB8EB}" destId="{BC0542EE-35D5-4112-9932-03B65742A5CF}" srcOrd="0" destOrd="0" presId="urn:microsoft.com/office/officeart/2005/8/layout/hList9"/>
    <dgm:cxn modelId="{16E06982-AA63-421F-A01F-E00FE9EFFFA5}" type="presParOf" srcId="{DFFCF23F-343E-431F-BE1F-CAEF3D7BB8EB}" destId="{8D8270AC-65C8-47BD-A6F9-CC840BD9EA17}" srcOrd="1" destOrd="0" presId="urn:microsoft.com/office/officeart/2005/8/layout/hList9"/>
    <dgm:cxn modelId="{00C7EEB1-5FC2-4821-9D1F-202C789ABEEC}" type="presParOf" srcId="{60653508-04A6-4860-A28D-2F25BB1C1FD8}" destId="{614CEC7F-32E4-4E0E-9155-4D964E9B0794}" srcOrd="2" destOrd="0" presId="urn:microsoft.com/office/officeart/2005/8/layout/hList9"/>
    <dgm:cxn modelId="{ACF8EB3E-5843-4A2D-B47E-2A5F2D1CD6C4}" type="presParOf" srcId="{614CEC7F-32E4-4E0E-9155-4D964E9B0794}" destId="{692B1FF9-E851-451B-A650-61CD8F3F22F4}" srcOrd="0" destOrd="0" presId="urn:microsoft.com/office/officeart/2005/8/layout/hList9"/>
    <dgm:cxn modelId="{A27D98C9-73F6-45F2-87EE-1126A7A4F196}" type="presParOf" srcId="{614CEC7F-32E4-4E0E-9155-4D964E9B0794}" destId="{B40A9E7D-E030-49C4-9A83-E80F85FCB162}" srcOrd="1" destOrd="0" presId="urn:microsoft.com/office/officeart/2005/8/layout/hList9"/>
    <dgm:cxn modelId="{164F7672-A289-4571-8BC0-D7DC4BF556F0}" type="presParOf" srcId="{60653508-04A6-4860-A28D-2F25BB1C1FD8}" destId="{27401078-6F4F-461B-9137-251182D7B6F3}" srcOrd="3" destOrd="0" presId="urn:microsoft.com/office/officeart/2005/8/layout/hList9"/>
    <dgm:cxn modelId="{1BC56925-9E20-419D-AB3A-466A1B8CE229}" type="presParOf" srcId="{27401078-6F4F-461B-9137-251182D7B6F3}" destId="{D03A80AD-BF9A-47F3-9EA5-EC280E573208}" srcOrd="0" destOrd="0" presId="urn:microsoft.com/office/officeart/2005/8/layout/hList9"/>
    <dgm:cxn modelId="{36D2EB77-F496-4FAC-BAD7-733B93B830CD}" type="presParOf" srcId="{27401078-6F4F-461B-9137-251182D7B6F3}" destId="{9F279C6D-03BC-4584-BE3F-F53D95881768}" srcOrd="1" destOrd="0" presId="urn:microsoft.com/office/officeart/2005/8/layout/hList9"/>
    <dgm:cxn modelId="{106FABC2-DD9E-4630-831C-4F54774AC8D3}" type="presParOf" srcId="{F980D3EB-2F84-49FD-812B-40B814CA0026}" destId="{C373B44A-95F7-4FFC-8B81-5CB131038AB4}" srcOrd="7" destOrd="0" presId="urn:microsoft.com/office/officeart/2005/8/layout/hList9"/>
    <dgm:cxn modelId="{86258B48-D771-4A8C-B926-ECB8C1947570}" type="presParOf" srcId="{F980D3EB-2F84-49FD-812B-40B814CA0026}" destId="{638CA9A7-D728-4123-9159-7CD70D2485E7}" srcOrd="8" destOrd="0" presId="urn:microsoft.com/office/officeart/2005/8/layout/hList9"/>
    <dgm:cxn modelId="{69DEFF22-FEF7-46B6-8C18-7165A2CD733B}" type="presParOf" srcId="{F980D3EB-2F84-49FD-812B-40B814CA0026}" destId="{1F5DE373-D703-495F-8E8B-79CF5DC45DE8}" srcOrd="9" destOrd="0" presId="urn:microsoft.com/office/officeart/2005/8/layout/hList9"/>
    <dgm:cxn modelId="{5A5B1252-A7E1-4157-AF82-772721B1EEDA}" type="presParOf" srcId="{F980D3EB-2F84-49FD-812B-40B814CA0026}" destId="{73AFAF40-B8AA-4DC8-8E73-FC964F3462B0}" srcOrd="10" destOrd="0" presId="urn:microsoft.com/office/officeart/2005/8/layout/hList9"/>
    <dgm:cxn modelId="{BB21E6C6-0EB9-49F3-9714-61F524700B28}" type="presParOf" srcId="{F980D3EB-2F84-49FD-812B-40B814CA0026}" destId="{29C02C9C-8797-40EB-AA13-321F3F1C9DF6}" srcOrd="11" destOrd="0" presId="urn:microsoft.com/office/officeart/2005/8/layout/hList9"/>
    <dgm:cxn modelId="{CD8A453B-1DE4-4704-B73B-5161AA42DEAC}" type="presParOf" srcId="{29C02C9C-8797-40EB-AA13-321F3F1C9DF6}" destId="{C79342B4-6A85-44F0-B1C7-BC093F8ABC13}" srcOrd="0" destOrd="0" presId="urn:microsoft.com/office/officeart/2005/8/layout/hList9"/>
    <dgm:cxn modelId="{7DF71F9E-AD28-450D-B2A1-A5CB23C59F5F}" type="presParOf" srcId="{29C02C9C-8797-40EB-AA13-321F3F1C9DF6}" destId="{98F2A0F4-5E27-441F-9B69-B816847B7D76}" srcOrd="1" destOrd="0" presId="urn:microsoft.com/office/officeart/2005/8/layout/hList9"/>
    <dgm:cxn modelId="{22E291E8-A193-49A4-8D8D-8B12FAF1ABF8}" type="presParOf" srcId="{98F2A0F4-5E27-441F-9B69-B816847B7D76}" destId="{842D450C-9090-4ADF-A91C-0F4212A9214F}" srcOrd="0" destOrd="0" presId="urn:microsoft.com/office/officeart/2005/8/layout/hList9"/>
    <dgm:cxn modelId="{9102506E-5F83-47C9-99B9-EDC478866E69}" type="presParOf" srcId="{98F2A0F4-5E27-441F-9B69-B816847B7D76}" destId="{5AAB9ED5-C00D-4824-BFE5-989ED6A45BB3}" srcOrd="1" destOrd="0" presId="urn:microsoft.com/office/officeart/2005/8/layout/hList9"/>
    <dgm:cxn modelId="{EFB47C20-1337-4406-A41B-258B1282B246}" type="presParOf" srcId="{29C02C9C-8797-40EB-AA13-321F3F1C9DF6}" destId="{49431AD3-1D54-403A-8897-9DB9E02D31E4}" srcOrd="2" destOrd="0" presId="urn:microsoft.com/office/officeart/2005/8/layout/hList9"/>
    <dgm:cxn modelId="{04787C07-EEEC-40A9-8B68-2A00D6E2689B}" type="presParOf" srcId="{49431AD3-1D54-403A-8897-9DB9E02D31E4}" destId="{10276013-8DEC-4175-95F5-1B9732D24ED8}" srcOrd="0" destOrd="0" presId="urn:microsoft.com/office/officeart/2005/8/layout/hList9"/>
    <dgm:cxn modelId="{28DAB904-CF94-406B-A98D-AA8C37B4E87B}" type="presParOf" srcId="{49431AD3-1D54-403A-8897-9DB9E02D31E4}" destId="{7ED9FA2F-18E3-43E9-BFD1-62AE5771A676}" srcOrd="1" destOrd="0" presId="urn:microsoft.com/office/officeart/2005/8/layout/hList9"/>
    <dgm:cxn modelId="{4F1E1D80-A626-45FE-A768-15B44498D008}" type="presParOf" srcId="{29C02C9C-8797-40EB-AA13-321F3F1C9DF6}" destId="{C9E5B046-E58D-40D1-A1E0-25F2DA2B9E1D}" srcOrd="3" destOrd="0" presId="urn:microsoft.com/office/officeart/2005/8/layout/hList9"/>
    <dgm:cxn modelId="{0169183C-B403-4A8B-AFE6-EE3B35FA1048}" type="presParOf" srcId="{C9E5B046-E58D-40D1-A1E0-25F2DA2B9E1D}" destId="{8F488888-FF37-4A04-8A5B-8AEEA5C79546}" srcOrd="0" destOrd="0" presId="urn:microsoft.com/office/officeart/2005/8/layout/hList9"/>
    <dgm:cxn modelId="{A8813394-3EDE-4955-822D-33883838695E}" type="presParOf" srcId="{C9E5B046-E58D-40D1-A1E0-25F2DA2B9E1D}" destId="{31D52265-54E9-4257-B087-64652617D75E}" srcOrd="1" destOrd="0" presId="urn:microsoft.com/office/officeart/2005/8/layout/hList9"/>
    <dgm:cxn modelId="{F897EBB0-C4AF-4980-BB7A-E2CDA8513E3A}" type="presParOf" srcId="{F980D3EB-2F84-49FD-812B-40B814CA0026}" destId="{1F252D16-26AC-4B19-ACE2-3E7FFD9F9DA6}" srcOrd="12" destOrd="0" presId="urn:microsoft.com/office/officeart/2005/8/layout/hList9"/>
    <dgm:cxn modelId="{C7D9827A-CACE-4B7F-92E2-18E731594ED0}" type="presParOf" srcId="{F980D3EB-2F84-49FD-812B-40B814CA0026}" destId="{D3F8F2F0-C8B5-4AF4-8EC6-4B7A32C43D5D}" srcOrd="13" destOrd="0" presId="urn:microsoft.com/office/officeart/2005/8/layout/hList9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2E1B4BC-891A-448B-A748-2C0467C739B5}" type="datetime1">
              <a:rPr lang="el-GR"/>
              <a:pPr>
                <a:defRPr/>
              </a:pPr>
              <a:t>3/2/2009</a:t>
            </a:fld>
            <a:endParaRPr lang="el-GR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C39323A-8C99-4C33-B7FF-13BDBA8402E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8852154-5D1C-418E-98CD-5997BFCFA9C5}" type="datetime1">
              <a:rPr lang="el-GR"/>
              <a:pPr>
                <a:defRPr/>
              </a:pPr>
              <a:t>3/2/2009</a:t>
            </a:fld>
            <a:endParaRPr lang="el-GR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Click to edit Master text styles</a:t>
            </a:r>
          </a:p>
          <a:p>
            <a:pPr lvl="1"/>
            <a:r>
              <a:rPr lang="el-GR" noProof="0" smtClean="0"/>
              <a:t>Second level</a:t>
            </a:r>
          </a:p>
          <a:p>
            <a:pPr lvl="2"/>
            <a:r>
              <a:rPr lang="el-GR" noProof="0" smtClean="0"/>
              <a:t>Third level</a:t>
            </a:r>
          </a:p>
          <a:p>
            <a:pPr lvl="3"/>
            <a:r>
              <a:rPr lang="el-GR" noProof="0" smtClean="0"/>
              <a:t>Fourth level</a:t>
            </a:r>
          </a:p>
          <a:p>
            <a:pPr lvl="4"/>
            <a:r>
              <a:rPr lang="el-GR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0150EF6-92DD-4A91-9F4C-CC92AA73A4B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6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6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>
            <a:spLocks noChangeArrowheads="1"/>
          </p:cNvSpPr>
          <p:nvPr/>
        </p:nvSpPr>
        <p:spPr bwMode="auto">
          <a:xfrm>
            <a:off x="228600" y="914400"/>
            <a:ext cx="2514600" cy="2514600"/>
          </a:xfrm>
          <a:prstGeom prst="ellipse">
            <a:avLst/>
          </a:prstGeom>
          <a:noFill/>
          <a:ln w="127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hidden">
          <a:xfrm>
            <a:off x="0" y="1676400"/>
            <a:ext cx="4724400" cy="1143000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>
              <a:latin typeface="Times New Roman" pitchFamily="18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hidden">
          <a:xfrm>
            <a:off x="3962400" y="1676400"/>
            <a:ext cx="4724400" cy="1143000"/>
          </a:xfrm>
          <a:prstGeom prst="rect">
            <a:avLst/>
          </a:prstGeom>
          <a:gradFill rotWithShape="1">
            <a:gsLst>
              <a:gs pos="0">
                <a:srgbClr val="CC3300"/>
              </a:gs>
              <a:gs pos="100000">
                <a:srgbClr val="CC3300">
                  <a:gamma/>
                  <a:tint val="60392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>
              <a:latin typeface="Times New Roman" pitchFamily="18" charset="0"/>
            </a:endParaRPr>
          </a:p>
        </p:txBody>
      </p:sp>
      <p:sp>
        <p:nvSpPr>
          <p:cNvPr id="7" name="Freeform 10"/>
          <p:cNvSpPr>
            <a:spLocks noChangeArrowheads="1"/>
          </p:cNvSpPr>
          <p:nvPr/>
        </p:nvSpPr>
        <p:spPr bwMode="auto">
          <a:xfrm>
            <a:off x="609600" y="1524000"/>
            <a:ext cx="228600" cy="1449388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reeform 11"/>
          <p:cNvSpPr>
            <a:spLocks noChangeArrowheads="1"/>
          </p:cNvSpPr>
          <p:nvPr/>
        </p:nvSpPr>
        <p:spPr bwMode="auto">
          <a:xfrm>
            <a:off x="7848600" y="1600200"/>
            <a:ext cx="261938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rgbClr val="4D4D4D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pic>
        <p:nvPicPr>
          <p:cNvPr id="9" name="Picture 8" descr="FINAL_STORK_stella_OUTLIN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375400" y="134938"/>
            <a:ext cx="2590800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iplogo2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71450" y="5737225"/>
            <a:ext cx="107632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1" descr="EU Fla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945438" y="5983288"/>
            <a:ext cx="111442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22"/>
          <p:cNvSpPr>
            <a:spLocks noChangeArrowheads="1"/>
          </p:cNvSpPr>
          <p:nvPr userDrawn="1"/>
        </p:nvSpPr>
        <p:spPr bwMode="auto">
          <a:xfrm>
            <a:off x="5410200" y="6337300"/>
            <a:ext cx="2492375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eaLnBrk="0" hangingPunct="0">
              <a:lnSpc>
                <a:spcPct val="75000"/>
              </a:lnSpc>
              <a:defRPr/>
            </a:pPr>
            <a:r>
              <a:rPr lang="en-US" sz="1200"/>
              <a:t>Stork is an EU co-funded project </a:t>
            </a:r>
          </a:p>
          <a:p>
            <a:pPr algn="r" eaLnBrk="0" hangingPunct="0">
              <a:lnSpc>
                <a:spcPct val="75000"/>
              </a:lnSpc>
              <a:defRPr/>
            </a:pPr>
            <a:r>
              <a:rPr lang="nl-NL" sz="1200"/>
              <a:t>INFSO-ICT-PSP-224993</a:t>
            </a:r>
            <a:r>
              <a:rPr lang="nl-NL"/>
              <a:t>   </a:t>
            </a:r>
            <a:endParaRPr lang="en-US"/>
          </a:p>
        </p:txBody>
      </p:sp>
      <p:pic>
        <p:nvPicPr>
          <p:cNvPr id="13" name="Picture 24" descr="ist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5791200"/>
            <a:ext cx="18161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9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 smtClean="0">
                <a:latin typeface="Century Gothic" pitchFamily="34" charset="0"/>
                <a:cs typeface="Arial" charset="0"/>
              </a:defRPr>
            </a:lvl1pPr>
          </a:lstStyle>
          <a:p>
            <a:r>
              <a:rPr lang="el-GR" smtClean="0"/>
              <a:t>Click to edit Master subtitle style</a:t>
            </a:r>
          </a:p>
        </p:txBody>
      </p:sp>
      <p:sp>
        <p:nvSpPr>
          <p:cNvPr id="3073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1295400"/>
            <a:ext cx="68580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mtClean="0">
                <a:latin typeface="Century Gothic" pitchFamily="34" charset="0"/>
                <a:cs typeface="Arial" charset="0"/>
              </a:defRPr>
            </a:lvl1pPr>
          </a:lstStyle>
          <a:p>
            <a:r>
              <a:rPr lang="el-GR" smtClean="0"/>
              <a:t>Click to edit Master title style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371600"/>
            <a:ext cx="2133600" cy="101600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>
              <a:latin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447800" y="1371600"/>
            <a:ext cx="7239000" cy="101600"/>
          </a:xfrm>
          <a:prstGeom prst="rect">
            <a:avLst/>
          </a:prstGeom>
          <a:gradFill rotWithShape="1">
            <a:gsLst>
              <a:gs pos="0">
                <a:srgbClr val="CC3300"/>
              </a:gs>
              <a:gs pos="100000">
                <a:srgbClr val="CC3300">
                  <a:gamma/>
                  <a:tint val="1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>
              <a:latin typeface="Times New Roman" pitchFamily="18" charset="0"/>
            </a:endParaRPr>
          </a:p>
        </p:txBody>
      </p:sp>
      <p:sp>
        <p:nvSpPr>
          <p:cNvPr id="6" name="Freeform 10"/>
          <p:cNvSpPr>
            <a:spLocks noChangeArrowheads="1"/>
          </p:cNvSpPr>
          <p:nvPr userDrawn="1"/>
        </p:nvSpPr>
        <p:spPr bwMode="auto">
          <a:xfrm>
            <a:off x="8229600" y="228600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rgbClr val="4D4D4D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pic>
        <p:nvPicPr>
          <p:cNvPr id="7" name="Picture 11" descr="stork_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200" y="119063"/>
            <a:ext cx="1295400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eform 9"/>
          <p:cNvSpPr>
            <a:spLocks noChangeArrowheads="1"/>
          </p:cNvSpPr>
          <p:nvPr userDrawn="1"/>
        </p:nvSpPr>
        <p:spPr bwMode="auto">
          <a:xfrm>
            <a:off x="990600" y="533400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pic>
        <p:nvPicPr>
          <p:cNvPr id="9" name="Picture 8" descr="ciplogo2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52400" y="6238875"/>
            <a:ext cx="6572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1" descr="EU Fla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305800" y="6248400"/>
            <a:ext cx="69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2"/>
          <p:cNvSpPr>
            <a:spLocks noChangeArrowheads="1"/>
          </p:cNvSpPr>
          <p:nvPr userDrawn="1"/>
        </p:nvSpPr>
        <p:spPr bwMode="auto">
          <a:xfrm>
            <a:off x="6248400" y="6551613"/>
            <a:ext cx="2036763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eaLnBrk="0" hangingPunct="0">
              <a:lnSpc>
                <a:spcPct val="50000"/>
              </a:lnSpc>
              <a:defRPr/>
            </a:pPr>
            <a:r>
              <a:rPr lang="en-US" sz="1000"/>
              <a:t>Stork is an EU co-funded project </a:t>
            </a:r>
          </a:p>
          <a:p>
            <a:pPr algn="r" eaLnBrk="0" hangingPunct="0">
              <a:lnSpc>
                <a:spcPct val="50000"/>
              </a:lnSpc>
              <a:defRPr/>
            </a:pPr>
            <a:r>
              <a:rPr lang="nl-NL" sz="1000"/>
              <a:t>INFSO-ICT-PSP-224993</a:t>
            </a:r>
            <a:r>
              <a:rPr lang="nl-NL"/>
              <a:t> </a:t>
            </a:r>
            <a:endParaRPr lang="en-US"/>
          </a:p>
        </p:txBody>
      </p:sp>
      <p:pic>
        <p:nvPicPr>
          <p:cNvPr id="13" name="Picture 13" descr="ist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38200" y="6248400"/>
            <a:ext cx="10509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66800" y="685800"/>
            <a:ext cx="7239000" cy="762000"/>
          </a:xfrm>
        </p:spPr>
        <p:txBody>
          <a:bodyPr anchor="ctr"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Inhaltsplatzhalt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1371600"/>
            <a:ext cx="2133600" cy="101600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>
              <a:latin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1447800" y="1371600"/>
            <a:ext cx="7239000" cy="101600"/>
          </a:xfrm>
          <a:prstGeom prst="rect">
            <a:avLst/>
          </a:prstGeom>
          <a:gradFill rotWithShape="1">
            <a:gsLst>
              <a:gs pos="0">
                <a:srgbClr val="CC3300"/>
              </a:gs>
              <a:gs pos="100000">
                <a:srgbClr val="CC3300">
                  <a:gamma/>
                  <a:tint val="1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>
              <a:latin typeface="Times New Roman" pitchFamily="18" charset="0"/>
            </a:endParaRPr>
          </a:p>
        </p:txBody>
      </p:sp>
      <p:sp>
        <p:nvSpPr>
          <p:cNvPr id="5" name="Freeform 10"/>
          <p:cNvSpPr>
            <a:spLocks noChangeArrowheads="1"/>
          </p:cNvSpPr>
          <p:nvPr userDrawn="1"/>
        </p:nvSpPr>
        <p:spPr bwMode="auto">
          <a:xfrm>
            <a:off x="8229600" y="228600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rgbClr val="4D4D4D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pic>
        <p:nvPicPr>
          <p:cNvPr id="6" name="Picture 11" descr="stork_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200" y="119063"/>
            <a:ext cx="1295400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reeform 9"/>
          <p:cNvSpPr>
            <a:spLocks noChangeArrowheads="1"/>
          </p:cNvSpPr>
          <p:nvPr userDrawn="1"/>
        </p:nvSpPr>
        <p:spPr bwMode="auto">
          <a:xfrm>
            <a:off x="990600" y="533400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pic>
        <p:nvPicPr>
          <p:cNvPr id="8" name="Picture 8" descr="ciplogo2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52400" y="6238875"/>
            <a:ext cx="6572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1" descr="EU Fla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305800" y="6248400"/>
            <a:ext cx="69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2"/>
          <p:cNvSpPr>
            <a:spLocks noChangeArrowheads="1"/>
          </p:cNvSpPr>
          <p:nvPr userDrawn="1"/>
        </p:nvSpPr>
        <p:spPr bwMode="auto">
          <a:xfrm>
            <a:off x="6248400" y="6551613"/>
            <a:ext cx="2036763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eaLnBrk="0" hangingPunct="0">
              <a:lnSpc>
                <a:spcPct val="50000"/>
              </a:lnSpc>
              <a:defRPr/>
            </a:pPr>
            <a:r>
              <a:rPr lang="en-US" sz="1000"/>
              <a:t>Stork is an EU co-funded project </a:t>
            </a:r>
          </a:p>
          <a:p>
            <a:pPr algn="r" eaLnBrk="0" hangingPunct="0">
              <a:lnSpc>
                <a:spcPct val="50000"/>
              </a:lnSpc>
              <a:defRPr/>
            </a:pPr>
            <a:r>
              <a:rPr lang="nl-NL" sz="1000"/>
              <a:t>INFSO-ICT-PSP-224993</a:t>
            </a:r>
            <a:r>
              <a:rPr lang="nl-NL"/>
              <a:t> </a:t>
            </a:r>
            <a:endParaRPr lang="en-US"/>
          </a:p>
        </p:txBody>
      </p:sp>
      <p:pic>
        <p:nvPicPr>
          <p:cNvPr id="11" name="Picture 13" descr="ist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38200" y="6248400"/>
            <a:ext cx="10509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66800" y="685800"/>
            <a:ext cx="7239000" cy="762000"/>
          </a:xfrm>
        </p:spPr>
        <p:txBody>
          <a:bodyPr anchor="ctr"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C529D633-F933-46AF-8DA7-04295DB157EE}" type="datetime1">
              <a:rPr lang="el-GR"/>
              <a:pPr>
                <a:defRPr/>
              </a:pPr>
              <a:t>3/2/2009</a:t>
            </a:fld>
            <a:endParaRPr lang="el-GR"/>
          </a:p>
        </p:txBody>
      </p:sp>
      <p:sp>
        <p:nvSpPr>
          <p:cNvPr id="21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4038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</p:sldLayoutIdLst>
  <p:transition spd="med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33333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33333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33333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33333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33333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333333"/>
          </a:solidFill>
          <a:latin typeface="Century Gothic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333333"/>
          </a:solidFill>
          <a:latin typeface="Century Gothic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333333"/>
          </a:solidFill>
          <a:latin typeface="Century Gothic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333333"/>
          </a:solidFill>
          <a:latin typeface="Century Gothic" pitchFamily="34" charset="0"/>
          <a:cs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rgbClr val="333333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Arial" charset="0"/>
          <a:cs typeface="+mn-cs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Arial" charset="0"/>
          <a:cs typeface="+mn-cs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Arial" charset="0"/>
          <a:cs typeface="+mn-cs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Arial" charset="0"/>
          <a:cs typeface="+mn-cs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676400"/>
            <a:ext cx="7010400" cy="1219200"/>
          </a:xfrm>
          <a:noFill/>
        </p:spPr>
        <p:txBody>
          <a:bodyPr/>
          <a:lstStyle/>
          <a:p>
            <a:pPr algn="l"/>
            <a:endParaRPr lang="en-US" sz="2000" b="1"/>
          </a:p>
          <a:p>
            <a:pPr algn="l"/>
            <a:r>
              <a:rPr lang="en-US" sz="4400">
                <a:solidFill>
                  <a:srgbClr val="D9D9D9"/>
                </a:solidFill>
                <a:latin typeface="Arial Narrow" pitchFamily="34" charset="0"/>
              </a:rPr>
              <a:t>STORK</a:t>
            </a:r>
            <a:r>
              <a:rPr lang="en-US" sz="2000">
                <a:solidFill>
                  <a:schemeClr val="bg1"/>
                </a:solidFill>
                <a:latin typeface="Arial" charset="0"/>
              </a:rPr>
              <a:t> – Current State of Affairs</a:t>
            </a:r>
          </a:p>
          <a:p>
            <a:pPr algn="l"/>
            <a:endParaRPr lang="en-US" sz="2000" b="1"/>
          </a:p>
          <a:p>
            <a:pPr algn="l"/>
            <a:endParaRPr lang="en-US" sz="2000" b="1"/>
          </a:p>
          <a:p>
            <a:pPr algn="l"/>
            <a:endParaRPr lang="es-ES" sz="2000"/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1295400" y="3429000"/>
            <a:ext cx="6934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endParaRPr lang="en-GB" dirty="0"/>
          </a:p>
          <a:p>
            <a:pPr algn="r"/>
            <a:endParaRPr lang="en-GB" dirty="0"/>
          </a:p>
          <a:p>
            <a:pPr algn="r"/>
            <a:r>
              <a:rPr lang="en-US" sz="2400" dirty="0" smtClean="0"/>
              <a:t>the </a:t>
            </a:r>
            <a:r>
              <a:rPr lang="en-US" sz="2400" dirty="0" err="1" smtClean="0"/>
              <a:t>eGov</a:t>
            </a:r>
            <a:r>
              <a:rPr lang="en-US" sz="2400" dirty="0" smtClean="0"/>
              <a:t> </a:t>
            </a:r>
            <a:r>
              <a:rPr lang="en-US" sz="2400" dirty="0" smtClean="0"/>
              <a:t>Workshop </a:t>
            </a:r>
            <a:r>
              <a:rPr lang="en-US" sz="2400" dirty="0" smtClean="0"/>
              <a:t>Brussels </a:t>
            </a:r>
            <a:r>
              <a:rPr lang="en-US" sz="2400" dirty="0" smtClean="0"/>
              <a:t>– public Finance</a:t>
            </a:r>
            <a:r>
              <a:rPr lang="en-GB" sz="2400" dirty="0" smtClean="0">
                <a:solidFill>
                  <a:srgbClr val="7F7F7F"/>
                </a:solidFill>
              </a:rPr>
              <a:t>,</a:t>
            </a:r>
            <a:endParaRPr lang="en-GB" sz="2400" dirty="0">
              <a:solidFill>
                <a:srgbClr val="7F7F7F"/>
              </a:solidFill>
            </a:endParaRPr>
          </a:p>
          <a:p>
            <a:pPr algn="r"/>
            <a:r>
              <a:rPr lang="en-GB" sz="2400" dirty="0" smtClean="0">
                <a:solidFill>
                  <a:srgbClr val="7F7F7F"/>
                </a:solidFill>
              </a:rPr>
              <a:t>Brussels, February 19</a:t>
            </a:r>
            <a:r>
              <a:rPr lang="en-GB" sz="2400" baseline="30000" dirty="0" smtClean="0">
                <a:solidFill>
                  <a:srgbClr val="7F7F7F"/>
                </a:solidFill>
              </a:rPr>
              <a:t>th</a:t>
            </a:r>
            <a:r>
              <a:rPr lang="en-GB" sz="2400" dirty="0" smtClean="0">
                <a:solidFill>
                  <a:srgbClr val="7F7F7F"/>
                </a:solidFill>
              </a:rPr>
              <a:t>, 2009</a:t>
            </a:r>
            <a:endParaRPr lang="en-GB" sz="2400" dirty="0">
              <a:solidFill>
                <a:srgbClr val="7F7F7F"/>
              </a:solidFill>
            </a:endParaRPr>
          </a:p>
          <a:p>
            <a:pPr algn="r"/>
            <a:endParaRPr lang="en-GB" dirty="0"/>
          </a:p>
          <a:p>
            <a:pPr algn="r"/>
            <a:endParaRPr lang="en-GB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 txBox="1">
            <a:spLocks noChangeArrowheads="1"/>
          </p:cNvSpPr>
          <p:nvPr/>
        </p:nvSpPr>
        <p:spPr bwMode="auto">
          <a:xfrm>
            <a:off x="1066800" y="304800"/>
            <a:ext cx="7010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n-US" sz="2000" b="1">
              <a:solidFill>
                <a:srgbClr val="7F7F7F"/>
              </a:solidFill>
            </a:endParaRP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r>
              <a:rPr lang="en-US" sz="4400">
                <a:latin typeface="Arial Narrow" pitchFamily="34" charset="0"/>
              </a:rPr>
              <a:t>STORK</a:t>
            </a:r>
            <a:r>
              <a:rPr lang="en-US" sz="2000">
                <a:solidFill>
                  <a:srgbClr val="7F7F7F"/>
                </a:solidFill>
              </a:rPr>
              <a:t> – the team</a:t>
            </a: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n-US" sz="2000" b="1">
              <a:solidFill>
                <a:srgbClr val="7F7F7F"/>
              </a:solidFill>
            </a:endParaRP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n-US" sz="2000" b="1">
              <a:solidFill>
                <a:srgbClr val="7F7F7F"/>
              </a:solidFill>
            </a:endParaRP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s-ES" sz="2000">
              <a:solidFill>
                <a:srgbClr val="7F7F7F"/>
              </a:solidFill>
            </a:endParaRPr>
          </a:p>
        </p:txBody>
      </p:sp>
      <p:graphicFrame>
        <p:nvGraphicFramePr>
          <p:cNvPr id="12517" name="Group 229"/>
          <p:cNvGraphicFramePr>
            <a:graphicFrameLocks noGrp="1"/>
          </p:cNvGraphicFramePr>
          <p:nvPr/>
        </p:nvGraphicFramePr>
        <p:xfrm>
          <a:off x="228600" y="1600200"/>
          <a:ext cx="8915400" cy="4628516"/>
        </p:xfrm>
        <a:graphic>
          <a:graphicData uri="http://schemas.openxmlformats.org/drawingml/2006/table">
            <a:tbl>
              <a:tblPr/>
              <a:tblGrid>
                <a:gridCol w="381000"/>
                <a:gridCol w="4281488"/>
                <a:gridCol w="366712"/>
                <a:gridCol w="3886200"/>
              </a:tblGrid>
              <a:tr h="252413">
                <a:tc gridSpan="2"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PARTNER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PARTNER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Atos Origin sae (Spain)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Ministry of Public Administration </a:t>
                      </a: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 the Republic of Slovenia </a:t>
                      </a: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(Slovenia)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Capgemini Nederland B.V. (The Netherlands)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Identity and Passport Service (UK)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Bundeskanzleramt Österreich (Austria)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Universitat Jaume I (Spain)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Federale Overheidsdienst Informatie en Communicatie Technologie (Belgium)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Agència Catalana de Certificació (Spain)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Bundesamt fuer Sicherheit in der Informationstechnik (Germany)</a:t>
                      </a:r>
                      <a:endParaRPr kumimoji="0" lang="de-DE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de-DE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Centro Nazionale per l'Informatica nella Pubblica Amministrazione (Italy)</a:t>
                      </a:r>
                      <a:endParaRPr kumimoji="0" lang="it-IT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de-DE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 Sertifitseerimiskeskus (Estonia)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Regione Lombardia (Italy)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Ministerio de Administraciones Publicas (Spain)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Instituto Superior Tecnico (Portugal)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Direction Générale de la Modernisation de l'Etat  (France)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MULTICERT - Serviços de Certificação Electrónica, S.A. </a:t>
                      </a: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(Portugal)</a:t>
                      </a: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Government To You (Greece)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European Electronic Messaging Association (UK)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Politecnico di Torino (Italy)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European Forum for e-Public Services (Brussels)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Ministry of Finance (Iceland)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Þjóðskrá (Iceland)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Service eLuxembourg (Luxembourg)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Technische Universität Graz (Austria)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Ministry of the Interior and Kingdom Relations (The Netherlands) 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Kruispuntbank van de Sociale Zekerheid (Belgium)</a:t>
                      </a:r>
                      <a:endParaRPr kumimoji="0" lang="nl-NL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Agência para a Modernização Administrativa, I.P. (Portugal)</a:t>
                      </a: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T-Systems Enterprise Services GmbH (Germany) 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Swedish Administrative Development Agency (Sweden)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C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 txBox="1">
            <a:spLocks noChangeArrowheads="1"/>
          </p:cNvSpPr>
          <p:nvPr/>
        </p:nvSpPr>
        <p:spPr bwMode="auto">
          <a:xfrm>
            <a:off x="1066800" y="304800"/>
            <a:ext cx="7010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n-US" sz="2000" b="1">
              <a:solidFill>
                <a:srgbClr val="7F7F7F"/>
              </a:solidFill>
            </a:endParaRP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r>
              <a:rPr lang="en-US" sz="4400">
                <a:latin typeface="Arial Narrow" pitchFamily="34" charset="0"/>
              </a:rPr>
              <a:t>STORK</a:t>
            </a:r>
            <a:r>
              <a:rPr lang="en-US" sz="2000">
                <a:solidFill>
                  <a:srgbClr val="7F7F7F"/>
                </a:solidFill>
              </a:rPr>
              <a:t> – our work packages</a:t>
            </a: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n-US" sz="2000" b="1">
              <a:solidFill>
                <a:srgbClr val="7F7F7F"/>
              </a:solidFill>
            </a:endParaRP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n-US" sz="2000" b="1">
              <a:solidFill>
                <a:srgbClr val="7F7F7F"/>
              </a:solidFill>
            </a:endParaRP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s-ES" sz="2000">
              <a:solidFill>
                <a:srgbClr val="7F7F7F"/>
              </a:solidFill>
            </a:endParaRPr>
          </a:p>
        </p:txBody>
      </p:sp>
      <p:graphicFrame>
        <p:nvGraphicFramePr>
          <p:cNvPr id="14395" name="Group 59"/>
          <p:cNvGraphicFramePr>
            <a:graphicFrameLocks noGrp="1"/>
          </p:cNvGraphicFramePr>
          <p:nvPr/>
        </p:nvGraphicFramePr>
        <p:xfrm>
          <a:off x="1066800" y="1752600"/>
          <a:ext cx="7467600" cy="4171315"/>
        </p:xfrm>
        <a:graphic>
          <a:graphicData uri="http://schemas.openxmlformats.org/drawingml/2006/table">
            <a:tbl>
              <a:tblPr/>
              <a:tblGrid>
                <a:gridCol w="839788"/>
                <a:gridCol w="5332412"/>
                <a:gridCol w="1295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21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LEADER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212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latin typeface="Arial" charset="0"/>
                          <a:cs typeface="Arial" charset="0"/>
                        </a:rPr>
                        <a:t>WP1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Project Management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latin typeface="Arial" charset="0"/>
                          <a:cs typeface="Arial" charset="0"/>
                        </a:rPr>
                        <a:t>Atos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048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latin typeface="Arial" charset="0"/>
                          <a:cs typeface="Arial" charset="0"/>
                        </a:rPr>
                        <a:t>DEFINITION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latin typeface="Arial" charset="0"/>
                          <a:cs typeface="Arial" charset="0"/>
                        </a:rPr>
                        <a:t>WP2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cs typeface="Arial" charset="0"/>
                        </a:rPr>
                        <a:t>eID inventory, trust and application groups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latin typeface="Arial" charset="0"/>
                          <a:cs typeface="Arial" charset="0"/>
                        </a:rPr>
                        <a:t>NL MOI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latin typeface="Arial" charset="0"/>
                          <a:cs typeface="Arial" charset="0"/>
                        </a:rPr>
                        <a:t>WP3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cs typeface="Arial" charset="0"/>
                        </a:rPr>
                        <a:t>eID and upcoming technologies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latin typeface="Arial" charset="0"/>
                          <a:cs typeface="Arial" charset="0"/>
                        </a:rPr>
                        <a:t>AT TUG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8"/>
                    </a:solidFill>
                  </a:tcPr>
                </a:tc>
              </a:tr>
              <a:tr h="3048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latin typeface="Arial" charset="0"/>
                          <a:cs typeface="Arial" charset="0"/>
                        </a:rPr>
                        <a:t>ARCHITECTURE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latin typeface="Arial" charset="0"/>
                          <a:cs typeface="Arial" charset="0"/>
                        </a:rPr>
                        <a:t>WP4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cs typeface="Arial" charset="0"/>
                        </a:rPr>
                        <a:t>eID process flows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latin typeface="Arial" charset="0"/>
                          <a:cs typeface="Arial" charset="0"/>
                        </a:rPr>
                        <a:t>UK IPS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8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latin typeface="Arial" charset="0"/>
                          <a:cs typeface="Arial" charset="0"/>
                        </a:rPr>
                        <a:t>WP5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cs typeface="Arial" charset="0"/>
                        </a:rPr>
                        <a:t>eID and common specifications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latin typeface="Arial" charset="0"/>
                          <a:cs typeface="Arial" charset="0"/>
                        </a:rPr>
                        <a:t>BE FEDICT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latin typeface="Arial" charset="0"/>
                          <a:cs typeface="Arial" charset="0"/>
                        </a:rPr>
                        <a:t>ES MAP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3556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IMPLEMENTATION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latin typeface="Arial" charset="0"/>
                          <a:cs typeface="Arial" charset="0"/>
                        </a:rPr>
                        <a:t>WP6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cs typeface="Arial" charset="0"/>
                        </a:rPr>
                        <a:t>Pilots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(specification – definition – implementation - evaluation)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E5E5E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latin typeface="Arial" charset="0"/>
                          <a:cs typeface="Arial" charset="0"/>
                        </a:rPr>
                        <a:t>WP7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Communication and Sustainability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latin typeface="Arial" charset="0"/>
                          <a:cs typeface="Arial" charset="0"/>
                        </a:rPr>
                        <a:t>Gov2U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Inhaltsplatzhalt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None/>
            </a:pPr>
            <a:r>
              <a:rPr lang="de-AT" smtClean="0"/>
              <a:t>Start: 1. June 2008;   Duration: 36 months </a:t>
            </a:r>
            <a:endParaRPr lang="de-DE" smtClean="0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 </a:t>
            </a:r>
            <a:endParaRPr lang="de-DE" dirty="0"/>
          </a:p>
        </p:txBody>
      </p:sp>
      <p:sp>
        <p:nvSpPr>
          <p:cNvPr id="15364" name="Rectangle 3"/>
          <p:cNvSpPr txBox="1">
            <a:spLocks noChangeArrowheads="1"/>
          </p:cNvSpPr>
          <p:nvPr/>
        </p:nvSpPr>
        <p:spPr bwMode="auto">
          <a:xfrm>
            <a:off x="1066800" y="304800"/>
            <a:ext cx="7010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n-US" sz="2000" b="1">
              <a:solidFill>
                <a:srgbClr val="7F7F7F"/>
              </a:solidFill>
            </a:endParaRP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r>
              <a:rPr lang="en-US" sz="4400">
                <a:latin typeface="Arial Narrow" pitchFamily="34" charset="0"/>
              </a:rPr>
              <a:t>STORK</a:t>
            </a:r>
            <a:r>
              <a:rPr lang="en-US" sz="2000">
                <a:solidFill>
                  <a:srgbClr val="7F7F7F"/>
                </a:solidFill>
              </a:rPr>
              <a:t> – WP schedule</a:t>
            </a: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n-US" sz="2000" b="1">
              <a:solidFill>
                <a:srgbClr val="7F7F7F"/>
              </a:solidFill>
            </a:endParaRP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n-US" sz="2000" b="1">
              <a:solidFill>
                <a:srgbClr val="7F7F7F"/>
              </a:solidFill>
            </a:endParaRP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s-ES" sz="2000">
              <a:solidFill>
                <a:srgbClr val="7F7F7F"/>
              </a:solidFill>
            </a:endParaRPr>
          </a:p>
        </p:txBody>
      </p:sp>
      <p:pic>
        <p:nvPicPr>
          <p:cNvPr id="1536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743200"/>
            <a:ext cx="890111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 txBox="1">
            <a:spLocks noChangeArrowheads="1"/>
          </p:cNvSpPr>
          <p:nvPr/>
        </p:nvSpPr>
        <p:spPr bwMode="auto">
          <a:xfrm>
            <a:off x="1066800" y="304800"/>
            <a:ext cx="7010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n-US" sz="2000" b="1">
              <a:solidFill>
                <a:srgbClr val="7F7F7F"/>
              </a:solidFill>
            </a:endParaRP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r>
              <a:rPr lang="en-US" sz="4400">
                <a:latin typeface="Arial Narrow" pitchFamily="34" charset="0"/>
              </a:rPr>
              <a:t>STORK</a:t>
            </a:r>
            <a:r>
              <a:rPr lang="en-US" sz="2000">
                <a:solidFill>
                  <a:srgbClr val="7F7F7F"/>
                </a:solidFill>
              </a:rPr>
              <a:t> – our pilots</a:t>
            </a: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n-US" sz="2000" b="1">
              <a:solidFill>
                <a:srgbClr val="7F7F7F"/>
              </a:solidFill>
            </a:endParaRP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n-US" sz="2000" b="1">
              <a:solidFill>
                <a:srgbClr val="7F7F7F"/>
              </a:solidFill>
            </a:endParaRP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s-ES" sz="2000">
              <a:solidFill>
                <a:srgbClr val="7F7F7F"/>
              </a:solidFill>
            </a:endParaRPr>
          </a:p>
        </p:txBody>
      </p:sp>
      <p:graphicFrame>
        <p:nvGraphicFramePr>
          <p:cNvPr id="17453" name="Group 45"/>
          <p:cNvGraphicFramePr>
            <a:graphicFrameLocks noGrp="1"/>
          </p:cNvGraphicFramePr>
          <p:nvPr/>
        </p:nvGraphicFramePr>
        <p:xfrm>
          <a:off x="1143000" y="2133600"/>
          <a:ext cx="7543800" cy="3078480"/>
        </p:xfrm>
        <a:graphic>
          <a:graphicData uri="http://schemas.openxmlformats.org/drawingml/2006/table">
            <a:tbl>
              <a:tblPr/>
              <a:tblGrid>
                <a:gridCol w="914400"/>
                <a:gridCol w="5551488"/>
                <a:gridCol w="10779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Pilot 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21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LEADER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212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latin typeface="Arial" charset="0"/>
                          <a:cs typeface="Arial" charset="0"/>
                        </a:rPr>
                        <a:t>PILOT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cs typeface="Arial" charset="0"/>
                        </a:rPr>
                        <a:t>Cross-border authentication platform for electronic services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latin typeface="Arial" charset="0"/>
                          <a:cs typeface="Arial" charset="0"/>
                        </a:rPr>
                        <a:t>UK IPS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latin typeface="Arial" charset="0"/>
                          <a:cs typeface="Arial" charset="0"/>
                        </a:rPr>
                        <a:t>PILOT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cs typeface="Arial" charset="0"/>
                        </a:rPr>
                        <a:t>SaferChat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latin typeface="Arial" charset="0"/>
                          <a:cs typeface="Arial" charset="0"/>
                        </a:rPr>
                        <a:t>IS MOF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latin typeface="Arial" charset="0"/>
                          <a:cs typeface="Arial" charset="0"/>
                        </a:rPr>
                        <a:t>PILOT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cs typeface="Arial" charset="0"/>
                        </a:rPr>
                        <a:t>eID Student mobility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latin typeface="Arial" charset="0"/>
                          <a:cs typeface="Arial" charset="0"/>
                        </a:rPr>
                        <a:t>ES CRUE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latin typeface="Arial" charset="0"/>
                          <a:cs typeface="Arial" charset="0"/>
                        </a:rPr>
                        <a:t>PILOT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cs typeface="Arial" charset="0"/>
                        </a:rPr>
                        <a:t>eID Electronic delivery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latin typeface="Arial" charset="0"/>
                          <a:cs typeface="Arial" charset="0"/>
                        </a:rPr>
                        <a:t>AT TUG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latin typeface="Arial" charset="0"/>
                          <a:cs typeface="Arial" charset="0"/>
                        </a:rPr>
                        <a:t>PILOT 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Change of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latin typeface="Arial" charset="0"/>
                          <a:cs typeface="Arial" charset="0"/>
                        </a:rPr>
                        <a:t>PT AMA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5E5E5E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cs typeface="Arial" charset="0"/>
                        </a:rPr>
                        <a:t>Evaluation and feedback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E5E5E"/>
                          </a:solidFill>
                          <a:effectLst/>
                          <a:latin typeface="Arial" charset="0"/>
                          <a:cs typeface="Arial" charset="0"/>
                        </a:rPr>
                        <a:t>NL MOI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 </a:t>
            </a:r>
            <a:endParaRPr lang="de-DE" dirty="0"/>
          </a:p>
        </p:txBody>
      </p:sp>
      <p:sp>
        <p:nvSpPr>
          <p:cNvPr id="17411" name="Inhaltsplatzhalt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WP3: New and Emerging Technologies</a:t>
            </a:r>
          </a:p>
          <a:p>
            <a:pPr lvl="1"/>
            <a:r>
              <a:rPr lang="en-US" smtClean="0"/>
              <a:t>establish </a:t>
            </a:r>
            <a:r>
              <a:rPr lang="en-US" u="sng" smtClean="0"/>
              <a:t>inventory of technologies </a:t>
            </a:r>
            <a:r>
              <a:rPr lang="en-US" smtClean="0"/>
              <a:t>relevant for STORK</a:t>
            </a:r>
          </a:p>
          <a:p>
            <a:pPr lvl="1"/>
            <a:r>
              <a:rPr lang="en-US" smtClean="0"/>
              <a:t>continuously elaborate on upcoming and emerging technologies</a:t>
            </a:r>
          </a:p>
          <a:p>
            <a:pPr lvl="1"/>
            <a:r>
              <a:rPr lang="en-US" u="sng" smtClean="0"/>
              <a:t>assess the technologies </a:t>
            </a:r>
            <a:r>
              <a:rPr lang="en-US" smtClean="0"/>
              <a:t>against the common specifications</a:t>
            </a:r>
          </a:p>
          <a:p>
            <a:pPr lvl="1"/>
            <a:r>
              <a:rPr lang="en-US" smtClean="0"/>
              <a:t>provide prototypes and demonstrators of some technologies</a:t>
            </a:r>
            <a:endParaRPr lang="en-GB" smtClean="0"/>
          </a:p>
        </p:txBody>
      </p:sp>
      <p:sp>
        <p:nvSpPr>
          <p:cNvPr id="17412" name="Rectangle 3"/>
          <p:cNvSpPr txBox="1">
            <a:spLocks noChangeArrowheads="1"/>
          </p:cNvSpPr>
          <p:nvPr/>
        </p:nvSpPr>
        <p:spPr bwMode="auto">
          <a:xfrm>
            <a:off x="1066800" y="304800"/>
            <a:ext cx="7010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n-US" sz="2000" b="1">
              <a:solidFill>
                <a:srgbClr val="7F7F7F"/>
              </a:solidFill>
            </a:endParaRP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r>
              <a:rPr lang="en-US" sz="4400">
                <a:latin typeface="Arial Narrow" pitchFamily="34" charset="0"/>
              </a:rPr>
              <a:t>STORK</a:t>
            </a:r>
            <a:r>
              <a:rPr lang="en-US" sz="2000">
                <a:solidFill>
                  <a:srgbClr val="7F7F7F"/>
                </a:solidFill>
              </a:rPr>
              <a:t> – WP3</a:t>
            </a: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n-US" sz="2000" b="1">
              <a:solidFill>
                <a:srgbClr val="7F7F7F"/>
              </a:solidFill>
            </a:endParaRP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n-US" sz="2000" b="1">
              <a:solidFill>
                <a:srgbClr val="7F7F7F"/>
              </a:solidFill>
            </a:endParaRP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s-ES" sz="200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 </a:t>
            </a:r>
            <a:endParaRPr lang="de-DE" dirty="0"/>
          </a:p>
        </p:txBody>
      </p:sp>
      <p:sp>
        <p:nvSpPr>
          <p:cNvPr id="19459" name="Inhaltsplatzhalt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 WP4: eID Process Flows</a:t>
            </a:r>
          </a:p>
          <a:p>
            <a:pPr lvl="1"/>
            <a:r>
              <a:rPr lang="en-US" smtClean="0"/>
              <a:t>to deliver process maps for cross-border authentication (people and businesses);</a:t>
            </a:r>
          </a:p>
          <a:p>
            <a:pPr lvl="1"/>
            <a:r>
              <a:rPr lang="en-US" smtClean="0"/>
              <a:t>to deliver process maps for cross-border use of digital signature;</a:t>
            </a:r>
          </a:p>
          <a:p>
            <a:pPr lvl="1"/>
            <a:r>
              <a:rPr lang="en-US" smtClean="0"/>
              <a:t>to deliver process maps for cross-border user control of identity data.</a:t>
            </a:r>
            <a:endParaRPr lang="en-GB" smtClean="0"/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1066800" y="304800"/>
            <a:ext cx="7010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n-US" sz="2000" b="1">
              <a:solidFill>
                <a:srgbClr val="7F7F7F"/>
              </a:solidFill>
            </a:endParaRP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r>
              <a:rPr lang="en-US" sz="4400">
                <a:latin typeface="Arial Narrow" pitchFamily="34" charset="0"/>
              </a:rPr>
              <a:t>STORK</a:t>
            </a:r>
            <a:r>
              <a:rPr lang="en-US" sz="2000">
                <a:solidFill>
                  <a:srgbClr val="7F7F7F"/>
                </a:solidFill>
              </a:rPr>
              <a:t> – WP4</a:t>
            </a: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n-US" sz="2000" b="1">
              <a:solidFill>
                <a:srgbClr val="7F7F7F"/>
              </a:solidFill>
            </a:endParaRP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n-US" sz="2000" b="1">
              <a:solidFill>
                <a:srgbClr val="7F7F7F"/>
              </a:solidFill>
            </a:endParaRP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s-ES" sz="200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 </a:t>
            </a:r>
            <a:endParaRPr lang="de-DE" dirty="0"/>
          </a:p>
        </p:txBody>
      </p:sp>
      <p:sp>
        <p:nvSpPr>
          <p:cNvPr id="21507" name="Inhaltsplatzhalt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WP5: Common Specifications</a:t>
            </a:r>
          </a:p>
          <a:p>
            <a:pPr lvl="1"/>
            <a:r>
              <a:rPr lang="en-US" smtClean="0"/>
              <a:t>to develop common specifications</a:t>
            </a:r>
          </a:p>
          <a:p>
            <a:pPr lvl="1"/>
            <a:r>
              <a:rPr lang="en-US" smtClean="0"/>
              <a:t>to implement common interoperability layers</a:t>
            </a:r>
          </a:p>
          <a:p>
            <a:r>
              <a:rPr lang="en-US" smtClean="0"/>
              <a:t>Two interoperability models investigated</a:t>
            </a:r>
          </a:p>
          <a:p>
            <a:pPr lvl="1"/>
            <a:r>
              <a:rPr lang="en-US" smtClean="0"/>
              <a:t>Proxy Approach (Pan-European Proxy Service PEPS)</a:t>
            </a:r>
          </a:p>
          <a:p>
            <a:pPr lvl="1"/>
            <a:r>
              <a:rPr lang="en-US" smtClean="0"/>
              <a:t>Middleware Approach </a:t>
            </a:r>
            <a:endParaRPr lang="en-GB" smtClean="0"/>
          </a:p>
        </p:txBody>
      </p:sp>
      <p:sp>
        <p:nvSpPr>
          <p:cNvPr id="21508" name="Rectangle 3"/>
          <p:cNvSpPr txBox="1">
            <a:spLocks noChangeArrowheads="1"/>
          </p:cNvSpPr>
          <p:nvPr/>
        </p:nvSpPr>
        <p:spPr bwMode="auto">
          <a:xfrm>
            <a:off x="1066800" y="304800"/>
            <a:ext cx="7010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n-US" sz="2000" b="1">
              <a:solidFill>
                <a:srgbClr val="7F7F7F"/>
              </a:solidFill>
            </a:endParaRP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r>
              <a:rPr lang="en-US" sz="4400">
                <a:latin typeface="Arial Narrow" pitchFamily="34" charset="0"/>
              </a:rPr>
              <a:t>STORK</a:t>
            </a:r>
            <a:r>
              <a:rPr lang="en-US" sz="2000">
                <a:solidFill>
                  <a:srgbClr val="7F7F7F"/>
                </a:solidFill>
              </a:rPr>
              <a:t> – WP5</a:t>
            </a: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n-US" sz="2000" b="1">
              <a:solidFill>
                <a:srgbClr val="7F7F7F"/>
              </a:solidFill>
            </a:endParaRP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n-US" sz="2000" b="1">
              <a:solidFill>
                <a:srgbClr val="7F7F7F"/>
              </a:solidFill>
            </a:endParaRP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s-ES" sz="200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TORK Web Site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0"/>
            <a:ext cx="8572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3400" y="2590800"/>
            <a:ext cx="8229600" cy="1981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cs typeface="Arial" charset="0"/>
              </a:rPr>
              <a:t>Thank You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cs typeface="Arial" charset="0"/>
              </a:rPr>
              <a:t>for your attention!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mtClean="0">
              <a:cs typeface="Arial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u="sng" smtClean="0">
                <a:solidFill>
                  <a:srgbClr val="C00000"/>
                </a:solidFill>
                <a:cs typeface="Arial" charset="0"/>
              </a:rPr>
              <a:t>www.eid-stork.eu</a:t>
            </a:r>
            <a:r>
              <a:rPr lang="en-US" smtClean="0">
                <a:cs typeface="Arial" charset="0"/>
              </a:rPr>
              <a:t>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mtClean="0">
              <a:cs typeface="Arial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800" smtClean="0">
              <a:cs typeface="Arial" charset="0"/>
            </a:endParaRPr>
          </a:p>
        </p:txBody>
      </p:sp>
      <p:sp>
        <p:nvSpPr>
          <p:cNvPr id="25603" name="Rectangle 3"/>
          <p:cNvSpPr txBox="1">
            <a:spLocks noChangeArrowheads="1"/>
          </p:cNvSpPr>
          <p:nvPr/>
        </p:nvSpPr>
        <p:spPr bwMode="auto">
          <a:xfrm>
            <a:off x="1066800" y="304800"/>
            <a:ext cx="7315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n-US" sz="2000" b="1">
              <a:solidFill>
                <a:srgbClr val="7F7F7F"/>
              </a:solidFill>
            </a:endParaRP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r>
              <a:rPr lang="en-US" sz="4400">
                <a:latin typeface="Arial Narrow" pitchFamily="34" charset="0"/>
              </a:rPr>
              <a:t>STORK</a:t>
            </a:r>
            <a:endParaRPr lang="en-US" sz="2000">
              <a:solidFill>
                <a:srgbClr val="7F7F7F"/>
              </a:solidFill>
            </a:endParaRP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n-US" sz="2000" b="1">
              <a:solidFill>
                <a:srgbClr val="7F7F7F"/>
              </a:solidFill>
            </a:endParaRP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n-US" sz="2000" b="1">
              <a:solidFill>
                <a:srgbClr val="7F7F7F"/>
              </a:solidFill>
            </a:endParaRP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s-ES" sz="200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Table of Contents</a:t>
            </a:r>
            <a:endParaRPr lang="en-GB"/>
          </a:p>
        </p:txBody>
      </p:sp>
      <p:sp>
        <p:nvSpPr>
          <p:cNvPr id="6147" name="Inhaltsplatzhalter 2"/>
          <p:cNvSpPr>
            <a:spLocks noGrp="1"/>
          </p:cNvSpPr>
          <p:nvPr>
            <p:ph idx="1"/>
          </p:nvPr>
        </p:nvSpPr>
        <p:spPr bwMode="auto">
          <a:xfrm>
            <a:off x="457200" y="2286000"/>
            <a:ext cx="8229600" cy="38401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Project Environment and Objectives</a:t>
            </a:r>
          </a:p>
          <a:p>
            <a:r>
              <a:rPr lang="en-GB" dirty="0" smtClean="0"/>
              <a:t>Partners</a:t>
            </a:r>
          </a:p>
          <a:p>
            <a:r>
              <a:rPr lang="en-GB" dirty="0" smtClean="0"/>
              <a:t>Work Packages and Schedule</a:t>
            </a:r>
          </a:p>
          <a:p>
            <a:r>
              <a:rPr lang="en-GB" dirty="0" smtClean="0"/>
              <a:t>Technical </a:t>
            </a:r>
            <a:r>
              <a:rPr lang="en-GB" dirty="0" err="1" smtClean="0"/>
              <a:t>WPs</a:t>
            </a:r>
            <a:r>
              <a:rPr lang="en-GB" dirty="0" smtClean="0"/>
              <a:t> </a:t>
            </a:r>
          </a:p>
          <a:p>
            <a:r>
              <a:rPr lang="en-GB" dirty="0" smtClean="0"/>
              <a:t>Website &amp; involvement</a:t>
            </a:r>
            <a:endParaRPr lang="en-GB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itle 1"/>
          <p:cNvSpPr>
            <a:spLocks/>
          </p:cNvSpPr>
          <p:nvPr/>
        </p:nvSpPr>
        <p:spPr bwMode="auto">
          <a:xfrm>
            <a:off x="1066800" y="7620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GB" sz="2800" dirty="0">
                <a:solidFill>
                  <a:srgbClr val="333333"/>
                </a:solidFill>
                <a:latin typeface="Arial Narrow" pitchFamily="34" charset="0"/>
              </a:rPr>
              <a:t>eGovernment  </a:t>
            </a:r>
            <a:r>
              <a:rPr lang="en-GB" sz="2400" spc="600" dirty="0">
                <a:solidFill>
                  <a:srgbClr val="333333"/>
                </a:solidFill>
                <a:latin typeface="Arial Narrow" pitchFamily="34" charset="0"/>
              </a:rPr>
              <a:t>objectives</a:t>
            </a:r>
            <a:r>
              <a:rPr lang="en-GB" sz="2400" dirty="0">
                <a:solidFill>
                  <a:srgbClr val="333333"/>
                </a:solidFill>
                <a:latin typeface="+mj-lt"/>
              </a:rPr>
              <a:t>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(ICT-PSP call 2007)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39815" y="1576676"/>
          <a:ext cx="8986520" cy="4593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172" name="Picture 7" descr="FINAL_STORK_stella_OUTLINE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81200" y="3354388"/>
            <a:ext cx="685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372225" cy="3195638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90850" y="3492500"/>
            <a:ext cx="6153150" cy="336550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6324600" y="152400"/>
            <a:ext cx="25146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5410200"/>
            <a:ext cx="25146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34290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INAL_STORK_stella_OUTLIN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981200"/>
            <a:ext cx="6065838" cy="402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 txBox="1">
            <a:spLocks noChangeArrowheads="1"/>
          </p:cNvSpPr>
          <p:nvPr/>
        </p:nvSpPr>
        <p:spPr bwMode="auto">
          <a:xfrm>
            <a:off x="1066800" y="304800"/>
            <a:ext cx="7010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n-US" sz="2000" b="1">
              <a:solidFill>
                <a:srgbClr val="7F7F7F"/>
              </a:solidFill>
            </a:endParaRP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r>
              <a:rPr lang="en-US" sz="4400">
                <a:latin typeface="Arial Narrow" pitchFamily="34" charset="0"/>
              </a:rPr>
              <a:t>STORK</a:t>
            </a:r>
            <a:r>
              <a:rPr lang="en-US" sz="2000">
                <a:solidFill>
                  <a:srgbClr val="7F7F7F"/>
                </a:solidFill>
              </a:rPr>
              <a:t> – the project</a:t>
            </a: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n-US" sz="2000" b="1">
              <a:solidFill>
                <a:srgbClr val="7F7F7F"/>
              </a:solidFill>
            </a:endParaRP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n-US" sz="2000" b="1">
              <a:solidFill>
                <a:srgbClr val="7F7F7F"/>
              </a:solidFill>
            </a:endParaRP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s-ES" sz="2000">
              <a:solidFill>
                <a:srgbClr val="7F7F7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2997200"/>
            <a:ext cx="77724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/>
              <a:t>What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does</a:t>
            </a:r>
            <a:r>
              <a:rPr lang="en-US" sz="3200" dirty="0"/>
              <a:t> </a:t>
            </a:r>
            <a:r>
              <a:rPr lang="en-US" sz="3200" b="1" dirty="0"/>
              <a:t>STORK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stand</a:t>
            </a:r>
            <a:r>
              <a:rPr lang="en-US" sz="3200" dirty="0"/>
              <a:t> for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de-DE" smtClean="0">
              <a:solidFill>
                <a:srgbClr val="5E5E5E"/>
              </a:solidFill>
            </a:endParaRPr>
          </a:p>
        </p:txBody>
      </p:sp>
      <p:sp>
        <p:nvSpPr>
          <p:cNvPr id="9219" name="Rectangle 1"/>
          <p:cNvSpPr>
            <a:spLocks noChangeArrowheads="1"/>
          </p:cNvSpPr>
          <p:nvPr/>
        </p:nvSpPr>
        <p:spPr bwMode="auto">
          <a:xfrm>
            <a:off x="838200" y="2671763"/>
            <a:ext cx="76200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en-US" sz="2800">
                <a:ea typeface="SimSun" pitchFamily="2" charset="-122"/>
              </a:rPr>
              <a:t>… To simplify administrative formalities by providing online access to public services across EU borders;</a:t>
            </a:r>
            <a:endParaRPr lang="en-US" sz="2800"/>
          </a:p>
        </p:txBody>
      </p:sp>
      <p:sp>
        <p:nvSpPr>
          <p:cNvPr id="9220" name="Rectangle 3"/>
          <p:cNvSpPr txBox="1">
            <a:spLocks noChangeArrowheads="1"/>
          </p:cNvSpPr>
          <p:nvPr/>
        </p:nvSpPr>
        <p:spPr bwMode="auto">
          <a:xfrm>
            <a:off x="1066800" y="304800"/>
            <a:ext cx="7010400" cy="106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n-US" sz="2000" b="1">
              <a:solidFill>
                <a:srgbClr val="7F7F7F"/>
              </a:solidFill>
            </a:endParaRP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r>
              <a:rPr lang="en-US" sz="4400">
                <a:latin typeface="Arial Narrow" pitchFamily="34" charset="0"/>
              </a:rPr>
              <a:t>STORK</a:t>
            </a:r>
            <a:r>
              <a:rPr lang="en-US" sz="2000">
                <a:solidFill>
                  <a:srgbClr val="7F7F7F"/>
                </a:solidFill>
              </a:rPr>
              <a:t> – our vision</a:t>
            </a: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n-US" sz="2000" b="1">
              <a:solidFill>
                <a:srgbClr val="7F7F7F"/>
              </a:solidFill>
            </a:endParaRP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n-US" sz="2000" b="1">
              <a:solidFill>
                <a:srgbClr val="7F7F7F"/>
              </a:solidFill>
            </a:endParaRP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s-ES" sz="200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de-DE" smtClean="0">
              <a:solidFill>
                <a:srgbClr val="5E5E5E"/>
              </a:solidFill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838200" y="2667000"/>
            <a:ext cx="75438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en-US" sz="2800" dirty="0">
                <a:latin typeface="+mn-lt"/>
                <a:ea typeface="SimSun" pitchFamily="2" charset="-122"/>
                <a:cs typeface="Arial" pitchFamily="34" charset="0"/>
              </a:rPr>
              <a:t>… </a:t>
            </a:r>
            <a:r>
              <a:rPr lang="en-US" sz="2800" dirty="0"/>
              <a:t>To develop and test common specifications for secure and mutual recognition of national electronic identity (eID) between participating countries;</a:t>
            </a:r>
            <a:endParaRPr lang="en-US" sz="2800" dirty="0">
              <a:latin typeface="+mn-lt"/>
              <a:cs typeface="Arial" pitchFamily="34" charset="0"/>
            </a:endParaRPr>
          </a:p>
        </p:txBody>
      </p:sp>
      <p:sp>
        <p:nvSpPr>
          <p:cNvPr id="10244" name="Rectangle 3"/>
          <p:cNvSpPr txBox="1">
            <a:spLocks noChangeArrowheads="1"/>
          </p:cNvSpPr>
          <p:nvPr/>
        </p:nvSpPr>
        <p:spPr bwMode="auto">
          <a:xfrm>
            <a:off x="1066800" y="304800"/>
            <a:ext cx="7010400" cy="106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n-US" sz="2000" b="1">
              <a:solidFill>
                <a:srgbClr val="7F7F7F"/>
              </a:solidFill>
            </a:endParaRP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r>
              <a:rPr lang="en-US" sz="4400">
                <a:latin typeface="Arial Narrow" pitchFamily="34" charset="0"/>
              </a:rPr>
              <a:t>STORK</a:t>
            </a:r>
            <a:r>
              <a:rPr lang="en-US" sz="2000">
                <a:solidFill>
                  <a:srgbClr val="7F7F7F"/>
                </a:solidFill>
              </a:rPr>
              <a:t> – our mission</a:t>
            </a: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n-US" sz="2000" b="1">
              <a:solidFill>
                <a:srgbClr val="7F7F7F"/>
              </a:solidFill>
            </a:endParaRP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n-US" sz="2000" b="1">
              <a:solidFill>
                <a:srgbClr val="7F7F7F"/>
              </a:solidFill>
            </a:endParaRP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s-ES" sz="200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de-DE" smtClean="0">
              <a:solidFill>
                <a:srgbClr val="5E5E5E"/>
              </a:solidFill>
            </a:endParaRPr>
          </a:p>
        </p:txBody>
      </p:sp>
      <p:sp>
        <p:nvSpPr>
          <p:cNvPr id="11267" name="Rectangle 1"/>
          <p:cNvSpPr>
            <a:spLocks noChangeArrowheads="1"/>
          </p:cNvSpPr>
          <p:nvPr/>
        </p:nvSpPr>
        <p:spPr bwMode="auto">
          <a:xfrm>
            <a:off x="838200" y="2274888"/>
            <a:ext cx="7620000" cy="258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514350" indent="-514350" algn="just"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FontTx/>
              <a:buAutoNum type="arabicPeriod"/>
            </a:pPr>
            <a:r>
              <a:rPr lang="en-US" sz="2400" b="1"/>
              <a:t>Define</a:t>
            </a:r>
            <a:r>
              <a:rPr lang="en-US" sz="2400"/>
              <a:t> common rules and specifications to assist mutual recognition of eIDs across national borders;</a:t>
            </a: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FontTx/>
              <a:buAutoNum type="arabicPeriod"/>
            </a:pPr>
            <a:r>
              <a:rPr lang="en-US" sz="2400" b="1"/>
              <a:t>Test</a:t>
            </a:r>
            <a:r>
              <a:rPr lang="en-US" sz="2400"/>
              <a:t> in real life environments, secure and easy-to-use eID solutions for citizens and businesses; </a:t>
            </a: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FontTx/>
              <a:buAutoNum type="arabicPeriod"/>
            </a:pPr>
            <a:r>
              <a:rPr lang="en-US" sz="2400" b="1"/>
              <a:t>Interact</a:t>
            </a:r>
            <a:r>
              <a:rPr lang="en-US" sz="2400"/>
              <a:t> with other EU initiatives to maximize the usefulness of eID services.</a:t>
            </a:r>
            <a:r>
              <a:rPr lang="en-US" sz="2400">
                <a:solidFill>
                  <a:srgbClr val="5E5E5E"/>
                </a:solidFill>
              </a:rPr>
              <a:t> </a:t>
            </a:r>
          </a:p>
        </p:txBody>
      </p:sp>
      <p:sp>
        <p:nvSpPr>
          <p:cNvPr id="11268" name="Rectangle 3"/>
          <p:cNvSpPr txBox="1">
            <a:spLocks noChangeArrowheads="1"/>
          </p:cNvSpPr>
          <p:nvPr/>
        </p:nvSpPr>
        <p:spPr bwMode="auto">
          <a:xfrm>
            <a:off x="1066800" y="304800"/>
            <a:ext cx="7010400" cy="106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n-US" sz="2000" b="1">
              <a:solidFill>
                <a:srgbClr val="7F7F7F"/>
              </a:solidFill>
            </a:endParaRP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r>
              <a:rPr lang="en-US" sz="4400">
                <a:latin typeface="Arial Narrow" pitchFamily="34" charset="0"/>
              </a:rPr>
              <a:t>STORK</a:t>
            </a:r>
            <a:r>
              <a:rPr lang="en-US" sz="2000">
                <a:solidFill>
                  <a:srgbClr val="7F7F7F"/>
                </a:solidFill>
              </a:rPr>
              <a:t> – our objectives</a:t>
            </a: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n-US" sz="2000" b="1">
              <a:solidFill>
                <a:srgbClr val="7F7F7F"/>
              </a:solidFill>
            </a:endParaRP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n-US" sz="2000" b="1">
              <a:solidFill>
                <a:srgbClr val="7F7F7F"/>
              </a:solidFill>
            </a:endParaRP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s-ES" sz="200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48"/>
          <p:cNvGrpSpPr>
            <a:grpSpLocks/>
          </p:cNvGrpSpPr>
          <p:nvPr/>
        </p:nvGrpSpPr>
        <p:grpSpPr bwMode="auto">
          <a:xfrm>
            <a:off x="990600" y="1600200"/>
            <a:ext cx="5257800" cy="4419600"/>
            <a:chOff x="1752600" y="1600200"/>
            <a:chExt cx="5257800" cy="4419600"/>
          </a:xfrm>
        </p:grpSpPr>
        <p:pic>
          <p:nvPicPr>
            <p:cNvPr id="12293" name="Picture 4" descr="carteEurope.gif"/>
            <p:cNvPicPr>
              <a:picLocks noChangeAspect="1"/>
            </p:cNvPicPr>
            <p:nvPr/>
          </p:nvPicPr>
          <p:blipFill>
            <a:blip r:embed="rId2"/>
            <a:srcRect l="1396" t="1563" r="2261" b="7813"/>
            <a:stretch>
              <a:fillRect/>
            </a:stretch>
          </p:blipFill>
          <p:spPr bwMode="auto">
            <a:xfrm>
              <a:off x="1752600" y="1600200"/>
              <a:ext cx="5257800" cy="441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" name="Freeform 32"/>
            <p:cNvSpPr/>
            <p:nvPr/>
          </p:nvSpPr>
          <p:spPr>
            <a:xfrm>
              <a:off x="2268538" y="3171825"/>
              <a:ext cx="406400" cy="384175"/>
            </a:xfrm>
            <a:custGeom>
              <a:avLst/>
              <a:gdLst>
                <a:gd name="connsiteX0" fmla="*/ 0 w 406400"/>
                <a:gd name="connsiteY0" fmla="*/ 293511 h 383822"/>
                <a:gd name="connsiteX1" fmla="*/ 11289 w 406400"/>
                <a:gd name="connsiteY1" fmla="*/ 361244 h 383822"/>
                <a:gd name="connsiteX2" fmla="*/ 135466 w 406400"/>
                <a:gd name="connsiteY2" fmla="*/ 383822 h 383822"/>
                <a:gd name="connsiteX3" fmla="*/ 282222 w 406400"/>
                <a:gd name="connsiteY3" fmla="*/ 349955 h 383822"/>
                <a:gd name="connsiteX4" fmla="*/ 361244 w 406400"/>
                <a:gd name="connsiteY4" fmla="*/ 270933 h 383822"/>
                <a:gd name="connsiteX5" fmla="*/ 406400 w 406400"/>
                <a:gd name="connsiteY5" fmla="*/ 180622 h 383822"/>
                <a:gd name="connsiteX6" fmla="*/ 406400 w 406400"/>
                <a:gd name="connsiteY6" fmla="*/ 158044 h 383822"/>
                <a:gd name="connsiteX7" fmla="*/ 406400 w 406400"/>
                <a:gd name="connsiteY7" fmla="*/ 135466 h 383822"/>
                <a:gd name="connsiteX8" fmla="*/ 338666 w 406400"/>
                <a:gd name="connsiteY8" fmla="*/ 124178 h 383822"/>
                <a:gd name="connsiteX9" fmla="*/ 316089 w 406400"/>
                <a:gd name="connsiteY9" fmla="*/ 67733 h 383822"/>
                <a:gd name="connsiteX10" fmla="*/ 383822 w 406400"/>
                <a:gd name="connsiteY10" fmla="*/ 33866 h 383822"/>
                <a:gd name="connsiteX11" fmla="*/ 327377 w 406400"/>
                <a:gd name="connsiteY11" fmla="*/ 0 h 383822"/>
                <a:gd name="connsiteX12" fmla="*/ 248355 w 406400"/>
                <a:gd name="connsiteY12" fmla="*/ 22578 h 383822"/>
                <a:gd name="connsiteX13" fmla="*/ 225777 w 406400"/>
                <a:gd name="connsiteY13" fmla="*/ 67733 h 383822"/>
                <a:gd name="connsiteX14" fmla="*/ 101600 w 406400"/>
                <a:gd name="connsiteY14" fmla="*/ 45155 h 383822"/>
                <a:gd name="connsiteX15" fmla="*/ 124177 w 406400"/>
                <a:gd name="connsiteY15" fmla="*/ 124178 h 383822"/>
                <a:gd name="connsiteX16" fmla="*/ 90311 w 406400"/>
                <a:gd name="connsiteY16" fmla="*/ 146755 h 383822"/>
                <a:gd name="connsiteX17" fmla="*/ 180622 w 406400"/>
                <a:gd name="connsiteY17" fmla="*/ 180622 h 383822"/>
                <a:gd name="connsiteX18" fmla="*/ 56444 w 406400"/>
                <a:gd name="connsiteY18" fmla="*/ 225778 h 383822"/>
                <a:gd name="connsiteX19" fmla="*/ 0 w 406400"/>
                <a:gd name="connsiteY19" fmla="*/ 293511 h 383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06400" h="383822">
                  <a:moveTo>
                    <a:pt x="0" y="293511"/>
                  </a:moveTo>
                  <a:lnTo>
                    <a:pt x="11289" y="361244"/>
                  </a:lnTo>
                  <a:lnTo>
                    <a:pt x="135466" y="383822"/>
                  </a:lnTo>
                  <a:lnTo>
                    <a:pt x="282222" y="349955"/>
                  </a:lnTo>
                  <a:lnTo>
                    <a:pt x="361244" y="270933"/>
                  </a:lnTo>
                  <a:lnTo>
                    <a:pt x="406400" y="180622"/>
                  </a:lnTo>
                  <a:lnTo>
                    <a:pt x="406400" y="158044"/>
                  </a:lnTo>
                  <a:lnTo>
                    <a:pt x="406400" y="135466"/>
                  </a:lnTo>
                  <a:lnTo>
                    <a:pt x="338666" y="124178"/>
                  </a:lnTo>
                  <a:lnTo>
                    <a:pt x="316089" y="67733"/>
                  </a:lnTo>
                  <a:lnTo>
                    <a:pt x="383822" y="33866"/>
                  </a:lnTo>
                  <a:lnTo>
                    <a:pt x="327377" y="0"/>
                  </a:lnTo>
                  <a:lnTo>
                    <a:pt x="248355" y="22578"/>
                  </a:lnTo>
                  <a:lnTo>
                    <a:pt x="225777" y="67733"/>
                  </a:lnTo>
                  <a:lnTo>
                    <a:pt x="101600" y="45155"/>
                  </a:lnTo>
                  <a:lnTo>
                    <a:pt x="124177" y="124178"/>
                  </a:lnTo>
                  <a:lnTo>
                    <a:pt x="90311" y="146755"/>
                  </a:lnTo>
                  <a:lnTo>
                    <a:pt x="180622" y="180622"/>
                  </a:lnTo>
                  <a:lnTo>
                    <a:pt x="56444" y="225778"/>
                  </a:lnTo>
                  <a:lnTo>
                    <a:pt x="0" y="293511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4" name="Freeform 33"/>
            <p:cNvSpPr/>
            <p:nvPr/>
          </p:nvSpPr>
          <p:spPr>
            <a:xfrm>
              <a:off x="2344738" y="1633538"/>
              <a:ext cx="517525" cy="433387"/>
            </a:xfrm>
            <a:custGeom>
              <a:avLst/>
              <a:gdLst>
                <a:gd name="connsiteX0" fmla="*/ 320633 w 516576"/>
                <a:gd name="connsiteY0" fmla="*/ 409699 h 433449"/>
                <a:gd name="connsiteX1" fmla="*/ 201880 w 516576"/>
                <a:gd name="connsiteY1" fmla="*/ 415637 h 433449"/>
                <a:gd name="connsiteX2" fmla="*/ 118753 w 516576"/>
                <a:gd name="connsiteY2" fmla="*/ 415637 h 433449"/>
                <a:gd name="connsiteX3" fmla="*/ 0 w 516576"/>
                <a:gd name="connsiteY3" fmla="*/ 243444 h 433449"/>
                <a:gd name="connsiteX4" fmla="*/ 29688 w 516576"/>
                <a:gd name="connsiteY4" fmla="*/ 231569 h 433449"/>
                <a:gd name="connsiteX5" fmla="*/ 65314 w 516576"/>
                <a:gd name="connsiteY5" fmla="*/ 219694 h 433449"/>
                <a:gd name="connsiteX6" fmla="*/ 29688 w 516576"/>
                <a:gd name="connsiteY6" fmla="*/ 130629 h 433449"/>
                <a:gd name="connsiteX7" fmla="*/ 89065 w 516576"/>
                <a:gd name="connsiteY7" fmla="*/ 148442 h 433449"/>
                <a:gd name="connsiteX8" fmla="*/ 124691 w 516576"/>
                <a:gd name="connsiteY8" fmla="*/ 142504 h 433449"/>
                <a:gd name="connsiteX9" fmla="*/ 118753 w 516576"/>
                <a:gd name="connsiteY9" fmla="*/ 112816 h 433449"/>
                <a:gd name="connsiteX10" fmla="*/ 59376 w 516576"/>
                <a:gd name="connsiteY10" fmla="*/ 59377 h 433449"/>
                <a:gd name="connsiteX11" fmla="*/ 142504 w 516576"/>
                <a:gd name="connsiteY11" fmla="*/ 5938 h 433449"/>
                <a:gd name="connsiteX12" fmla="*/ 160317 w 516576"/>
                <a:gd name="connsiteY12" fmla="*/ 35626 h 433449"/>
                <a:gd name="connsiteX13" fmla="*/ 184067 w 516576"/>
                <a:gd name="connsiteY13" fmla="*/ 0 h 433449"/>
                <a:gd name="connsiteX14" fmla="*/ 207818 w 516576"/>
                <a:gd name="connsiteY14" fmla="*/ 23751 h 433449"/>
                <a:gd name="connsiteX15" fmla="*/ 213755 w 516576"/>
                <a:gd name="connsiteY15" fmla="*/ 112816 h 433449"/>
                <a:gd name="connsiteX16" fmla="*/ 201880 w 516576"/>
                <a:gd name="connsiteY16" fmla="*/ 148442 h 433449"/>
                <a:gd name="connsiteX17" fmla="*/ 261257 w 516576"/>
                <a:gd name="connsiteY17" fmla="*/ 118753 h 433449"/>
                <a:gd name="connsiteX18" fmla="*/ 279070 w 516576"/>
                <a:gd name="connsiteY18" fmla="*/ 148442 h 433449"/>
                <a:gd name="connsiteX19" fmla="*/ 326571 w 516576"/>
                <a:gd name="connsiteY19" fmla="*/ 136566 h 433449"/>
                <a:gd name="connsiteX20" fmla="*/ 338446 w 516576"/>
                <a:gd name="connsiteY20" fmla="*/ 190005 h 433449"/>
                <a:gd name="connsiteX21" fmla="*/ 362197 w 516576"/>
                <a:gd name="connsiteY21" fmla="*/ 154379 h 433449"/>
                <a:gd name="connsiteX22" fmla="*/ 391885 w 516576"/>
                <a:gd name="connsiteY22" fmla="*/ 178130 h 433449"/>
                <a:gd name="connsiteX23" fmla="*/ 415636 w 516576"/>
                <a:gd name="connsiteY23" fmla="*/ 166255 h 433449"/>
                <a:gd name="connsiteX24" fmla="*/ 439387 w 516576"/>
                <a:gd name="connsiteY24" fmla="*/ 190005 h 433449"/>
                <a:gd name="connsiteX25" fmla="*/ 475013 w 516576"/>
                <a:gd name="connsiteY25" fmla="*/ 142504 h 433449"/>
                <a:gd name="connsiteX26" fmla="*/ 504701 w 516576"/>
                <a:gd name="connsiteY26" fmla="*/ 201881 h 433449"/>
                <a:gd name="connsiteX27" fmla="*/ 516576 w 516576"/>
                <a:gd name="connsiteY27" fmla="*/ 237507 h 433449"/>
                <a:gd name="connsiteX28" fmla="*/ 480950 w 516576"/>
                <a:gd name="connsiteY28" fmla="*/ 273133 h 433449"/>
                <a:gd name="connsiteX29" fmla="*/ 516576 w 516576"/>
                <a:gd name="connsiteY29" fmla="*/ 308759 h 433449"/>
                <a:gd name="connsiteX30" fmla="*/ 486888 w 516576"/>
                <a:gd name="connsiteY30" fmla="*/ 362198 h 433449"/>
                <a:gd name="connsiteX31" fmla="*/ 475013 w 516576"/>
                <a:gd name="connsiteY31" fmla="*/ 385948 h 433449"/>
                <a:gd name="connsiteX32" fmla="*/ 409698 w 516576"/>
                <a:gd name="connsiteY32" fmla="*/ 403761 h 433449"/>
                <a:gd name="connsiteX33" fmla="*/ 409698 w 516576"/>
                <a:gd name="connsiteY33" fmla="*/ 433449 h 433449"/>
                <a:gd name="connsiteX34" fmla="*/ 320633 w 516576"/>
                <a:gd name="connsiteY34" fmla="*/ 409699 h 433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16576" h="433449">
                  <a:moveTo>
                    <a:pt x="320633" y="409699"/>
                  </a:moveTo>
                  <a:lnTo>
                    <a:pt x="201880" y="415637"/>
                  </a:lnTo>
                  <a:lnTo>
                    <a:pt x="118753" y="415637"/>
                  </a:lnTo>
                  <a:lnTo>
                    <a:pt x="0" y="243444"/>
                  </a:lnTo>
                  <a:lnTo>
                    <a:pt x="29688" y="231569"/>
                  </a:lnTo>
                  <a:lnTo>
                    <a:pt x="65314" y="219694"/>
                  </a:lnTo>
                  <a:lnTo>
                    <a:pt x="29688" y="130629"/>
                  </a:lnTo>
                  <a:lnTo>
                    <a:pt x="89065" y="148442"/>
                  </a:lnTo>
                  <a:lnTo>
                    <a:pt x="124691" y="142504"/>
                  </a:lnTo>
                  <a:lnTo>
                    <a:pt x="118753" y="112816"/>
                  </a:lnTo>
                  <a:lnTo>
                    <a:pt x="59376" y="59377"/>
                  </a:lnTo>
                  <a:lnTo>
                    <a:pt x="142504" y="5938"/>
                  </a:lnTo>
                  <a:lnTo>
                    <a:pt x="160317" y="35626"/>
                  </a:lnTo>
                  <a:lnTo>
                    <a:pt x="184067" y="0"/>
                  </a:lnTo>
                  <a:lnTo>
                    <a:pt x="207818" y="23751"/>
                  </a:lnTo>
                  <a:lnTo>
                    <a:pt x="213755" y="112816"/>
                  </a:lnTo>
                  <a:lnTo>
                    <a:pt x="201880" y="148442"/>
                  </a:lnTo>
                  <a:lnTo>
                    <a:pt x="261257" y="118753"/>
                  </a:lnTo>
                  <a:lnTo>
                    <a:pt x="279070" y="148442"/>
                  </a:lnTo>
                  <a:lnTo>
                    <a:pt x="326571" y="136566"/>
                  </a:lnTo>
                  <a:lnTo>
                    <a:pt x="338446" y="190005"/>
                  </a:lnTo>
                  <a:lnTo>
                    <a:pt x="362197" y="154379"/>
                  </a:lnTo>
                  <a:lnTo>
                    <a:pt x="391885" y="178130"/>
                  </a:lnTo>
                  <a:lnTo>
                    <a:pt x="415636" y="166255"/>
                  </a:lnTo>
                  <a:lnTo>
                    <a:pt x="439387" y="190005"/>
                  </a:lnTo>
                  <a:lnTo>
                    <a:pt x="475013" y="142504"/>
                  </a:lnTo>
                  <a:lnTo>
                    <a:pt x="504701" y="201881"/>
                  </a:lnTo>
                  <a:lnTo>
                    <a:pt x="516576" y="237507"/>
                  </a:lnTo>
                  <a:lnTo>
                    <a:pt x="480950" y="273133"/>
                  </a:lnTo>
                  <a:lnTo>
                    <a:pt x="516576" y="308759"/>
                  </a:lnTo>
                  <a:lnTo>
                    <a:pt x="486888" y="362198"/>
                  </a:lnTo>
                  <a:lnTo>
                    <a:pt x="475013" y="385948"/>
                  </a:lnTo>
                  <a:lnTo>
                    <a:pt x="409698" y="403761"/>
                  </a:lnTo>
                  <a:lnTo>
                    <a:pt x="409698" y="433449"/>
                  </a:lnTo>
                  <a:lnTo>
                    <a:pt x="320633" y="409699"/>
                  </a:lnTo>
                  <a:close/>
                </a:path>
              </a:pathLst>
            </a:custGeom>
            <a:solidFill>
              <a:srgbClr val="9999FF"/>
            </a:solidFill>
            <a:ln w="19050">
              <a:solidFill>
                <a:schemeClr val="tx1">
                  <a:lumMod val="90000"/>
                  <a:lumOff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5" name="Freeform 34"/>
            <p:cNvSpPr/>
            <p:nvPr/>
          </p:nvSpPr>
          <p:spPr>
            <a:xfrm>
              <a:off x="4619625" y="4275138"/>
              <a:ext cx="788988" cy="539750"/>
            </a:xfrm>
            <a:custGeom>
              <a:avLst/>
              <a:gdLst>
                <a:gd name="connsiteX0" fmla="*/ 0 w 789709"/>
                <a:gd name="connsiteY0" fmla="*/ 296883 h 540327"/>
                <a:gd name="connsiteX1" fmla="*/ 172193 w 789709"/>
                <a:gd name="connsiteY1" fmla="*/ 41564 h 540327"/>
                <a:gd name="connsiteX2" fmla="*/ 320634 w 789709"/>
                <a:gd name="connsiteY2" fmla="*/ 47501 h 540327"/>
                <a:gd name="connsiteX3" fmla="*/ 510639 w 789709"/>
                <a:gd name="connsiteY3" fmla="*/ 0 h 540327"/>
                <a:gd name="connsiteX4" fmla="*/ 629393 w 789709"/>
                <a:gd name="connsiteY4" fmla="*/ 136566 h 540327"/>
                <a:gd name="connsiteX5" fmla="*/ 659081 w 789709"/>
                <a:gd name="connsiteY5" fmla="*/ 243444 h 540327"/>
                <a:gd name="connsiteX6" fmla="*/ 682831 w 789709"/>
                <a:gd name="connsiteY6" fmla="*/ 320634 h 540327"/>
                <a:gd name="connsiteX7" fmla="*/ 754083 w 789709"/>
                <a:gd name="connsiteY7" fmla="*/ 296883 h 540327"/>
                <a:gd name="connsiteX8" fmla="*/ 783772 w 789709"/>
                <a:gd name="connsiteY8" fmla="*/ 290945 h 540327"/>
                <a:gd name="connsiteX9" fmla="*/ 789709 w 789709"/>
                <a:gd name="connsiteY9" fmla="*/ 338447 h 540327"/>
                <a:gd name="connsiteX10" fmla="*/ 748146 w 789709"/>
                <a:gd name="connsiteY10" fmla="*/ 433449 h 540327"/>
                <a:gd name="connsiteX11" fmla="*/ 730333 w 789709"/>
                <a:gd name="connsiteY11" fmla="*/ 504701 h 540327"/>
                <a:gd name="connsiteX12" fmla="*/ 558141 w 789709"/>
                <a:gd name="connsiteY12" fmla="*/ 486888 h 540327"/>
                <a:gd name="connsiteX13" fmla="*/ 451263 w 789709"/>
                <a:gd name="connsiteY13" fmla="*/ 522514 h 540327"/>
                <a:gd name="connsiteX14" fmla="*/ 362198 w 789709"/>
                <a:gd name="connsiteY14" fmla="*/ 540327 h 540327"/>
                <a:gd name="connsiteX15" fmla="*/ 231569 w 789709"/>
                <a:gd name="connsiteY15" fmla="*/ 540327 h 540327"/>
                <a:gd name="connsiteX16" fmla="*/ 195943 w 789709"/>
                <a:gd name="connsiteY16" fmla="*/ 522514 h 540327"/>
                <a:gd name="connsiteX17" fmla="*/ 178130 w 789709"/>
                <a:gd name="connsiteY17" fmla="*/ 498764 h 540327"/>
                <a:gd name="connsiteX18" fmla="*/ 154380 w 789709"/>
                <a:gd name="connsiteY18" fmla="*/ 445325 h 540327"/>
                <a:gd name="connsiteX19" fmla="*/ 59377 w 789709"/>
                <a:gd name="connsiteY19" fmla="*/ 427512 h 540327"/>
                <a:gd name="connsiteX20" fmla="*/ 35626 w 789709"/>
                <a:gd name="connsiteY20" fmla="*/ 344384 h 540327"/>
                <a:gd name="connsiteX21" fmla="*/ 0 w 789709"/>
                <a:gd name="connsiteY21" fmla="*/ 296883 h 540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89709" h="540327">
                  <a:moveTo>
                    <a:pt x="0" y="296883"/>
                  </a:moveTo>
                  <a:lnTo>
                    <a:pt x="172193" y="41564"/>
                  </a:lnTo>
                  <a:lnTo>
                    <a:pt x="320634" y="47501"/>
                  </a:lnTo>
                  <a:lnTo>
                    <a:pt x="510639" y="0"/>
                  </a:lnTo>
                  <a:lnTo>
                    <a:pt x="629393" y="136566"/>
                  </a:lnTo>
                  <a:lnTo>
                    <a:pt x="659081" y="243444"/>
                  </a:lnTo>
                  <a:lnTo>
                    <a:pt x="682831" y="320634"/>
                  </a:lnTo>
                  <a:lnTo>
                    <a:pt x="754083" y="296883"/>
                  </a:lnTo>
                  <a:lnTo>
                    <a:pt x="783772" y="290945"/>
                  </a:lnTo>
                  <a:lnTo>
                    <a:pt x="789709" y="338447"/>
                  </a:lnTo>
                  <a:lnTo>
                    <a:pt x="748146" y="433449"/>
                  </a:lnTo>
                  <a:lnTo>
                    <a:pt x="730333" y="504701"/>
                  </a:lnTo>
                  <a:lnTo>
                    <a:pt x="558141" y="486888"/>
                  </a:lnTo>
                  <a:lnTo>
                    <a:pt x="451263" y="522514"/>
                  </a:lnTo>
                  <a:lnTo>
                    <a:pt x="362198" y="540327"/>
                  </a:lnTo>
                  <a:lnTo>
                    <a:pt x="231569" y="540327"/>
                  </a:lnTo>
                  <a:lnTo>
                    <a:pt x="195943" y="522514"/>
                  </a:lnTo>
                  <a:lnTo>
                    <a:pt x="178130" y="498764"/>
                  </a:lnTo>
                  <a:lnTo>
                    <a:pt x="154380" y="445325"/>
                  </a:lnTo>
                  <a:lnTo>
                    <a:pt x="59377" y="427512"/>
                  </a:lnTo>
                  <a:lnTo>
                    <a:pt x="35626" y="344384"/>
                  </a:lnTo>
                  <a:lnTo>
                    <a:pt x="0" y="296883"/>
                  </a:lnTo>
                  <a:close/>
                </a:path>
              </a:pathLst>
            </a:custGeom>
            <a:solidFill>
              <a:schemeClr val="bg1"/>
            </a:solidFill>
            <a:ln w="15875">
              <a:solidFill>
                <a:schemeClr val="tx1">
                  <a:lumMod val="90000"/>
                  <a:lumOff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6" name="Freeform 35"/>
            <p:cNvSpPr/>
            <p:nvPr/>
          </p:nvSpPr>
          <p:spPr>
            <a:xfrm>
              <a:off x="4803775" y="4773613"/>
              <a:ext cx="528638" cy="303212"/>
            </a:xfrm>
            <a:custGeom>
              <a:avLst/>
              <a:gdLst>
                <a:gd name="connsiteX0" fmla="*/ 0 w 528452"/>
                <a:gd name="connsiteY0" fmla="*/ 17813 h 302820"/>
                <a:gd name="connsiteX1" fmla="*/ 0 w 528452"/>
                <a:gd name="connsiteY1" fmla="*/ 83127 h 302820"/>
                <a:gd name="connsiteX2" fmla="*/ 35626 w 528452"/>
                <a:gd name="connsiteY2" fmla="*/ 112815 h 302820"/>
                <a:gd name="connsiteX3" fmla="*/ 0 w 528452"/>
                <a:gd name="connsiteY3" fmla="*/ 148441 h 302820"/>
                <a:gd name="connsiteX4" fmla="*/ 0 w 528452"/>
                <a:gd name="connsiteY4" fmla="*/ 201880 h 302820"/>
                <a:gd name="connsiteX5" fmla="*/ 17813 w 528452"/>
                <a:gd name="connsiteY5" fmla="*/ 231568 h 302820"/>
                <a:gd name="connsiteX6" fmla="*/ 41563 w 528452"/>
                <a:gd name="connsiteY6" fmla="*/ 255319 h 302820"/>
                <a:gd name="connsiteX7" fmla="*/ 53439 w 528452"/>
                <a:gd name="connsiteY7" fmla="*/ 302820 h 302820"/>
                <a:gd name="connsiteX8" fmla="*/ 106878 w 528452"/>
                <a:gd name="connsiteY8" fmla="*/ 279070 h 302820"/>
                <a:gd name="connsiteX9" fmla="*/ 166254 w 528452"/>
                <a:gd name="connsiteY9" fmla="*/ 255319 h 302820"/>
                <a:gd name="connsiteX10" fmla="*/ 231569 w 528452"/>
                <a:gd name="connsiteY10" fmla="*/ 302820 h 302820"/>
                <a:gd name="connsiteX11" fmla="*/ 320634 w 528452"/>
                <a:gd name="connsiteY11" fmla="*/ 273132 h 302820"/>
                <a:gd name="connsiteX12" fmla="*/ 350322 w 528452"/>
                <a:gd name="connsiteY12" fmla="*/ 249381 h 302820"/>
                <a:gd name="connsiteX13" fmla="*/ 380010 w 528452"/>
                <a:gd name="connsiteY13" fmla="*/ 213755 h 302820"/>
                <a:gd name="connsiteX14" fmla="*/ 409699 w 528452"/>
                <a:gd name="connsiteY14" fmla="*/ 207818 h 302820"/>
                <a:gd name="connsiteX15" fmla="*/ 475013 w 528452"/>
                <a:gd name="connsiteY15" fmla="*/ 201880 h 302820"/>
                <a:gd name="connsiteX16" fmla="*/ 504701 w 528452"/>
                <a:gd name="connsiteY16" fmla="*/ 178129 h 302820"/>
                <a:gd name="connsiteX17" fmla="*/ 498763 w 528452"/>
                <a:gd name="connsiteY17" fmla="*/ 154379 h 302820"/>
                <a:gd name="connsiteX18" fmla="*/ 522514 w 528452"/>
                <a:gd name="connsiteY18" fmla="*/ 112815 h 302820"/>
                <a:gd name="connsiteX19" fmla="*/ 528452 w 528452"/>
                <a:gd name="connsiteY19" fmla="*/ 17813 h 302820"/>
                <a:gd name="connsiteX20" fmla="*/ 528452 w 528452"/>
                <a:gd name="connsiteY20" fmla="*/ 5937 h 302820"/>
                <a:gd name="connsiteX21" fmla="*/ 338447 w 528452"/>
                <a:gd name="connsiteY21" fmla="*/ 0 h 302820"/>
                <a:gd name="connsiteX22" fmla="*/ 243444 w 528452"/>
                <a:gd name="connsiteY22" fmla="*/ 35625 h 302820"/>
                <a:gd name="connsiteX23" fmla="*/ 0 w 528452"/>
                <a:gd name="connsiteY23" fmla="*/ 17813 h 302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28452" h="302820">
                  <a:moveTo>
                    <a:pt x="0" y="17813"/>
                  </a:moveTo>
                  <a:lnTo>
                    <a:pt x="0" y="83127"/>
                  </a:lnTo>
                  <a:lnTo>
                    <a:pt x="35626" y="112815"/>
                  </a:lnTo>
                  <a:lnTo>
                    <a:pt x="0" y="148441"/>
                  </a:lnTo>
                  <a:lnTo>
                    <a:pt x="0" y="201880"/>
                  </a:lnTo>
                  <a:lnTo>
                    <a:pt x="17813" y="231568"/>
                  </a:lnTo>
                  <a:lnTo>
                    <a:pt x="41563" y="255319"/>
                  </a:lnTo>
                  <a:lnTo>
                    <a:pt x="53439" y="302820"/>
                  </a:lnTo>
                  <a:lnTo>
                    <a:pt x="106878" y="279070"/>
                  </a:lnTo>
                  <a:lnTo>
                    <a:pt x="166254" y="255319"/>
                  </a:lnTo>
                  <a:lnTo>
                    <a:pt x="231569" y="302820"/>
                  </a:lnTo>
                  <a:cubicBezTo>
                    <a:pt x="316560" y="272466"/>
                    <a:pt x="285273" y="273132"/>
                    <a:pt x="320634" y="273132"/>
                  </a:cubicBezTo>
                  <a:lnTo>
                    <a:pt x="350322" y="249381"/>
                  </a:lnTo>
                  <a:lnTo>
                    <a:pt x="380010" y="213755"/>
                  </a:lnTo>
                  <a:lnTo>
                    <a:pt x="409699" y="207818"/>
                  </a:lnTo>
                  <a:lnTo>
                    <a:pt x="475013" y="201880"/>
                  </a:lnTo>
                  <a:lnTo>
                    <a:pt x="504701" y="178129"/>
                  </a:lnTo>
                  <a:lnTo>
                    <a:pt x="498763" y="154379"/>
                  </a:lnTo>
                  <a:lnTo>
                    <a:pt x="522514" y="112815"/>
                  </a:lnTo>
                  <a:lnTo>
                    <a:pt x="528452" y="17813"/>
                  </a:lnTo>
                  <a:lnTo>
                    <a:pt x="528452" y="5937"/>
                  </a:lnTo>
                  <a:lnTo>
                    <a:pt x="338447" y="0"/>
                  </a:lnTo>
                  <a:lnTo>
                    <a:pt x="243444" y="35625"/>
                  </a:lnTo>
                  <a:lnTo>
                    <a:pt x="0" y="17813"/>
                  </a:lnTo>
                  <a:close/>
                </a:path>
              </a:pathLst>
            </a:custGeom>
            <a:solidFill>
              <a:schemeClr val="bg1"/>
            </a:solidFill>
            <a:ln w="15875">
              <a:solidFill>
                <a:schemeClr val="tx1">
                  <a:lumMod val="90000"/>
                  <a:lumOff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7" name="Freeform 36"/>
            <p:cNvSpPr/>
            <p:nvPr/>
          </p:nvSpPr>
          <p:spPr>
            <a:xfrm>
              <a:off x="4524375" y="5011738"/>
              <a:ext cx="671513" cy="646112"/>
            </a:xfrm>
            <a:custGeom>
              <a:avLst/>
              <a:gdLst>
                <a:gd name="connsiteX0" fmla="*/ 653143 w 670956"/>
                <a:gd name="connsiteY0" fmla="*/ 0 h 647205"/>
                <a:gd name="connsiteX1" fmla="*/ 670956 w 670956"/>
                <a:gd name="connsiteY1" fmla="*/ 65314 h 647205"/>
                <a:gd name="connsiteX2" fmla="*/ 641267 w 670956"/>
                <a:gd name="connsiteY2" fmla="*/ 112816 h 647205"/>
                <a:gd name="connsiteX3" fmla="*/ 635330 w 670956"/>
                <a:gd name="connsiteY3" fmla="*/ 118753 h 647205"/>
                <a:gd name="connsiteX4" fmla="*/ 564078 w 670956"/>
                <a:gd name="connsiteY4" fmla="*/ 124691 h 647205"/>
                <a:gd name="connsiteX5" fmla="*/ 534389 w 670956"/>
                <a:gd name="connsiteY5" fmla="*/ 124691 h 647205"/>
                <a:gd name="connsiteX6" fmla="*/ 498763 w 670956"/>
                <a:gd name="connsiteY6" fmla="*/ 124691 h 647205"/>
                <a:gd name="connsiteX7" fmla="*/ 492826 w 670956"/>
                <a:gd name="connsiteY7" fmla="*/ 160317 h 647205"/>
                <a:gd name="connsiteX8" fmla="*/ 451262 w 670956"/>
                <a:gd name="connsiteY8" fmla="*/ 118753 h 647205"/>
                <a:gd name="connsiteX9" fmla="*/ 397823 w 670956"/>
                <a:gd name="connsiteY9" fmla="*/ 130629 h 647205"/>
                <a:gd name="connsiteX10" fmla="*/ 451262 w 670956"/>
                <a:gd name="connsiteY10" fmla="*/ 166255 h 647205"/>
                <a:gd name="connsiteX11" fmla="*/ 463137 w 670956"/>
                <a:gd name="connsiteY11" fmla="*/ 184068 h 647205"/>
                <a:gd name="connsiteX12" fmla="*/ 403761 w 670956"/>
                <a:gd name="connsiteY12" fmla="*/ 190005 h 647205"/>
                <a:gd name="connsiteX13" fmla="*/ 451262 w 670956"/>
                <a:gd name="connsiteY13" fmla="*/ 225631 h 647205"/>
                <a:gd name="connsiteX14" fmla="*/ 397823 w 670956"/>
                <a:gd name="connsiteY14" fmla="*/ 207818 h 647205"/>
                <a:gd name="connsiteX15" fmla="*/ 427511 w 670956"/>
                <a:gd name="connsiteY15" fmla="*/ 255319 h 647205"/>
                <a:gd name="connsiteX16" fmla="*/ 314696 w 670956"/>
                <a:gd name="connsiteY16" fmla="*/ 172192 h 647205"/>
                <a:gd name="connsiteX17" fmla="*/ 290945 w 670956"/>
                <a:gd name="connsiteY17" fmla="*/ 195943 h 647205"/>
                <a:gd name="connsiteX18" fmla="*/ 338446 w 670956"/>
                <a:gd name="connsiteY18" fmla="*/ 279070 h 647205"/>
                <a:gd name="connsiteX19" fmla="*/ 415636 w 670956"/>
                <a:gd name="connsiteY19" fmla="*/ 285008 h 647205"/>
                <a:gd name="connsiteX20" fmla="*/ 480950 w 670956"/>
                <a:gd name="connsiteY20" fmla="*/ 385948 h 647205"/>
                <a:gd name="connsiteX21" fmla="*/ 498763 w 670956"/>
                <a:gd name="connsiteY21" fmla="*/ 421574 h 647205"/>
                <a:gd name="connsiteX22" fmla="*/ 409698 w 670956"/>
                <a:gd name="connsiteY22" fmla="*/ 433449 h 647205"/>
                <a:gd name="connsiteX23" fmla="*/ 409698 w 670956"/>
                <a:gd name="connsiteY23" fmla="*/ 480951 h 647205"/>
                <a:gd name="connsiteX24" fmla="*/ 356259 w 670956"/>
                <a:gd name="connsiteY24" fmla="*/ 433449 h 647205"/>
                <a:gd name="connsiteX25" fmla="*/ 368135 w 670956"/>
                <a:gd name="connsiteY25" fmla="*/ 504701 h 647205"/>
                <a:gd name="connsiteX26" fmla="*/ 380010 w 670956"/>
                <a:gd name="connsiteY26" fmla="*/ 522514 h 647205"/>
                <a:gd name="connsiteX27" fmla="*/ 314696 w 670956"/>
                <a:gd name="connsiteY27" fmla="*/ 516577 h 647205"/>
                <a:gd name="connsiteX28" fmla="*/ 332509 w 670956"/>
                <a:gd name="connsiteY28" fmla="*/ 528452 h 647205"/>
                <a:gd name="connsiteX29" fmla="*/ 338446 w 670956"/>
                <a:gd name="connsiteY29" fmla="*/ 528452 h 647205"/>
                <a:gd name="connsiteX30" fmla="*/ 368135 w 670956"/>
                <a:gd name="connsiteY30" fmla="*/ 575953 h 647205"/>
                <a:gd name="connsiteX31" fmla="*/ 368135 w 670956"/>
                <a:gd name="connsiteY31" fmla="*/ 611579 h 647205"/>
                <a:gd name="connsiteX32" fmla="*/ 296883 w 670956"/>
                <a:gd name="connsiteY32" fmla="*/ 581891 h 647205"/>
                <a:gd name="connsiteX33" fmla="*/ 302820 w 670956"/>
                <a:gd name="connsiteY33" fmla="*/ 647205 h 647205"/>
                <a:gd name="connsiteX34" fmla="*/ 273132 w 670956"/>
                <a:gd name="connsiteY34" fmla="*/ 587829 h 647205"/>
                <a:gd name="connsiteX35" fmla="*/ 237506 w 670956"/>
                <a:gd name="connsiteY35" fmla="*/ 575953 h 647205"/>
                <a:gd name="connsiteX36" fmla="*/ 237506 w 670956"/>
                <a:gd name="connsiteY36" fmla="*/ 623455 h 647205"/>
                <a:gd name="connsiteX37" fmla="*/ 201880 w 670956"/>
                <a:gd name="connsiteY37" fmla="*/ 516577 h 647205"/>
                <a:gd name="connsiteX38" fmla="*/ 178130 w 670956"/>
                <a:gd name="connsiteY38" fmla="*/ 480951 h 647205"/>
                <a:gd name="connsiteX39" fmla="*/ 172192 w 670956"/>
                <a:gd name="connsiteY39" fmla="*/ 439387 h 647205"/>
                <a:gd name="connsiteX40" fmla="*/ 178130 w 670956"/>
                <a:gd name="connsiteY40" fmla="*/ 421574 h 647205"/>
                <a:gd name="connsiteX41" fmla="*/ 160317 w 670956"/>
                <a:gd name="connsiteY41" fmla="*/ 374073 h 647205"/>
                <a:gd name="connsiteX42" fmla="*/ 124691 w 670956"/>
                <a:gd name="connsiteY42" fmla="*/ 320634 h 647205"/>
                <a:gd name="connsiteX43" fmla="*/ 77189 w 670956"/>
                <a:gd name="connsiteY43" fmla="*/ 296883 h 647205"/>
                <a:gd name="connsiteX44" fmla="*/ 0 w 670956"/>
                <a:gd name="connsiteY44" fmla="*/ 279070 h 647205"/>
                <a:gd name="connsiteX45" fmla="*/ 23750 w 670956"/>
                <a:gd name="connsiteY45" fmla="*/ 255319 h 647205"/>
                <a:gd name="connsiteX46" fmla="*/ 89065 w 670956"/>
                <a:gd name="connsiteY46" fmla="*/ 201881 h 647205"/>
                <a:gd name="connsiteX47" fmla="*/ 172192 w 670956"/>
                <a:gd name="connsiteY47" fmla="*/ 106878 h 647205"/>
                <a:gd name="connsiteX48" fmla="*/ 261257 w 670956"/>
                <a:gd name="connsiteY48" fmla="*/ 112816 h 647205"/>
                <a:gd name="connsiteX49" fmla="*/ 326571 w 670956"/>
                <a:gd name="connsiteY49" fmla="*/ 83127 h 647205"/>
                <a:gd name="connsiteX50" fmla="*/ 433449 w 670956"/>
                <a:gd name="connsiteY50" fmla="*/ 41564 h 647205"/>
                <a:gd name="connsiteX51" fmla="*/ 528452 w 670956"/>
                <a:gd name="connsiteY51" fmla="*/ 77190 h 647205"/>
                <a:gd name="connsiteX52" fmla="*/ 653143 w 670956"/>
                <a:gd name="connsiteY52" fmla="*/ 0 h 647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670956" h="647205">
                  <a:moveTo>
                    <a:pt x="653143" y="0"/>
                  </a:moveTo>
                  <a:lnTo>
                    <a:pt x="670956" y="65314"/>
                  </a:lnTo>
                  <a:lnTo>
                    <a:pt x="641267" y="112816"/>
                  </a:lnTo>
                  <a:lnTo>
                    <a:pt x="635330" y="118753"/>
                  </a:lnTo>
                  <a:lnTo>
                    <a:pt x="564078" y="124691"/>
                  </a:lnTo>
                  <a:lnTo>
                    <a:pt x="534389" y="124691"/>
                  </a:lnTo>
                  <a:lnTo>
                    <a:pt x="498763" y="124691"/>
                  </a:lnTo>
                  <a:lnTo>
                    <a:pt x="492826" y="160317"/>
                  </a:lnTo>
                  <a:lnTo>
                    <a:pt x="451262" y="118753"/>
                  </a:lnTo>
                  <a:lnTo>
                    <a:pt x="397823" y="130629"/>
                  </a:lnTo>
                  <a:lnTo>
                    <a:pt x="451262" y="166255"/>
                  </a:lnTo>
                  <a:lnTo>
                    <a:pt x="463137" y="184068"/>
                  </a:lnTo>
                  <a:lnTo>
                    <a:pt x="403761" y="190005"/>
                  </a:lnTo>
                  <a:lnTo>
                    <a:pt x="451262" y="225631"/>
                  </a:lnTo>
                  <a:lnTo>
                    <a:pt x="397823" y="207818"/>
                  </a:lnTo>
                  <a:lnTo>
                    <a:pt x="427511" y="255319"/>
                  </a:lnTo>
                  <a:lnTo>
                    <a:pt x="314696" y="172192"/>
                  </a:lnTo>
                  <a:lnTo>
                    <a:pt x="290945" y="195943"/>
                  </a:lnTo>
                  <a:lnTo>
                    <a:pt x="338446" y="279070"/>
                  </a:lnTo>
                  <a:lnTo>
                    <a:pt x="415636" y="285008"/>
                  </a:lnTo>
                  <a:lnTo>
                    <a:pt x="480950" y="385948"/>
                  </a:lnTo>
                  <a:lnTo>
                    <a:pt x="498763" y="421574"/>
                  </a:lnTo>
                  <a:lnTo>
                    <a:pt x="409698" y="433449"/>
                  </a:lnTo>
                  <a:lnTo>
                    <a:pt x="409698" y="480951"/>
                  </a:lnTo>
                  <a:lnTo>
                    <a:pt x="356259" y="433449"/>
                  </a:lnTo>
                  <a:lnTo>
                    <a:pt x="368135" y="504701"/>
                  </a:lnTo>
                  <a:lnTo>
                    <a:pt x="380010" y="522514"/>
                  </a:lnTo>
                  <a:cubicBezTo>
                    <a:pt x="358239" y="520535"/>
                    <a:pt x="336388" y="513865"/>
                    <a:pt x="314696" y="516577"/>
                  </a:cubicBezTo>
                  <a:cubicBezTo>
                    <a:pt x="307615" y="517462"/>
                    <a:pt x="326126" y="525261"/>
                    <a:pt x="332509" y="528452"/>
                  </a:cubicBezTo>
                  <a:cubicBezTo>
                    <a:pt x="334279" y="529337"/>
                    <a:pt x="336467" y="528452"/>
                    <a:pt x="338446" y="528452"/>
                  </a:cubicBezTo>
                  <a:lnTo>
                    <a:pt x="368135" y="575953"/>
                  </a:lnTo>
                  <a:lnTo>
                    <a:pt x="368135" y="611579"/>
                  </a:lnTo>
                  <a:lnTo>
                    <a:pt x="296883" y="581891"/>
                  </a:lnTo>
                  <a:lnTo>
                    <a:pt x="302820" y="647205"/>
                  </a:lnTo>
                  <a:lnTo>
                    <a:pt x="273132" y="587829"/>
                  </a:lnTo>
                  <a:lnTo>
                    <a:pt x="237506" y="575953"/>
                  </a:lnTo>
                  <a:lnTo>
                    <a:pt x="237506" y="623455"/>
                  </a:lnTo>
                  <a:lnTo>
                    <a:pt x="201880" y="516577"/>
                  </a:lnTo>
                  <a:lnTo>
                    <a:pt x="178130" y="480951"/>
                  </a:lnTo>
                  <a:lnTo>
                    <a:pt x="172192" y="439387"/>
                  </a:lnTo>
                  <a:lnTo>
                    <a:pt x="178130" y="421574"/>
                  </a:lnTo>
                  <a:lnTo>
                    <a:pt x="160317" y="374073"/>
                  </a:lnTo>
                  <a:lnTo>
                    <a:pt x="124691" y="320634"/>
                  </a:lnTo>
                  <a:lnTo>
                    <a:pt x="77189" y="296883"/>
                  </a:lnTo>
                  <a:lnTo>
                    <a:pt x="0" y="279070"/>
                  </a:lnTo>
                  <a:lnTo>
                    <a:pt x="23750" y="255319"/>
                  </a:lnTo>
                  <a:lnTo>
                    <a:pt x="89065" y="201881"/>
                  </a:lnTo>
                  <a:lnTo>
                    <a:pt x="172192" y="106878"/>
                  </a:lnTo>
                  <a:lnTo>
                    <a:pt x="261257" y="112816"/>
                  </a:lnTo>
                  <a:lnTo>
                    <a:pt x="326571" y="83127"/>
                  </a:lnTo>
                  <a:lnTo>
                    <a:pt x="433449" y="41564"/>
                  </a:lnTo>
                  <a:lnTo>
                    <a:pt x="528452" y="77190"/>
                  </a:lnTo>
                  <a:lnTo>
                    <a:pt x="653143" y="0"/>
                  </a:lnTo>
                  <a:close/>
                </a:path>
              </a:pathLst>
            </a:custGeom>
            <a:solidFill>
              <a:schemeClr val="bg1"/>
            </a:solidFill>
            <a:ln w="15875">
              <a:solidFill>
                <a:schemeClr val="tx1">
                  <a:lumMod val="90000"/>
                  <a:lumOff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8" name="Freeform 37"/>
            <p:cNvSpPr/>
            <p:nvPr/>
          </p:nvSpPr>
          <p:spPr>
            <a:xfrm>
              <a:off x="4946650" y="5729288"/>
              <a:ext cx="301625" cy="84137"/>
            </a:xfrm>
            <a:custGeom>
              <a:avLst/>
              <a:gdLst>
                <a:gd name="connsiteX0" fmla="*/ 0 w 302821"/>
                <a:gd name="connsiteY0" fmla="*/ 0 h 83127"/>
                <a:gd name="connsiteX1" fmla="*/ 35626 w 302821"/>
                <a:gd name="connsiteY1" fmla="*/ 11875 h 83127"/>
                <a:gd name="connsiteX2" fmla="*/ 213756 w 302821"/>
                <a:gd name="connsiteY2" fmla="*/ 23751 h 83127"/>
                <a:gd name="connsiteX3" fmla="*/ 255319 w 302821"/>
                <a:gd name="connsiteY3" fmla="*/ 23751 h 83127"/>
                <a:gd name="connsiteX4" fmla="*/ 302821 w 302821"/>
                <a:gd name="connsiteY4" fmla="*/ 17813 h 83127"/>
                <a:gd name="connsiteX5" fmla="*/ 130628 w 302821"/>
                <a:gd name="connsiteY5" fmla="*/ 83127 h 83127"/>
                <a:gd name="connsiteX6" fmla="*/ 77189 w 302821"/>
                <a:gd name="connsiteY6" fmla="*/ 83127 h 83127"/>
                <a:gd name="connsiteX7" fmla="*/ 53439 w 302821"/>
                <a:gd name="connsiteY7" fmla="*/ 47501 h 83127"/>
                <a:gd name="connsiteX8" fmla="*/ 0 w 302821"/>
                <a:gd name="connsiteY8" fmla="*/ 0 h 83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2821" h="83127">
                  <a:moveTo>
                    <a:pt x="0" y="0"/>
                  </a:moveTo>
                  <a:lnTo>
                    <a:pt x="35626" y="11875"/>
                  </a:lnTo>
                  <a:lnTo>
                    <a:pt x="213756" y="23751"/>
                  </a:lnTo>
                  <a:lnTo>
                    <a:pt x="255319" y="23751"/>
                  </a:lnTo>
                  <a:lnTo>
                    <a:pt x="302821" y="17813"/>
                  </a:lnTo>
                  <a:lnTo>
                    <a:pt x="130628" y="83127"/>
                  </a:lnTo>
                  <a:lnTo>
                    <a:pt x="77189" y="83127"/>
                  </a:lnTo>
                  <a:lnTo>
                    <a:pt x="53439" y="475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5875">
              <a:solidFill>
                <a:schemeClr val="tx1">
                  <a:lumMod val="90000"/>
                  <a:lumOff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5753100" y="5629275"/>
              <a:ext cx="309563" cy="160338"/>
            </a:xfrm>
            <a:custGeom>
              <a:avLst/>
              <a:gdLst>
                <a:gd name="connsiteX0" fmla="*/ 0 w 308758"/>
                <a:gd name="connsiteY0" fmla="*/ 89065 h 160317"/>
                <a:gd name="connsiteX1" fmla="*/ 83127 w 308758"/>
                <a:gd name="connsiteY1" fmla="*/ 53439 h 160317"/>
                <a:gd name="connsiteX2" fmla="*/ 118753 w 308758"/>
                <a:gd name="connsiteY2" fmla="*/ 41564 h 160317"/>
                <a:gd name="connsiteX3" fmla="*/ 219693 w 308758"/>
                <a:gd name="connsiteY3" fmla="*/ 23751 h 160317"/>
                <a:gd name="connsiteX4" fmla="*/ 308758 w 308758"/>
                <a:gd name="connsiteY4" fmla="*/ 0 h 160317"/>
                <a:gd name="connsiteX5" fmla="*/ 219693 w 308758"/>
                <a:gd name="connsiteY5" fmla="*/ 77190 h 160317"/>
                <a:gd name="connsiteX6" fmla="*/ 243444 w 308758"/>
                <a:gd name="connsiteY6" fmla="*/ 95002 h 160317"/>
                <a:gd name="connsiteX7" fmla="*/ 178130 w 308758"/>
                <a:gd name="connsiteY7" fmla="*/ 112815 h 160317"/>
                <a:gd name="connsiteX8" fmla="*/ 130628 w 308758"/>
                <a:gd name="connsiteY8" fmla="*/ 148441 h 160317"/>
                <a:gd name="connsiteX9" fmla="*/ 100940 w 308758"/>
                <a:gd name="connsiteY9" fmla="*/ 160317 h 160317"/>
                <a:gd name="connsiteX10" fmla="*/ 59376 w 308758"/>
                <a:gd name="connsiteY10" fmla="*/ 130628 h 160317"/>
                <a:gd name="connsiteX11" fmla="*/ 0 w 308758"/>
                <a:gd name="connsiteY11" fmla="*/ 89065 h 160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8758" h="160317">
                  <a:moveTo>
                    <a:pt x="0" y="89065"/>
                  </a:moveTo>
                  <a:cubicBezTo>
                    <a:pt x="27709" y="77190"/>
                    <a:pt x="55030" y="64366"/>
                    <a:pt x="83127" y="53439"/>
                  </a:cubicBezTo>
                  <a:cubicBezTo>
                    <a:pt x="146239" y="28895"/>
                    <a:pt x="80562" y="60658"/>
                    <a:pt x="118753" y="41564"/>
                  </a:cubicBezTo>
                  <a:lnTo>
                    <a:pt x="219693" y="23751"/>
                  </a:lnTo>
                  <a:lnTo>
                    <a:pt x="308758" y="0"/>
                  </a:lnTo>
                  <a:lnTo>
                    <a:pt x="219693" y="77190"/>
                  </a:lnTo>
                  <a:lnTo>
                    <a:pt x="243444" y="95002"/>
                  </a:lnTo>
                  <a:lnTo>
                    <a:pt x="178130" y="112815"/>
                  </a:lnTo>
                  <a:lnTo>
                    <a:pt x="130628" y="148441"/>
                  </a:lnTo>
                  <a:lnTo>
                    <a:pt x="100940" y="160317"/>
                  </a:lnTo>
                  <a:lnTo>
                    <a:pt x="59376" y="130628"/>
                  </a:lnTo>
                  <a:lnTo>
                    <a:pt x="0" y="89065"/>
                  </a:lnTo>
                  <a:close/>
                </a:path>
              </a:pathLst>
            </a:custGeom>
            <a:solidFill>
              <a:schemeClr val="bg1"/>
            </a:solidFill>
            <a:ln w="15875">
              <a:solidFill>
                <a:schemeClr val="tx1">
                  <a:lumMod val="90000"/>
                  <a:lumOff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0" name="Freeform 39"/>
            <p:cNvSpPr/>
            <p:nvPr/>
          </p:nvSpPr>
          <p:spPr>
            <a:xfrm>
              <a:off x="4121150" y="3562350"/>
              <a:ext cx="758825" cy="630238"/>
            </a:xfrm>
            <a:custGeom>
              <a:avLst/>
              <a:gdLst>
                <a:gd name="connsiteX0" fmla="*/ 0 w 760020"/>
                <a:gd name="connsiteY0" fmla="*/ 83128 h 629393"/>
                <a:gd name="connsiteX1" fmla="*/ 201880 w 760020"/>
                <a:gd name="connsiteY1" fmla="*/ 23751 h 629393"/>
                <a:gd name="connsiteX2" fmla="*/ 320633 w 760020"/>
                <a:gd name="connsiteY2" fmla="*/ 0 h 629393"/>
                <a:gd name="connsiteX3" fmla="*/ 338446 w 760020"/>
                <a:gd name="connsiteY3" fmla="*/ 35626 h 629393"/>
                <a:gd name="connsiteX4" fmla="*/ 403761 w 760020"/>
                <a:gd name="connsiteY4" fmla="*/ 29689 h 629393"/>
                <a:gd name="connsiteX5" fmla="*/ 421574 w 760020"/>
                <a:gd name="connsiteY5" fmla="*/ 17813 h 629393"/>
                <a:gd name="connsiteX6" fmla="*/ 504701 w 760020"/>
                <a:gd name="connsiteY6" fmla="*/ 53439 h 629393"/>
                <a:gd name="connsiteX7" fmla="*/ 635330 w 760020"/>
                <a:gd name="connsiteY7" fmla="*/ 35626 h 629393"/>
                <a:gd name="connsiteX8" fmla="*/ 712519 w 760020"/>
                <a:gd name="connsiteY8" fmla="*/ 77190 h 629393"/>
                <a:gd name="connsiteX9" fmla="*/ 712519 w 760020"/>
                <a:gd name="connsiteY9" fmla="*/ 124691 h 629393"/>
                <a:gd name="connsiteX10" fmla="*/ 712519 w 760020"/>
                <a:gd name="connsiteY10" fmla="*/ 207819 h 629393"/>
                <a:gd name="connsiteX11" fmla="*/ 694706 w 760020"/>
                <a:gd name="connsiteY11" fmla="*/ 261258 h 629393"/>
                <a:gd name="connsiteX12" fmla="*/ 760020 w 760020"/>
                <a:gd name="connsiteY12" fmla="*/ 475013 h 629393"/>
                <a:gd name="connsiteX13" fmla="*/ 760020 w 760020"/>
                <a:gd name="connsiteY13" fmla="*/ 498764 h 629393"/>
                <a:gd name="connsiteX14" fmla="*/ 694706 w 760020"/>
                <a:gd name="connsiteY14" fmla="*/ 528452 h 629393"/>
                <a:gd name="connsiteX15" fmla="*/ 653143 w 760020"/>
                <a:gd name="connsiteY15" fmla="*/ 605642 h 629393"/>
                <a:gd name="connsiteX16" fmla="*/ 659080 w 760020"/>
                <a:gd name="connsiteY16" fmla="*/ 629393 h 629393"/>
                <a:gd name="connsiteX17" fmla="*/ 558140 w 760020"/>
                <a:gd name="connsiteY17" fmla="*/ 587829 h 629393"/>
                <a:gd name="connsiteX18" fmla="*/ 475013 w 760020"/>
                <a:gd name="connsiteY18" fmla="*/ 611580 h 629393"/>
                <a:gd name="connsiteX19" fmla="*/ 427511 w 760020"/>
                <a:gd name="connsiteY19" fmla="*/ 617517 h 629393"/>
                <a:gd name="connsiteX20" fmla="*/ 385948 w 760020"/>
                <a:gd name="connsiteY20" fmla="*/ 599704 h 629393"/>
                <a:gd name="connsiteX21" fmla="*/ 195943 w 760020"/>
                <a:gd name="connsiteY21" fmla="*/ 480951 h 629393"/>
                <a:gd name="connsiteX22" fmla="*/ 184067 w 760020"/>
                <a:gd name="connsiteY22" fmla="*/ 516577 h 629393"/>
                <a:gd name="connsiteX23" fmla="*/ 130628 w 760020"/>
                <a:gd name="connsiteY23" fmla="*/ 492826 h 629393"/>
                <a:gd name="connsiteX24" fmla="*/ 136566 w 760020"/>
                <a:gd name="connsiteY24" fmla="*/ 433450 h 629393"/>
                <a:gd name="connsiteX25" fmla="*/ 100940 w 760020"/>
                <a:gd name="connsiteY25" fmla="*/ 421574 h 629393"/>
                <a:gd name="connsiteX26" fmla="*/ 41563 w 760020"/>
                <a:gd name="connsiteY26" fmla="*/ 397824 h 629393"/>
                <a:gd name="connsiteX27" fmla="*/ 23750 w 760020"/>
                <a:gd name="connsiteY27" fmla="*/ 368135 h 629393"/>
                <a:gd name="connsiteX28" fmla="*/ 23750 w 760020"/>
                <a:gd name="connsiteY28" fmla="*/ 314697 h 629393"/>
                <a:gd name="connsiteX29" fmla="*/ 29688 w 760020"/>
                <a:gd name="connsiteY29" fmla="*/ 267195 h 629393"/>
                <a:gd name="connsiteX30" fmla="*/ 11875 w 760020"/>
                <a:gd name="connsiteY30" fmla="*/ 190006 h 629393"/>
                <a:gd name="connsiteX31" fmla="*/ 0 w 760020"/>
                <a:gd name="connsiteY31" fmla="*/ 83128 h 629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60020" h="629393">
                  <a:moveTo>
                    <a:pt x="0" y="83128"/>
                  </a:moveTo>
                  <a:lnTo>
                    <a:pt x="201880" y="23751"/>
                  </a:lnTo>
                  <a:lnTo>
                    <a:pt x="320633" y="0"/>
                  </a:lnTo>
                  <a:lnTo>
                    <a:pt x="338446" y="35626"/>
                  </a:lnTo>
                  <a:lnTo>
                    <a:pt x="403761" y="29689"/>
                  </a:lnTo>
                  <a:lnTo>
                    <a:pt x="421574" y="17813"/>
                  </a:lnTo>
                  <a:lnTo>
                    <a:pt x="504701" y="53439"/>
                  </a:lnTo>
                  <a:lnTo>
                    <a:pt x="635330" y="35626"/>
                  </a:lnTo>
                  <a:lnTo>
                    <a:pt x="712519" y="77190"/>
                  </a:lnTo>
                  <a:lnTo>
                    <a:pt x="712519" y="124691"/>
                  </a:lnTo>
                  <a:lnTo>
                    <a:pt x="712519" y="207819"/>
                  </a:lnTo>
                  <a:lnTo>
                    <a:pt x="694706" y="261258"/>
                  </a:lnTo>
                  <a:lnTo>
                    <a:pt x="760020" y="475013"/>
                  </a:lnTo>
                  <a:lnTo>
                    <a:pt x="760020" y="498764"/>
                  </a:lnTo>
                  <a:lnTo>
                    <a:pt x="694706" y="528452"/>
                  </a:lnTo>
                  <a:lnTo>
                    <a:pt x="653143" y="605642"/>
                  </a:lnTo>
                  <a:lnTo>
                    <a:pt x="659080" y="629393"/>
                  </a:lnTo>
                  <a:lnTo>
                    <a:pt x="558140" y="587829"/>
                  </a:lnTo>
                  <a:lnTo>
                    <a:pt x="475013" y="611580"/>
                  </a:lnTo>
                  <a:lnTo>
                    <a:pt x="427511" y="617517"/>
                  </a:lnTo>
                  <a:lnTo>
                    <a:pt x="385948" y="599704"/>
                  </a:lnTo>
                  <a:lnTo>
                    <a:pt x="195943" y="480951"/>
                  </a:lnTo>
                  <a:lnTo>
                    <a:pt x="184067" y="516577"/>
                  </a:lnTo>
                  <a:lnTo>
                    <a:pt x="130628" y="492826"/>
                  </a:lnTo>
                  <a:lnTo>
                    <a:pt x="136566" y="433450"/>
                  </a:lnTo>
                  <a:lnTo>
                    <a:pt x="100940" y="421574"/>
                  </a:lnTo>
                  <a:lnTo>
                    <a:pt x="41563" y="397824"/>
                  </a:lnTo>
                  <a:lnTo>
                    <a:pt x="23750" y="368135"/>
                  </a:lnTo>
                  <a:lnTo>
                    <a:pt x="23750" y="314697"/>
                  </a:lnTo>
                  <a:lnTo>
                    <a:pt x="29688" y="267195"/>
                  </a:lnTo>
                  <a:lnTo>
                    <a:pt x="11875" y="190006"/>
                  </a:lnTo>
                  <a:lnTo>
                    <a:pt x="0" y="83128"/>
                  </a:lnTo>
                  <a:close/>
                </a:path>
              </a:pathLst>
            </a:custGeom>
            <a:solidFill>
              <a:schemeClr val="bg1"/>
            </a:solidFill>
            <a:ln w="15875">
              <a:solidFill>
                <a:schemeClr val="tx1">
                  <a:lumMod val="90000"/>
                  <a:lumOff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" name="Freeform 40"/>
            <p:cNvSpPr/>
            <p:nvPr/>
          </p:nvSpPr>
          <p:spPr>
            <a:xfrm>
              <a:off x="3954463" y="3965575"/>
              <a:ext cx="546100" cy="274638"/>
            </a:xfrm>
            <a:custGeom>
              <a:avLst/>
              <a:gdLst>
                <a:gd name="connsiteX0" fmla="*/ 279070 w 546265"/>
                <a:gd name="connsiteY0" fmla="*/ 47502 h 273133"/>
                <a:gd name="connsiteX1" fmla="*/ 142504 w 546265"/>
                <a:gd name="connsiteY1" fmla="*/ 0 h 273133"/>
                <a:gd name="connsiteX2" fmla="*/ 53439 w 546265"/>
                <a:gd name="connsiteY2" fmla="*/ 53439 h 273133"/>
                <a:gd name="connsiteX3" fmla="*/ 0 w 546265"/>
                <a:gd name="connsiteY3" fmla="*/ 83128 h 273133"/>
                <a:gd name="connsiteX4" fmla="*/ 29688 w 546265"/>
                <a:gd name="connsiteY4" fmla="*/ 201881 h 273133"/>
                <a:gd name="connsiteX5" fmla="*/ 95003 w 546265"/>
                <a:gd name="connsiteY5" fmla="*/ 261258 h 273133"/>
                <a:gd name="connsiteX6" fmla="*/ 136566 w 546265"/>
                <a:gd name="connsiteY6" fmla="*/ 267195 h 273133"/>
                <a:gd name="connsiteX7" fmla="*/ 190005 w 546265"/>
                <a:gd name="connsiteY7" fmla="*/ 261258 h 273133"/>
                <a:gd name="connsiteX8" fmla="*/ 190005 w 546265"/>
                <a:gd name="connsiteY8" fmla="*/ 225632 h 273133"/>
                <a:gd name="connsiteX9" fmla="*/ 356260 w 546265"/>
                <a:gd name="connsiteY9" fmla="*/ 273133 h 273133"/>
                <a:gd name="connsiteX10" fmla="*/ 433449 w 546265"/>
                <a:gd name="connsiteY10" fmla="*/ 273133 h 273133"/>
                <a:gd name="connsiteX11" fmla="*/ 546265 w 546265"/>
                <a:gd name="connsiteY11" fmla="*/ 195943 h 273133"/>
                <a:gd name="connsiteX12" fmla="*/ 534390 w 546265"/>
                <a:gd name="connsiteY12" fmla="*/ 178130 h 273133"/>
                <a:gd name="connsiteX13" fmla="*/ 374073 w 546265"/>
                <a:gd name="connsiteY13" fmla="*/ 83128 h 273133"/>
                <a:gd name="connsiteX14" fmla="*/ 344385 w 546265"/>
                <a:gd name="connsiteY14" fmla="*/ 118754 h 273133"/>
                <a:gd name="connsiteX15" fmla="*/ 302821 w 546265"/>
                <a:gd name="connsiteY15" fmla="*/ 95003 h 273133"/>
                <a:gd name="connsiteX16" fmla="*/ 279070 w 546265"/>
                <a:gd name="connsiteY16" fmla="*/ 47502 h 27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6265" h="273133">
                  <a:moveTo>
                    <a:pt x="279070" y="47502"/>
                  </a:moveTo>
                  <a:lnTo>
                    <a:pt x="142504" y="0"/>
                  </a:lnTo>
                  <a:lnTo>
                    <a:pt x="53439" y="53439"/>
                  </a:lnTo>
                  <a:lnTo>
                    <a:pt x="0" y="83128"/>
                  </a:lnTo>
                  <a:lnTo>
                    <a:pt x="29688" y="201881"/>
                  </a:lnTo>
                  <a:lnTo>
                    <a:pt x="95003" y="261258"/>
                  </a:lnTo>
                  <a:lnTo>
                    <a:pt x="136566" y="267195"/>
                  </a:lnTo>
                  <a:lnTo>
                    <a:pt x="190005" y="261258"/>
                  </a:lnTo>
                  <a:lnTo>
                    <a:pt x="190005" y="225632"/>
                  </a:lnTo>
                  <a:lnTo>
                    <a:pt x="356260" y="273133"/>
                  </a:lnTo>
                  <a:lnTo>
                    <a:pt x="433449" y="273133"/>
                  </a:lnTo>
                  <a:lnTo>
                    <a:pt x="546265" y="195943"/>
                  </a:lnTo>
                  <a:lnTo>
                    <a:pt x="534390" y="178130"/>
                  </a:lnTo>
                  <a:lnTo>
                    <a:pt x="374073" y="83128"/>
                  </a:lnTo>
                  <a:lnTo>
                    <a:pt x="344385" y="118754"/>
                  </a:lnTo>
                  <a:lnTo>
                    <a:pt x="302821" y="95003"/>
                  </a:lnTo>
                  <a:lnTo>
                    <a:pt x="279070" y="47502"/>
                  </a:lnTo>
                  <a:close/>
                </a:path>
              </a:pathLst>
            </a:custGeom>
            <a:solidFill>
              <a:schemeClr val="bg1"/>
            </a:solidFill>
            <a:ln w="15875">
              <a:solidFill>
                <a:schemeClr val="tx1">
                  <a:lumMod val="90000"/>
                  <a:lumOff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4297363" y="4149725"/>
              <a:ext cx="446087" cy="207963"/>
            </a:xfrm>
            <a:custGeom>
              <a:avLst/>
              <a:gdLst>
                <a:gd name="connsiteX0" fmla="*/ 857 w 446181"/>
                <a:gd name="connsiteY0" fmla="*/ 95003 h 207818"/>
                <a:gd name="connsiteX1" fmla="*/ 857 w 446181"/>
                <a:gd name="connsiteY1" fmla="*/ 95003 h 207818"/>
                <a:gd name="connsiteX2" fmla="*/ 24607 w 446181"/>
                <a:gd name="connsiteY2" fmla="*/ 178130 h 207818"/>
                <a:gd name="connsiteX3" fmla="*/ 107734 w 446181"/>
                <a:gd name="connsiteY3" fmla="*/ 207818 h 207818"/>
                <a:gd name="connsiteX4" fmla="*/ 167111 w 446181"/>
                <a:gd name="connsiteY4" fmla="*/ 178130 h 207818"/>
                <a:gd name="connsiteX5" fmla="*/ 220550 w 446181"/>
                <a:gd name="connsiteY5" fmla="*/ 160317 h 207818"/>
                <a:gd name="connsiteX6" fmla="*/ 285864 w 446181"/>
                <a:gd name="connsiteY6" fmla="*/ 148442 h 207818"/>
                <a:gd name="connsiteX7" fmla="*/ 368992 w 446181"/>
                <a:gd name="connsiteY7" fmla="*/ 136566 h 207818"/>
                <a:gd name="connsiteX8" fmla="*/ 440244 w 446181"/>
                <a:gd name="connsiteY8" fmla="*/ 130629 h 207818"/>
                <a:gd name="connsiteX9" fmla="*/ 440244 w 446181"/>
                <a:gd name="connsiteY9" fmla="*/ 136566 h 207818"/>
                <a:gd name="connsiteX10" fmla="*/ 446181 w 446181"/>
                <a:gd name="connsiteY10" fmla="*/ 35626 h 207818"/>
                <a:gd name="connsiteX11" fmla="*/ 351179 w 446181"/>
                <a:gd name="connsiteY11" fmla="*/ 0 h 207818"/>
                <a:gd name="connsiteX12" fmla="*/ 285864 w 446181"/>
                <a:gd name="connsiteY12" fmla="*/ 35626 h 207818"/>
                <a:gd name="connsiteX13" fmla="*/ 196799 w 446181"/>
                <a:gd name="connsiteY13" fmla="*/ 29688 h 207818"/>
                <a:gd name="connsiteX14" fmla="*/ 131485 w 446181"/>
                <a:gd name="connsiteY14" fmla="*/ 35626 h 207818"/>
                <a:gd name="connsiteX15" fmla="*/ 89921 w 446181"/>
                <a:gd name="connsiteY15" fmla="*/ 106878 h 207818"/>
                <a:gd name="connsiteX16" fmla="*/ 857 w 446181"/>
                <a:gd name="connsiteY16" fmla="*/ 95003 h 20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6181" h="207818">
                  <a:moveTo>
                    <a:pt x="857" y="95003"/>
                  </a:moveTo>
                  <a:lnTo>
                    <a:pt x="857" y="95003"/>
                  </a:lnTo>
                  <a:cubicBezTo>
                    <a:pt x="19299" y="174919"/>
                    <a:pt x="0" y="153519"/>
                    <a:pt x="24607" y="178130"/>
                  </a:cubicBezTo>
                  <a:lnTo>
                    <a:pt x="107734" y="207818"/>
                  </a:lnTo>
                  <a:lnTo>
                    <a:pt x="167111" y="178130"/>
                  </a:lnTo>
                  <a:lnTo>
                    <a:pt x="220550" y="160317"/>
                  </a:lnTo>
                  <a:lnTo>
                    <a:pt x="285864" y="148442"/>
                  </a:lnTo>
                  <a:lnTo>
                    <a:pt x="368992" y="136566"/>
                  </a:lnTo>
                  <a:lnTo>
                    <a:pt x="440244" y="130629"/>
                  </a:lnTo>
                  <a:lnTo>
                    <a:pt x="440244" y="136566"/>
                  </a:lnTo>
                  <a:lnTo>
                    <a:pt x="446181" y="35626"/>
                  </a:lnTo>
                  <a:lnTo>
                    <a:pt x="351179" y="0"/>
                  </a:lnTo>
                  <a:lnTo>
                    <a:pt x="285864" y="35626"/>
                  </a:lnTo>
                  <a:lnTo>
                    <a:pt x="196799" y="29688"/>
                  </a:lnTo>
                  <a:lnTo>
                    <a:pt x="131485" y="35626"/>
                  </a:lnTo>
                  <a:lnTo>
                    <a:pt x="89921" y="106878"/>
                  </a:lnTo>
                  <a:lnTo>
                    <a:pt x="857" y="95003"/>
                  </a:lnTo>
                  <a:close/>
                </a:path>
              </a:pathLst>
            </a:custGeom>
            <a:solidFill>
              <a:schemeClr val="bg1"/>
            </a:solidFill>
            <a:ln w="15875">
              <a:solidFill>
                <a:schemeClr val="tx1">
                  <a:lumMod val="90000"/>
                  <a:lumOff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3" name="Freeform 42"/>
            <p:cNvSpPr/>
            <p:nvPr/>
          </p:nvSpPr>
          <p:spPr>
            <a:xfrm>
              <a:off x="4233863" y="4281488"/>
              <a:ext cx="546100" cy="296862"/>
            </a:xfrm>
            <a:custGeom>
              <a:avLst/>
              <a:gdLst>
                <a:gd name="connsiteX0" fmla="*/ 83128 w 546265"/>
                <a:gd name="connsiteY0" fmla="*/ 41563 h 298026"/>
                <a:gd name="connsiteX1" fmla="*/ 35626 w 546265"/>
                <a:gd name="connsiteY1" fmla="*/ 89064 h 298026"/>
                <a:gd name="connsiteX2" fmla="*/ 17813 w 546265"/>
                <a:gd name="connsiteY2" fmla="*/ 148441 h 298026"/>
                <a:gd name="connsiteX3" fmla="*/ 0 w 546265"/>
                <a:gd name="connsiteY3" fmla="*/ 178129 h 298026"/>
                <a:gd name="connsiteX4" fmla="*/ 29689 w 546265"/>
                <a:gd name="connsiteY4" fmla="*/ 219693 h 298026"/>
                <a:gd name="connsiteX5" fmla="*/ 89065 w 546265"/>
                <a:gd name="connsiteY5" fmla="*/ 290945 h 298026"/>
                <a:gd name="connsiteX6" fmla="*/ 195943 w 546265"/>
                <a:gd name="connsiteY6" fmla="*/ 296883 h 298026"/>
                <a:gd name="connsiteX7" fmla="*/ 267195 w 546265"/>
                <a:gd name="connsiteY7" fmla="*/ 296883 h 298026"/>
                <a:gd name="connsiteX8" fmla="*/ 296883 w 546265"/>
                <a:gd name="connsiteY8" fmla="*/ 273132 h 298026"/>
                <a:gd name="connsiteX9" fmla="*/ 374073 w 546265"/>
                <a:gd name="connsiteY9" fmla="*/ 267194 h 298026"/>
                <a:gd name="connsiteX10" fmla="*/ 439387 w 546265"/>
                <a:gd name="connsiteY10" fmla="*/ 219693 h 298026"/>
                <a:gd name="connsiteX11" fmla="*/ 546265 w 546265"/>
                <a:gd name="connsiteY11" fmla="*/ 35626 h 298026"/>
                <a:gd name="connsiteX12" fmla="*/ 516577 w 546265"/>
                <a:gd name="connsiteY12" fmla="*/ 0 h 298026"/>
                <a:gd name="connsiteX13" fmla="*/ 267195 w 546265"/>
                <a:gd name="connsiteY13" fmla="*/ 53439 h 298026"/>
                <a:gd name="connsiteX14" fmla="*/ 148442 w 546265"/>
                <a:gd name="connsiteY14" fmla="*/ 59376 h 298026"/>
                <a:gd name="connsiteX15" fmla="*/ 83128 w 546265"/>
                <a:gd name="connsiteY15" fmla="*/ 41563 h 298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46265" h="298026">
                  <a:moveTo>
                    <a:pt x="83128" y="41563"/>
                  </a:moveTo>
                  <a:cubicBezTo>
                    <a:pt x="32459" y="79564"/>
                    <a:pt x="35626" y="57397"/>
                    <a:pt x="35626" y="89064"/>
                  </a:cubicBezTo>
                  <a:lnTo>
                    <a:pt x="17813" y="148441"/>
                  </a:lnTo>
                  <a:lnTo>
                    <a:pt x="0" y="178129"/>
                  </a:lnTo>
                  <a:lnTo>
                    <a:pt x="29689" y="219693"/>
                  </a:lnTo>
                  <a:cubicBezTo>
                    <a:pt x="68855" y="298026"/>
                    <a:pt x="38761" y="290945"/>
                    <a:pt x="89065" y="290945"/>
                  </a:cubicBezTo>
                  <a:lnTo>
                    <a:pt x="195943" y="296883"/>
                  </a:lnTo>
                  <a:lnTo>
                    <a:pt x="267195" y="296883"/>
                  </a:lnTo>
                  <a:lnTo>
                    <a:pt x="296883" y="273132"/>
                  </a:lnTo>
                  <a:lnTo>
                    <a:pt x="374073" y="267194"/>
                  </a:lnTo>
                  <a:lnTo>
                    <a:pt x="439387" y="219693"/>
                  </a:lnTo>
                  <a:lnTo>
                    <a:pt x="546265" y="35626"/>
                  </a:lnTo>
                  <a:lnTo>
                    <a:pt x="516577" y="0"/>
                  </a:lnTo>
                  <a:lnTo>
                    <a:pt x="267195" y="53439"/>
                  </a:lnTo>
                  <a:lnTo>
                    <a:pt x="148442" y="59376"/>
                  </a:lnTo>
                  <a:lnTo>
                    <a:pt x="83128" y="41563"/>
                  </a:lnTo>
                  <a:close/>
                </a:path>
              </a:pathLst>
            </a:custGeom>
            <a:solidFill>
              <a:schemeClr val="bg1"/>
            </a:solidFill>
            <a:ln w="15875">
              <a:solidFill>
                <a:schemeClr val="tx1">
                  <a:lumMod val="90000"/>
                  <a:lumOff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4" name="Freeform 43"/>
            <p:cNvSpPr/>
            <p:nvPr/>
          </p:nvSpPr>
          <p:spPr>
            <a:xfrm>
              <a:off x="3716338" y="3182938"/>
              <a:ext cx="327025" cy="325437"/>
            </a:xfrm>
            <a:custGeom>
              <a:avLst/>
              <a:gdLst>
                <a:gd name="connsiteX0" fmla="*/ 5937 w 326571"/>
                <a:gd name="connsiteY0" fmla="*/ 308758 h 326571"/>
                <a:gd name="connsiteX1" fmla="*/ 29688 w 326571"/>
                <a:gd name="connsiteY1" fmla="*/ 296883 h 326571"/>
                <a:gd name="connsiteX2" fmla="*/ 65314 w 326571"/>
                <a:gd name="connsiteY2" fmla="*/ 273132 h 326571"/>
                <a:gd name="connsiteX3" fmla="*/ 83127 w 326571"/>
                <a:gd name="connsiteY3" fmla="*/ 308758 h 326571"/>
                <a:gd name="connsiteX4" fmla="*/ 130628 w 326571"/>
                <a:gd name="connsiteY4" fmla="*/ 267195 h 326571"/>
                <a:gd name="connsiteX5" fmla="*/ 160317 w 326571"/>
                <a:gd name="connsiteY5" fmla="*/ 314696 h 326571"/>
                <a:gd name="connsiteX6" fmla="*/ 195942 w 326571"/>
                <a:gd name="connsiteY6" fmla="*/ 326571 h 326571"/>
                <a:gd name="connsiteX7" fmla="*/ 279070 w 326571"/>
                <a:gd name="connsiteY7" fmla="*/ 326571 h 326571"/>
                <a:gd name="connsiteX8" fmla="*/ 279070 w 326571"/>
                <a:gd name="connsiteY8" fmla="*/ 296883 h 326571"/>
                <a:gd name="connsiteX9" fmla="*/ 285007 w 326571"/>
                <a:gd name="connsiteY9" fmla="*/ 273132 h 326571"/>
                <a:gd name="connsiteX10" fmla="*/ 296883 w 326571"/>
                <a:gd name="connsiteY10" fmla="*/ 255319 h 326571"/>
                <a:gd name="connsiteX11" fmla="*/ 326571 w 326571"/>
                <a:gd name="connsiteY11" fmla="*/ 237507 h 326571"/>
                <a:gd name="connsiteX12" fmla="*/ 279070 w 326571"/>
                <a:gd name="connsiteY12" fmla="*/ 166255 h 326571"/>
                <a:gd name="connsiteX13" fmla="*/ 249381 w 326571"/>
                <a:gd name="connsiteY13" fmla="*/ 190005 h 326571"/>
                <a:gd name="connsiteX14" fmla="*/ 213755 w 326571"/>
                <a:gd name="connsiteY14" fmla="*/ 219694 h 326571"/>
                <a:gd name="connsiteX15" fmla="*/ 213755 w 326571"/>
                <a:gd name="connsiteY15" fmla="*/ 231569 h 326571"/>
                <a:gd name="connsiteX16" fmla="*/ 207818 w 326571"/>
                <a:gd name="connsiteY16" fmla="*/ 273132 h 326571"/>
                <a:gd name="connsiteX17" fmla="*/ 255319 w 326571"/>
                <a:gd name="connsiteY17" fmla="*/ 296883 h 326571"/>
                <a:gd name="connsiteX18" fmla="*/ 255319 w 326571"/>
                <a:gd name="connsiteY18" fmla="*/ 314696 h 326571"/>
                <a:gd name="connsiteX19" fmla="*/ 136566 w 326571"/>
                <a:gd name="connsiteY19" fmla="*/ 273132 h 326571"/>
                <a:gd name="connsiteX20" fmla="*/ 136566 w 326571"/>
                <a:gd name="connsiteY20" fmla="*/ 237507 h 326571"/>
                <a:gd name="connsiteX21" fmla="*/ 148441 w 326571"/>
                <a:gd name="connsiteY21" fmla="*/ 201881 h 326571"/>
                <a:gd name="connsiteX22" fmla="*/ 172192 w 326571"/>
                <a:gd name="connsiteY22" fmla="*/ 172192 h 326571"/>
                <a:gd name="connsiteX23" fmla="*/ 195942 w 326571"/>
                <a:gd name="connsiteY23" fmla="*/ 166255 h 326571"/>
                <a:gd name="connsiteX24" fmla="*/ 201880 w 326571"/>
                <a:gd name="connsiteY24" fmla="*/ 160317 h 326571"/>
                <a:gd name="connsiteX25" fmla="*/ 160317 w 326571"/>
                <a:gd name="connsiteY25" fmla="*/ 106878 h 326571"/>
                <a:gd name="connsiteX26" fmla="*/ 207818 w 326571"/>
                <a:gd name="connsiteY26" fmla="*/ 41564 h 326571"/>
                <a:gd name="connsiteX27" fmla="*/ 195942 w 326571"/>
                <a:gd name="connsiteY27" fmla="*/ 0 h 326571"/>
                <a:gd name="connsiteX28" fmla="*/ 112815 w 326571"/>
                <a:gd name="connsiteY28" fmla="*/ 35626 h 326571"/>
                <a:gd name="connsiteX29" fmla="*/ 65314 w 326571"/>
                <a:gd name="connsiteY29" fmla="*/ 35626 h 326571"/>
                <a:gd name="connsiteX30" fmla="*/ 29688 w 326571"/>
                <a:gd name="connsiteY30" fmla="*/ 83127 h 326571"/>
                <a:gd name="connsiteX31" fmla="*/ 11875 w 326571"/>
                <a:gd name="connsiteY31" fmla="*/ 142504 h 326571"/>
                <a:gd name="connsiteX32" fmla="*/ 11875 w 326571"/>
                <a:gd name="connsiteY32" fmla="*/ 172192 h 326571"/>
                <a:gd name="connsiteX33" fmla="*/ 0 w 326571"/>
                <a:gd name="connsiteY33" fmla="*/ 213756 h 326571"/>
                <a:gd name="connsiteX34" fmla="*/ 5937 w 326571"/>
                <a:gd name="connsiteY34" fmla="*/ 308758 h 326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26571" h="326571">
                  <a:moveTo>
                    <a:pt x="5937" y="308758"/>
                  </a:moveTo>
                  <a:cubicBezTo>
                    <a:pt x="13854" y="304800"/>
                    <a:pt x="22098" y="301437"/>
                    <a:pt x="29688" y="296883"/>
                  </a:cubicBezTo>
                  <a:cubicBezTo>
                    <a:pt x="41927" y="289540"/>
                    <a:pt x="65314" y="273132"/>
                    <a:pt x="65314" y="273132"/>
                  </a:cubicBezTo>
                  <a:lnTo>
                    <a:pt x="83127" y="308758"/>
                  </a:lnTo>
                  <a:lnTo>
                    <a:pt x="130628" y="267195"/>
                  </a:lnTo>
                  <a:lnTo>
                    <a:pt x="160317" y="314696"/>
                  </a:lnTo>
                  <a:lnTo>
                    <a:pt x="195942" y="326571"/>
                  </a:lnTo>
                  <a:lnTo>
                    <a:pt x="279070" y="326571"/>
                  </a:lnTo>
                  <a:lnTo>
                    <a:pt x="279070" y="296883"/>
                  </a:lnTo>
                  <a:lnTo>
                    <a:pt x="285007" y="273132"/>
                  </a:lnTo>
                  <a:lnTo>
                    <a:pt x="296883" y="255319"/>
                  </a:lnTo>
                  <a:lnTo>
                    <a:pt x="326571" y="237507"/>
                  </a:lnTo>
                  <a:lnTo>
                    <a:pt x="279070" y="166255"/>
                  </a:lnTo>
                  <a:lnTo>
                    <a:pt x="249381" y="190005"/>
                  </a:lnTo>
                  <a:lnTo>
                    <a:pt x="213755" y="219694"/>
                  </a:lnTo>
                  <a:lnTo>
                    <a:pt x="213755" y="231569"/>
                  </a:lnTo>
                  <a:lnTo>
                    <a:pt x="207818" y="273132"/>
                  </a:lnTo>
                  <a:lnTo>
                    <a:pt x="255319" y="296883"/>
                  </a:lnTo>
                  <a:lnTo>
                    <a:pt x="255319" y="314696"/>
                  </a:lnTo>
                  <a:lnTo>
                    <a:pt x="136566" y="273132"/>
                  </a:lnTo>
                  <a:lnTo>
                    <a:pt x="136566" y="237507"/>
                  </a:lnTo>
                  <a:lnTo>
                    <a:pt x="148441" y="201881"/>
                  </a:lnTo>
                  <a:lnTo>
                    <a:pt x="172192" y="172192"/>
                  </a:lnTo>
                  <a:lnTo>
                    <a:pt x="195942" y="166255"/>
                  </a:lnTo>
                  <a:lnTo>
                    <a:pt x="201880" y="160317"/>
                  </a:lnTo>
                  <a:lnTo>
                    <a:pt x="160317" y="106878"/>
                  </a:lnTo>
                  <a:lnTo>
                    <a:pt x="207818" y="41564"/>
                  </a:lnTo>
                  <a:lnTo>
                    <a:pt x="195942" y="0"/>
                  </a:lnTo>
                  <a:lnTo>
                    <a:pt x="112815" y="35626"/>
                  </a:lnTo>
                  <a:lnTo>
                    <a:pt x="65314" y="35626"/>
                  </a:lnTo>
                  <a:lnTo>
                    <a:pt x="29688" y="83127"/>
                  </a:lnTo>
                  <a:lnTo>
                    <a:pt x="11875" y="142504"/>
                  </a:lnTo>
                  <a:lnTo>
                    <a:pt x="11875" y="172192"/>
                  </a:lnTo>
                  <a:lnTo>
                    <a:pt x="0" y="213756"/>
                  </a:lnTo>
                  <a:lnTo>
                    <a:pt x="5937" y="308758"/>
                  </a:lnTo>
                  <a:close/>
                </a:path>
              </a:pathLst>
            </a:custGeom>
            <a:solidFill>
              <a:schemeClr val="bg1"/>
            </a:solidFill>
            <a:ln w="15875">
              <a:solidFill>
                <a:schemeClr val="tx1">
                  <a:lumMod val="90000"/>
                  <a:lumOff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4548188" y="1793875"/>
              <a:ext cx="647700" cy="1211263"/>
            </a:xfrm>
            <a:custGeom>
              <a:avLst/>
              <a:gdLst>
                <a:gd name="connsiteX0" fmla="*/ 0 w 647206"/>
                <a:gd name="connsiteY0" fmla="*/ 136566 h 1211283"/>
                <a:gd name="connsiteX1" fmla="*/ 118754 w 647206"/>
                <a:gd name="connsiteY1" fmla="*/ 225631 h 1211283"/>
                <a:gd name="connsiteX2" fmla="*/ 172193 w 647206"/>
                <a:gd name="connsiteY2" fmla="*/ 285008 h 1211283"/>
                <a:gd name="connsiteX3" fmla="*/ 178130 w 647206"/>
                <a:gd name="connsiteY3" fmla="*/ 362197 h 1211283"/>
                <a:gd name="connsiteX4" fmla="*/ 178130 w 647206"/>
                <a:gd name="connsiteY4" fmla="*/ 415636 h 1211283"/>
                <a:gd name="connsiteX5" fmla="*/ 190006 w 647206"/>
                <a:gd name="connsiteY5" fmla="*/ 498764 h 1211283"/>
                <a:gd name="connsiteX6" fmla="*/ 261257 w 647206"/>
                <a:gd name="connsiteY6" fmla="*/ 534390 h 1211283"/>
                <a:gd name="connsiteX7" fmla="*/ 267195 w 647206"/>
                <a:gd name="connsiteY7" fmla="*/ 570016 h 1211283"/>
                <a:gd name="connsiteX8" fmla="*/ 273133 w 647206"/>
                <a:gd name="connsiteY8" fmla="*/ 611579 h 1211283"/>
                <a:gd name="connsiteX9" fmla="*/ 213756 w 647206"/>
                <a:gd name="connsiteY9" fmla="*/ 623455 h 1211283"/>
                <a:gd name="connsiteX10" fmla="*/ 190006 w 647206"/>
                <a:gd name="connsiteY10" fmla="*/ 718457 h 1211283"/>
                <a:gd name="connsiteX11" fmla="*/ 59377 w 647206"/>
                <a:gd name="connsiteY11" fmla="*/ 831273 h 1211283"/>
                <a:gd name="connsiteX12" fmla="*/ 77190 w 647206"/>
                <a:gd name="connsiteY12" fmla="*/ 985652 h 1211283"/>
                <a:gd name="connsiteX13" fmla="*/ 83128 w 647206"/>
                <a:gd name="connsiteY13" fmla="*/ 1098468 h 1211283"/>
                <a:gd name="connsiteX14" fmla="*/ 207819 w 647206"/>
                <a:gd name="connsiteY14" fmla="*/ 1211283 h 1211283"/>
                <a:gd name="connsiteX15" fmla="*/ 338447 w 647206"/>
                <a:gd name="connsiteY15" fmla="*/ 1128156 h 1211283"/>
                <a:gd name="connsiteX16" fmla="*/ 504702 w 647206"/>
                <a:gd name="connsiteY16" fmla="*/ 1062842 h 1211283"/>
                <a:gd name="connsiteX17" fmla="*/ 647206 w 647206"/>
                <a:gd name="connsiteY17" fmla="*/ 789709 h 1211283"/>
                <a:gd name="connsiteX18" fmla="*/ 522515 w 647206"/>
                <a:gd name="connsiteY18" fmla="*/ 682831 h 1211283"/>
                <a:gd name="connsiteX19" fmla="*/ 540328 w 647206"/>
                <a:gd name="connsiteY19" fmla="*/ 641268 h 1211283"/>
                <a:gd name="connsiteX20" fmla="*/ 510639 w 647206"/>
                <a:gd name="connsiteY20" fmla="*/ 570016 h 1211283"/>
                <a:gd name="connsiteX21" fmla="*/ 439387 w 647206"/>
                <a:gd name="connsiteY21" fmla="*/ 409699 h 1211283"/>
                <a:gd name="connsiteX22" fmla="*/ 403761 w 647206"/>
                <a:gd name="connsiteY22" fmla="*/ 195943 h 1211283"/>
                <a:gd name="connsiteX23" fmla="*/ 350322 w 647206"/>
                <a:gd name="connsiteY23" fmla="*/ 148442 h 1211283"/>
                <a:gd name="connsiteX24" fmla="*/ 385948 w 647206"/>
                <a:gd name="connsiteY24" fmla="*/ 71252 h 1211283"/>
                <a:gd name="connsiteX25" fmla="*/ 302821 w 647206"/>
                <a:gd name="connsiteY25" fmla="*/ 0 h 1211283"/>
                <a:gd name="connsiteX26" fmla="*/ 219694 w 647206"/>
                <a:gd name="connsiteY26" fmla="*/ 106878 h 1211283"/>
                <a:gd name="connsiteX27" fmla="*/ 219694 w 647206"/>
                <a:gd name="connsiteY27" fmla="*/ 160317 h 1211283"/>
                <a:gd name="connsiteX28" fmla="*/ 172193 w 647206"/>
                <a:gd name="connsiteY28" fmla="*/ 166255 h 1211283"/>
                <a:gd name="connsiteX29" fmla="*/ 136567 w 647206"/>
                <a:gd name="connsiteY29" fmla="*/ 184068 h 1211283"/>
                <a:gd name="connsiteX30" fmla="*/ 59377 w 647206"/>
                <a:gd name="connsiteY30" fmla="*/ 118753 h 1211283"/>
                <a:gd name="connsiteX31" fmla="*/ 0 w 647206"/>
                <a:gd name="connsiteY31" fmla="*/ 136566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647206" h="1211283">
                  <a:moveTo>
                    <a:pt x="0" y="136566"/>
                  </a:moveTo>
                  <a:lnTo>
                    <a:pt x="118754" y="225631"/>
                  </a:lnTo>
                  <a:lnTo>
                    <a:pt x="172193" y="285008"/>
                  </a:lnTo>
                  <a:lnTo>
                    <a:pt x="178130" y="362197"/>
                  </a:lnTo>
                  <a:lnTo>
                    <a:pt x="178130" y="415636"/>
                  </a:lnTo>
                  <a:lnTo>
                    <a:pt x="190006" y="498764"/>
                  </a:lnTo>
                  <a:lnTo>
                    <a:pt x="261257" y="534390"/>
                  </a:lnTo>
                  <a:lnTo>
                    <a:pt x="267195" y="570016"/>
                  </a:lnTo>
                  <a:lnTo>
                    <a:pt x="273133" y="611579"/>
                  </a:lnTo>
                  <a:lnTo>
                    <a:pt x="213756" y="623455"/>
                  </a:lnTo>
                  <a:lnTo>
                    <a:pt x="190006" y="718457"/>
                  </a:lnTo>
                  <a:lnTo>
                    <a:pt x="59377" y="831273"/>
                  </a:lnTo>
                  <a:lnTo>
                    <a:pt x="77190" y="985652"/>
                  </a:lnTo>
                  <a:lnTo>
                    <a:pt x="83128" y="1098468"/>
                  </a:lnTo>
                  <a:lnTo>
                    <a:pt x="207819" y="1211283"/>
                  </a:lnTo>
                  <a:lnTo>
                    <a:pt x="338447" y="1128156"/>
                  </a:lnTo>
                  <a:lnTo>
                    <a:pt x="504702" y="1062842"/>
                  </a:lnTo>
                  <a:lnTo>
                    <a:pt x="647206" y="789709"/>
                  </a:lnTo>
                  <a:lnTo>
                    <a:pt x="522515" y="682831"/>
                  </a:lnTo>
                  <a:lnTo>
                    <a:pt x="540328" y="641268"/>
                  </a:lnTo>
                  <a:lnTo>
                    <a:pt x="510639" y="570016"/>
                  </a:lnTo>
                  <a:lnTo>
                    <a:pt x="439387" y="409699"/>
                  </a:lnTo>
                  <a:lnTo>
                    <a:pt x="403761" y="195943"/>
                  </a:lnTo>
                  <a:lnTo>
                    <a:pt x="350322" y="148442"/>
                  </a:lnTo>
                  <a:lnTo>
                    <a:pt x="385948" y="71252"/>
                  </a:lnTo>
                  <a:lnTo>
                    <a:pt x="302821" y="0"/>
                  </a:lnTo>
                  <a:lnTo>
                    <a:pt x="219694" y="106878"/>
                  </a:lnTo>
                  <a:lnTo>
                    <a:pt x="219694" y="160317"/>
                  </a:lnTo>
                  <a:lnTo>
                    <a:pt x="172193" y="166255"/>
                  </a:lnTo>
                  <a:lnTo>
                    <a:pt x="136567" y="184068"/>
                  </a:lnTo>
                  <a:lnTo>
                    <a:pt x="59377" y="118753"/>
                  </a:lnTo>
                  <a:lnTo>
                    <a:pt x="0" y="136566"/>
                  </a:lnTo>
                  <a:close/>
                </a:path>
              </a:pathLst>
            </a:custGeom>
            <a:solidFill>
              <a:schemeClr val="bg1"/>
            </a:solidFill>
            <a:ln w="15875">
              <a:solidFill>
                <a:schemeClr val="tx1">
                  <a:lumMod val="90000"/>
                  <a:lumOff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4589463" y="3354388"/>
              <a:ext cx="446087" cy="285750"/>
            </a:xfrm>
            <a:custGeom>
              <a:avLst/>
              <a:gdLst>
                <a:gd name="connsiteX0" fmla="*/ 17895 w 445407"/>
                <a:gd name="connsiteY0" fmla="*/ 47502 h 285008"/>
                <a:gd name="connsiteX1" fmla="*/ 29770 w 445407"/>
                <a:gd name="connsiteY1" fmla="*/ 118753 h 285008"/>
                <a:gd name="connsiteX2" fmla="*/ 95085 w 445407"/>
                <a:gd name="connsiteY2" fmla="*/ 154379 h 285008"/>
                <a:gd name="connsiteX3" fmla="*/ 124773 w 445407"/>
                <a:gd name="connsiteY3" fmla="*/ 178130 h 285008"/>
                <a:gd name="connsiteX4" fmla="*/ 160399 w 445407"/>
                <a:gd name="connsiteY4" fmla="*/ 207818 h 285008"/>
                <a:gd name="connsiteX5" fmla="*/ 160399 w 445407"/>
                <a:gd name="connsiteY5" fmla="*/ 231569 h 285008"/>
                <a:gd name="connsiteX6" fmla="*/ 279152 w 445407"/>
                <a:gd name="connsiteY6" fmla="*/ 285008 h 285008"/>
                <a:gd name="connsiteX7" fmla="*/ 362279 w 445407"/>
                <a:gd name="connsiteY7" fmla="*/ 231569 h 285008"/>
                <a:gd name="connsiteX8" fmla="*/ 409781 w 445407"/>
                <a:gd name="connsiteY8" fmla="*/ 142504 h 285008"/>
                <a:gd name="connsiteX9" fmla="*/ 445407 w 445407"/>
                <a:gd name="connsiteY9" fmla="*/ 106878 h 285008"/>
                <a:gd name="connsiteX10" fmla="*/ 409781 w 445407"/>
                <a:gd name="connsiteY10" fmla="*/ 59377 h 285008"/>
                <a:gd name="connsiteX11" fmla="*/ 291027 w 445407"/>
                <a:gd name="connsiteY11" fmla="*/ 0 h 285008"/>
                <a:gd name="connsiteX12" fmla="*/ 201963 w 445407"/>
                <a:gd name="connsiteY12" fmla="*/ 17813 h 285008"/>
                <a:gd name="connsiteX13" fmla="*/ 65396 w 445407"/>
                <a:gd name="connsiteY13" fmla="*/ 29689 h 285008"/>
                <a:gd name="connsiteX14" fmla="*/ 17895 w 445407"/>
                <a:gd name="connsiteY14" fmla="*/ 47502 h 28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45407" h="285008">
                  <a:moveTo>
                    <a:pt x="17895" y="47502"/>
                  </a:moveTo>
                  <a:cubicBezTo>
                    <a:pt x="23997" y="120725"/>
                    <a:pt x="0" y="118753"/>
                    <a:pt x="29770" y="118753"/>
                  </a:cubicBezTo>
                  <a:lnTo>
                    <a:pt x="95085" y="154379"/>
                  </a:lnTo>
                  <a:lnTo>
                    <a:pt x="124773" y="178130"/>
                  </a:lnTo>
                  <a:lnTo>
                    <a:pt x="160399" y="207818"/>
                  </a:lnTo>
                  <a:lnTo>
                    <a:pt x="160399" y="231569"/>
                  </a:lnTo>
                  <a:lnTo>
                    <a:pt x="279152" y="285008"/>
                  </a:lnTo>
                  <a:lnTo>
                    <a:pt x="362279" y="231569"/>
                  </a:lnTo>
                  <a:lnTo>
                    <a:pt x="409781" y="142504"/>
                  </a:lnTo>
                  <a:lnTo>
                    <a:pt x="445407" y="106878"/>
                  </a:lnTo>
                  <a:lnTo>
                    <a:pt x="409781" y="59377"/>
                  </a:lnTo>
                  <a:lnTo>
                    <a:pt x="291027" y="0"/>
                  </a:lnTo>
                  <a:lnTo>
                    <a:pt x="201963" y="17813"/>
                  </a:lnTo>
                  <a:lnTo>
                    <a:pt x="65396" y="29689"/>
                  </a:lnTo>
                  <a:lnTo>
                    <a:pt x="17895" y="47502"/>
                  </a:lnTo>
                  <a:close/>
                </a:path>
              </a:pathLst>
            </a:custGeom>
            <a:solidFill>
              <a:schemeClr val="bg1"/>
            </a:solidFill>
            <a:ln w="15875">
              <a:solidFill>
                <a:schemeClr val="tx1">
                  <a:lumMod val="90000"/>
                  <a:lumOff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4603750" y="3159125"/>
              <a:ext cx="512763" cy="269875"/>
            </a:xfrm>
            <a:custGeom>
              <a:avLst/>
              <a:gdLst>
                <a:gd name="connsiteX0" fmla="*/ 0 w 512064"/>
                <a:gd name="connsiteY0" fmla="*/ 214884 h 269748"/>
                <a:gd name="connsiteX1" fmla="*/ 9144 w 512064"/>
                <a:gd name="connsiteY1" fmla="*/ 155448 h 269748"/>
                <a:gd name="connsiteX2" fmla="*/ 18288 w 512064"/>
                <a:gd name="connsiteY2" fmla="*/ 128016 h 269748"/>
                <a:gd name="connsiteX3" fmla="*/ 45720 w 512064"/>
                <a:gd name="connsiteY3" fmla="*/ 96012 h 269748"/>
                <a:gd name="connsiteX4" fmla="*/ 91440 w 512064"/>
                <a:gd name="connsiteY4" fmla="*/ 54864 h 269748"/>
                <a:gd name="connsiteX5" fmla="*/ 173736 w 512064"/>
                <a:gd name="connsiteY5" fmla="*/ 105156 h 269748"/>
                <a:gd name="connsiteX6" fmla="*/ 205740 w 512064"/>
                <a:gd name="connsiteY6" fmla="*/ 141732 h 269748"/>
                <a:gd name="connsiteX7" fmla="*/ 233172 w 512064"/>
                <a:gd name="connsiteY7" fmla="*/ 105156 h 269748"/>
                <a:gd name="connsiteX8" fmla="*/ 233172 w 512064"/>
                <a:gd name="connsiteY8" fmla="*/ 36576 h 269748"/>
                <a:gd name="connsiteX9" fmla="*/ 292608 w 512064"/>
                <a:gd name="connsiteY9" fmla="*/ 0 h 269748"/>
                <a:gd name="connsiteX10" fmla="*/ 361188 w 512064"/>
                <a:gd name="connsiteY10" fmla="*/ 68580 h 269748"/>
                <a:gd name="connsiteX11" fmla="*/ 438912 w 512064"/>
                <a:gd name="connsiteY11" fmla="*/ 73152 h 269748"/>
                <a:gd name="connsiteX12" fmla="*/ 498348 w 512064"/>
                <a:gd name="connsiteY12" fmla="*/ 205740 h 269748"/>
                <a:gd name="connsiteX13" fmla="*/ 512064 w 512064"/>
                <a:gd name="connsiteY13" fmla="*/ 219456 h 269748"/>
                <a:gd name="connsiteX14" fmla="*/ 470916 w 512064"/>
                <a:gd name="connsiteY14" fmla="*/ 256032 h 269748"/>
                <a:gd name="connsiteX15" fmla="*/ 452628 w 512064"/>
                <a:gd name="connsiteY15" fmla="*/ 256032 h 269748"/>
                <a:gd name="connsiteX16" fmla="*/ 425196 w 512064"/>
                <a:gd name="connsiteY16" fmla="*/ 269748 h 269748"/>
                <a:gd name="connsiteX17" fmla="*/ 288036 w 512064"/>
                <a:gd name="connsiteY17" fmla="*/ 182880 h 269748"/>
                <a:gd name="connsiteX18" fmla="*/ 233172 w 512064"/>
                <a:gd name="connsiteY18" fmla="*/ 182880 h 269748"/>
                <a:gd name="connsiteX19" fmla="*/ 114300 w 512064"/>
                <a:gd name="connsiteY19" fmla="*/ 210312 h 269748"/>
                <a:gd name="connsiteX20" fmla="*/ 0 w 512064"/>
                <a:gd name="connsiteY20" fmla="*/ 214884 h 269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12064" h="269748">
                  <a:moveTo>
                    <a:pt x="0" y="214884"/>
                  </a:moveTo>
                  <a:lnTo>
                    <a:pt x="9144" y="155448"/>
                  </a:lnTo>
                  <a:lnTo>
                    <a:pt x="18288" y="128016"/>
                  </a:lnTo>
                  <a:lnTo>
                    <a:pt x="45720" y="96012"/>
                  </a:lnTo>
                  <a:lnTo>
                    <a:pt x="91440" y="54864"/>
                  </a:lnTo>
                  <a:lnTo>
                    <a:pt x="173736" y="105156"/>
                  </a:lnTo>
                  <a:lnTo>
                    <a:pt x="205740" y="141732"/>
                  </a:lnTo>
                  <a:lnTo>
                    <a:pt x="233172" y="105156"/>
                  </a:lnTo>
                  <a:lnTo>
                    <a:pt x="233172" y="36576"/>
                  </a:lnTo>
                  <a:lnTo>
                    <a:pt x="292608" y="0"/>
                  </a:lnTo>
                  <a:lnTo>
                    <a:pt x="361188" y="68580"/>
                  </a:lnTo>
                  <a:lnTo>
                    <a:pt x="438912" y="73152"/>
                  </a:lnTo>
                  <a:lnTo>
                    <a:pt x="498348" y="205740"/>
                  </a:lnTo>
                  <a:lnTo>
                    <a:pt x="512064" y="219456"/>
                  </a:lnTo>
                  <a:lnTo>
                    <a:pt x="470916" y="256032"/>
                  </a:lnTo>
                  <a:lnTo>
                    <a:pt x="452628" y="256032"/>
                  </a:lnTo>
                  <a:lnTo>
                    <a:pt x="425196" y="269748"/>
                  </a:lnTo>
                  <a:lnTo>
                    <a:pt x="288036" y="182880"/>
                  </a:lnTo>
                  <a:lnTo>
                    <a:pt x="233172" y="182880"/>
                  </a:lnTo>
                  <a:lnTo>
                    <a:pt x="114300" y="210312"/>
                  </a:lnTo>
                  <a:lnTo>
                    <a:pt x="0" y="214884"/>
                  </a:lnTo>
                  <a:close/>
                </a:path>
              </a:pathLst>
            </a:custGeom>
            <a:solidFill>
              <a:schemeClr val="bg1"/>
            </a:solidFill>
            <a:ln w="15875">
              <a:solidFill>
                <a:schemeClr val="tx1">
                  <a:lumMod val="90000"/>
                  <a:lumOff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2291" name="Rectangle 3"/>
          <p:cNvSpPr txBox="1">
            <a:spLocks noChangeArrowheads="1"/>
          </p:cNvSpPr>
          <p:nvPr/>
        </p:nvSpPr>
        <p:spPr bwMode="auto">
          <a:xfrm>
            <a:off x="4876800" y="1600200"/>
            <a:ext cx="3048000" cy="4343400"/>
          </a:xfrm>
          <a:prstGeom prst="rect">
            <a:avLst/>
          </a:prstGeom>
          <a:solidFill>
            <a:srgbClr val="FFFFFF">
              <a:alpha val="4313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63638" lvl="1" indent="-730250">
              <a:lnSpc>
                <a:spcPct val="80000"/>
              </a:lnSpc>
              <a:spcBef>
                <a:spcPct val="20000"/>
              </a:spcBef>
              <a:buClr>
                <a:srgbClr val="C00000"/>
              </a:buClr>
              <a:buSzPct val="130000"/>
              <a:buFont typeface="Wingdings" pitchFamily="2" charset="2"/>
              <a:buChar char="ü"/>
            </a:pPr>
            <a:r>
              <a:rPr lang="en-GB" sz="2000" b="1"/>
              <a:t>Austria</a:t>
            </a:r>
          </a:p>
          <a:p>
            <a:pPr marL="1163638" lvl="1" indent="-730250">
              <a:lnSpc>
                <a:spcPct val="80000"/>
              </a:lnSpc>
              <a:spcBef>
                <a:spcPct val="20000"/>
              </a:spcBef>
              <a:buClr>
                <a:srgbClr val="C00000"/>
              </a:buClr>
              <a:buSzPct val="130000"/>
              <a:buFont typeface="Wingdings" pitchFamily="2" charset="2"/>
              <a:buChar char="ü"/>
            </a:pPr>
            <a:r>
              <a:rPr lang="en-GB" sz="2000" b="1"/>
              <a:t>Belgium</a:t>
            </a:r>
          </a:p>
          <a:p>
            <a:pPr marL="1163638" lvl="1" indent="-730250">
              <a:lnSpc>
                <a:spcPct val="80000"/>
              </a:lnSpc>
              <a:spcBef>
                <a:spcPct val="20000"/>
              </a:spcBef>
              <a:buClr>
                <a:srgbClr val="C00000"/>
              </a:buClr>
              <a:buSzPct val="130000"/>
              <a:buFont typeface="Wingdings" pitchFamily="2" charset="2"/>
              <a:buChar char="ü"/>
            </a:pPr>
            <a:r>
              <a:rPr lang="en-GB" sz="2000" b="1"/>
              <a:t>Estonia</a:t>
            </a:r>
          </a:p>
          <a:p>
            <a:pPr marL="1163638" lvl="1" indent="-730250">
              <a:lnSpc>
                <a:spcPct val="80000"/>
              </a:lnSpc>
              <a:spcBef>
                <a:spcPct val="20000"/>
              </a:spcBef>
              <a:buClr>
                <a:srgbClr val="C00000"/>
              </a:buClr>
              <a:buSzPct val="130000"/>
              <a:buFont typeface="Wingdings" pitchFamily="2" charset="2"/>
              <a:buChar char="ü"/>
            </a:pPr>
            <a:r>
              <a:rPr lang="en-GB" sz="2000" b="1"/>
              <a:t>France</a:t>
            </a:r>
          </a:p>
          <a:p>
            <a:pPr marL="1163638" lvl="1" indent="-730250">
              <a:lnSpc>
                <a:spcPct val="80000"/>
              </a:lnSpc>
              <a:spcBef>
                <a:spcPct val="20000"/>
              </a:spcBef>
              <a:buClr>
                <a:srgbClr val="C00000"/>
              </a:buClr>
              <a:buSzPct val="130000"/>
              <a:buFont typeface="Wingdings" pitchFamily="2" charset="2"/>
              <a:buChar char="ü"/>
            </a:pPr>
            <a:r>
              <a:rPr lang="en-GB" sz="2000" b="1"/>
              <a:t>Germany</a:t>
            </a:r>
          </a:p>
          <a:p>
            <a:pPr marL="1163638" lvl="1" indent="-730250">
              <a:lnSpc>
                <a:spcPct val="80000"/>
              </a:lnSpc>
              <a:spcBef>
                <a:spcPct val="20000"/>
              </a:spcBef>
              <a:buClr>
                <a:srgbClr val="C00000"/>
              </a:buClr>
              <a:buSzPct val="130000"/>
              <a:buFont typeface="Wingdings" pitchFamily="2" charset="2"/>
              <a:buChar char="ü"/>
            </a:pPr>
            <a:r>
              <a:rPr lang="en-GB" sz="2000" b="1"/>
              <a:t>Italy</a:t>
            </a:r>
          </a:p>
          <a:p>
            <a:pPr marL="1163638" lvl="1" indent="-730250">
              <a:lnSpc>
                <a:spcPct val="80000"/>
              </a:lnSpc>
              <a:spcBef>
                <a:spcPct val="20000"/>
              </a:spcBef>
              <a:buClr>
                <a:srgbClr val="C00000"/>
              </a:buClr>
              <a:buSzPct val="130000"/>
              <a:buFont typeface="Wingdings" pitchFamily="2" charset="2"/>
              <a:buChar char="ü"/>
            </a:pPr>
            <a:r>
              <a:rPr lang="en-GB" sz="2000" b="1"/>
              <a:t>Luxembourg</a:t>
            </a:r>
          </a:p>
          <a:p>
            <a:pPr marL="1163638" lvl="1" indent="-730250">
              <a:lnSpc>
                <a:spcPct val="80000"/>
              </a:lnSpc>
              <a:spcBef>
                <a:spcPct val="20000"/>
              </a:spcBef>
              <a:buClr>
                <a:srgbClr val="C00000"/>
              </a:buClr>
              <a:buSzPct val="130000"/>
              <a:buFont typeface="Wingdings" pitchFamily="2" charset="2"/>
              <a:buChar char="ü"/>
            </a:pPr>
            <a:r>
              <a:rPr lang="en-GB" sz="2000" b="1"/>
              <a:t>Netherlands</a:t>
            </a:r>
          </a:p>
          <a:p>
            <a:pPr marL="1163638" lvl="1" indent="-730250">
              <a:lnSpc>
                <a:spcPct val="80000"/>
              </a:lnSpc>
              <a:spcBef>
                <a:spcPct val="20000"/>
              </a:spcBef>
              <a:buClr>
                <a:srgbClr val="C00000"/>
              </a:buClr>
              <a:buSzPct val="130000"/>
              <a:buFont typeface="Wingdings" pitchFamily="2" charset="2"/>
              <a:buChar char="ü"/>
            </a:pPr>
            <a:r>
              <a:rPr lang="en-GB" sz="2000" b="1"/>
              <a:t>Portugal</a:t>
            </a:r>
          </a:p>
          <a:p>
            <a:pPr marL="1163638" lvl="1" indent="-730250">
              <a:lnSpc>
                <a:spcPct val="80000"/>
              </a:lnSpc>
              <a:spcBef>
                <a:spcPct val="20000"/>
              </a:spcBef>
              <a:buClr>
                <a:srgbClr val="C00000"/>
              </a:buClr>
              <a:buSzPct val="130000"/>
              <a:buFont typeface="Wingdings" pitchFamily="2" charset="2"/>
              <a:buChar char="ü"/>
            </a:pPr>
            <a:r>
              <a:rPr lang="en-GB" sz="2000" b="1"/>
              <a:t>Slovenia</a:t>
            </a:r>
          </a:p>
          <a:p>
            <a:pPr marL="1163638" lvl="1" indent="-730250">
              <a:lnSpc>
                <a:spcPct val="80000"/>
              </a:lnSpc>
              <a:spcBef>
                <a:spcPct val="20000"/>
              </a:spcBef>
              <a:buClr>
                <a:srgbClr val="C00000"/>
              </a:buClr>
              <a:buSzPct val="130000"/>
              <a:buFont typeface="Wingdings" pitchFamily="2" charset="2"/>
              <a:buChar char="ü"/>
            </a:pPr>
            <a:r>
              <a:rPr lang="en-GB" sz="2000" b="1"/>
              <a:t>Spain</a:t>
            </a:r>
          </a:p>
          <a:p>
            <a:pPr marL="1163638" lvl="1" indent="-730250">
              <a:lnSpc>
                <a:spcPct val="80000"/>
              </a:lnSpc>
              <a:spcBef>
                <a:spcPct val="20000"/>
              </a:spcBef>
              <a:buClr>
                <a:srgbClr val="C00000"/>
              </a:buClr>
              <a:buSzPct val="130000"/>
              <a:buFont typeface="Wingdings" pitchFamily="2" charset="2"/>
              <a:buChar char="ü"/>
            </a:pPr>
            <a:r>
              <a:rPr lang="en-GB" sz="2000" b="1"/>
              <a:t>Sweden</a:t>
            </a:r>
          </a:p>
          <a:p>
            <a:pPr marL="1163638" lvl="1" indent="-730250">
              <a:lnSpc>
                <a:spcPct val="80000"/>
              </a:lnSpc>
              <a:spcBef>
                <a:spcPct val="20000"/>
              </a:spcBef>
              <a:buClr>
                <a:srgbClr val="C00000"/>
              </a:buClr>
              <a:buSzPct val="130000"/>
              <a:buFont typeface="Wingdings" pitchFamily="2" charset="2"/>
              <a:buChar char="ü"/>
            </a:pPr>
            <a:r>
              <a:rPr lang="en-GB" sz="2000" b="1"/>
              <a:t>United Kingdom</a:t>
            </a:r>
          </a:p>
          <a:p>
            <a:pPr marL="1163638" lvl="1" indent="-730250">
              <a:lnSpc>
                <a:spcPct val="80000"/>
              </a:lnSpc>
              <a:spcBef>
                <a:spcPct val="20000"/>
              </a:spcBef>
              <a:buClr>
                <a:srgbClr val="C00000"/>
              </a:buClr>
              <a:buSzPct val="130000"/>
              <a:buFont typeface="Wingdings" pitchFamily="2" charset="2"/>
              <a:buChar char="ü"/>
            </a:pPr>
            <a:r>
              <a:rPr lang="en-GB" sz="2000" b="1">
                <a:solidFill>
                  <a:srgbClr val="C00000"/>
                </a:solidFill>
              </a:rPr>
              <a:t>Plus - Iceland</a:t>
            </a:r>
          </a:p>
        </p:txBody>
      </p:sp>
      <p:sp>
        <p:nvSpPr>
          <p:cNvPr id="12292" name="Rectangle 3"/>
          <p:cNvSpPr txBox="1">
            <a:spLocks noChangeArrowheads="1"/>
          </p:cNvSpPr>
          <p:nvPr/>
        </p:nvSpPr>
        <p:spPr bwMode="auto">
          <a:xfrm>
            <a:off x="1066800" y="304800"/>
            <a:ext cx="7010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n-US" sz="2000" b="1">
              <a:solidFill>
                <a:srgbClr val="7F7F7F"/>
              </a:solidFill>
            </a:endParaRP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r>
              <a:rPr lang="en-US" sz="4400">
                <a:latin typeface="Arial Narrow" pitchFamily="34" charset="0"/>
              </a:rPr>
              <a:t>STORK</a:t>
            </a:r>
            <a:r>
              <a:rPr lang="en-US" sz="2000">
                <a:solidFill>
                  <a:srgbClr val="7F7F7F"/>
                </a:solidFill>
              </a:rPr>
              <a:t> – the member states</a:t>
            </a: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n-US" sz="2000" b="1">
              <a:solidFill>
                <a:srgbClr val="7F7F7F"/>
              </a:solidFill>
            </a:endParaRP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n-US" sz="2000" b="1">
              <a:solidFill>
                <a:srgbClr val="7F7F7F"/>
              </a:solidFill>
            </a:endParaRPr>
          </a:p>
          <a:p>
            <a:pPr marL="447675" indent="-447675" eaLnBrk="0" hangingPunct="0">
              <a:spcBef>
                <a:spcPct val="20000"/>
              </a:spcBef>
              <a:buClr>
                <a:srgbClr val="CC3300"/>
              </a:buClr>
              <a:buSzPct val="70000"/>
            </a:pPr>
            <a:endParaRPr lang="es-ES" sz="200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ork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1_Stork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1226</TotalTime>
  <Words>703</Words>
  <Application>Microsoft Office PowerPoint</Application>
  <PresentationFormat>On-screen Show (4:3)</PresentationFormat>
  <Paragraphs>217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1_Stork</vt:lpstr>
      <vt:lpstr>Slide 1</vt:lpstr>
      <vt:lpstr>Table of Contents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 </vt:lpstr>
      <vt:lpstr>Slide 13</vt:lpstr>
      <vt:lpstr> </vt:lpstr>
      <vt:lpstr> </vt:lpstr>
      <vt:lpstr> 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Vman</dc:creator>
  <cp:lastModifiedBy>leyman_frank</cp:lastModifiedBy>
  <cp:revision>127</cp:revision>
  <dcterms:created xsi:type="dcterms:W3CDTF">2007-09-15T09:49:25Z</dcterms:created>
  <dcterms:modified xsi:type="dcterms:W3CDTF">2009-02-03T11:42:55Z</dcterms:modified>
</cp:coreProperties>
</file>