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theme/theme8.xml" ContentType="application/vnd.openxmlformats-officedocument.theme+xml"/>
  <Override PartName="/ppt/theme/theme9.xml" ContentType="application/vnd.openxmlformats-officedocument.theme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8" r:id="rId1"/>
    <p:sldMasterId id="2147483660" r:id="rId2"/>
    <p:sldMasterId id="2147483731" r:id="rId3"/>
    <p:sldMasterId id="2147483742" r:id="rId4"/>
    <p:sldMasterId id="2147483744" r:id="rId5"/>
    <p:sldMasterId id="2147483746" r:id="rId6"/>
    <p:sldMasterId id="2147483749" r:id="rId7"/>
  </p:sldMasterIdLst>
  <p:notesMasterIdLst>
    <p:notesMasterId r:id="rId16"/>
  </p:notesMasterIdLst>
  <p:handoutMasterIdLst>
    <p:handoutMasterId r:id="rId17"/>
  </p:handoutMasterIdLst>
  <p:sldIdLst>
    <p:sldId id="258" r:id="rId8"/>
    <p:sldId id="359" r:id="rId9"/>
    <p:sldId id="348" r:id="rId10"/>
    <p:sldId id="328" r:id="rId11"/>
    <p:sldId id="336" r:id="rId12"/>
    <p:sldId id="356" r:id="rId13"/>
    <p:sldId id="342" r:id="rId14"/>
    <p:sldId id="345" r:id="rId15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40000"/>
      </a:spcAft>
      <a:defRPr sz="2400" kern="1200">
        <a:solidFill>
          <a:srgbClr val="0095D3"/>
        </a:solidFill>
        <a:latin typeface="Arial" charset="0"/>
        <a:ea typeface="ＭＳ Ｐゴシック" pitchFamily="96" charset="-128"/>
        <a:cs typeface="+mn-cs"/>
      </a:defRPr>
    </a:lvl1pPr>
    <a:lvl2pPr marL="457200" algn="ctr" rtl="0" fontAlgn="base">
      <a:spcBef>
        <a:spcPct val="0"/>
      </a:spcBef>
      <a:spcAft>
        <a:spcPct val="40000"/>
      </a:spcAft>
      <a:defRPr sz="2400" kern="1200">
        <a:solidFill>
          <a:srgbClr val="0095D3"/>
        </a:solidFill>
        <a:latin typeface="Arial" charset="0"/>
        <a:ea typeface="ＭＳ Ｐゴシック" pitchFamily="96" charset="-128"/>
        <a:cs typeface="+mn-cs"/>
      </a:defRPr>
    </a:lvl2pPr>
    <a:lvl3pPr marL="914400" algn="ctr" rtl="0" fontAlgn="base">
      <a:spcBef>
        <a:spcPct val="0"/>
      </a:spcBef>
      <a:spcAft>
        <a:spcPct val="40000"/>
      </a:spcAft>
      <a:defRPr sz="2400" kern="1200">
        <a:solidFill>
          <a:srgbClr val="0095D3"/>
        </a:solidFill>
        <a:latin typeface="Arial" charset="0"/>
        <a:ea typeface="ＭＳ Ｐゴシック" pitchFamily="96" charset="-128"/>
        <a:cs typeface="+mn-cs"/>
      </a:defRPr>
    </a:lvl3pPr>
    <a:lvl4pPr marL="1371600" algn="ctr" rtl="0" fontAlgn="base">
      <a:spcBef>
        <a:spcPct val="0"/>
      </a:spcBef>
      <a:spcAft>
        <a:spcPct val="40000"/>
      </a:spcAft>
      <a:defRPr sz="2400" kern="1200">
        <a:solidFill>
          <a:srgbClr val="0095D3"/>
        </a:solidFill>
        <a:latin typeface="Arial" charset="0"/>
        <a:ea typeface="ＭＳ Ｐゴシック" pitchFamily="96" charset="-128"/>
        <a:cs typeface="+mn-cs"/>
      </a:defRPr>
    </a:lvl4pPr>
    <a:lvl5pPr marL="1828800" algn="ctr" rtl="0" fontAlgn="base">
      <a:spcBef>
        <a:spcPct val="0"/>
      </a:spcBef>
      <a:spcAft>
        <a:spcPct val="40000"/>
      </a:spcAft>
      <a:defRPr sz="2400" kern="1200">
        <a:solidFill>
          <a:srgbClr val="0095D3"/>
        </a:solidFill>
        <a:latin typeface="Arial" charset="0"/>
        <a:ea typeface="ＭＳ Ｐゴシック" pitchFamily="96" charset="-128"/>
        <a:cs typeface="+mn-cs"/>
      </a:defRPr>
    </a:lvl5pPr>
    <a:lvl6pPr marL="2286000" algn="l" defTabSz="914400" rtl="0" eaLnBrk="1" latinLnBrk="0" hangingPunct="1">
      <a:defRPr sz="2400" kern="1200">
        <a:solidFill>
          <a:srgbClr val="0095D3"/>
        </a:solidFill>
        <a:latin typeface="Arial" charset="0"/>
        <a:ea typeface="ＭＳ Ｐゴシック" pitchFamily="96" charset="-128"/>
        <a:cs typeface="+mn-cs"/>
      </a:defRPr>
    </a:lvl6pPr>
    <a:lvl7pPr marL="2743200" algn="l" defTabSz="914400" rtl="0" eaLnBrk="1" latinLnBrk="0" hangingPunct="1">
      <a:defRPr sz="2400" kern="1200">
        <a:solidFill>
          <a:srgbClr val="0095D3"/>
        </a:solidFill>
        <a:latin typeface="Arial" charset="0"/>
        <a:ea typeface="ＭＳ Ｐゴシック" pitchFamily="96" charset="-128"/>
        <a:cs typeface="+mn-cs"/>
      </a:defRPr>
    </a:lvl7pPr>
    <a:lvl8pPr marL="3200400" algn="l" defTabSz="914400" rtl="0" eaLnBrk="1" latinLnBrk="0" hangingPunct="1">
      <a:defRPr sz="2400" kern="1200">
        <a:solidFill>
          <a:srgbClr val="0095D3"/>
        </a:solidFill>
        <a:latin typeface="Arial" charset="0"/>
        <a:ea typeface="ＭＳ Ｐゴシック" pitchFamily="96" charset="-128"/>
        <a:cs typeface="+mn-cs"/>
      </a:defRPr>
    </a:lvl8pPr>
    <a:lvl9pPr marL="3657600" algn="l" defTabSz="914400" rtl="0" eaLnBrk="1" latinLnBrk="0" hangingPunct="1">
      <a:defRPr sz="2400" kern="1200">
        <a:solidFill>
          <a:srgbClr val="0095D3"/>
        </a:solidFill>
        <a:latin typeface="Arial" charset="0"/>
        <a:ea typeface="ＭＳ Ｐゴシック" pitchFamily="96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0024"/>
    <a:srgbClr val="6DB33F"/>
    <a:srgbClr val="89CBDF"/>
    <a:srgbClr val="003D79"/>
    <a:srgbClr val="C0C0C0"/>
    <a:srgbClr val="4D4D4D"/>
    <a:srgbClr val="969696"/>
    <a:srgbClr val="D9541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031" autoAdjust="0"/>
    <p:restoredTop sz="99544" autoAdjust="0"/>
  </p:normalViewPr>
  <p:slideViewPr>
    <p:cSldViewPr>
      <p:cViewPr>
        <p:scale>
          <a:sx n="66" d="100"/>
          <a:sy n="66" d="100"/>
        </p:scale>
        <p:origin x="-1014" y="-654"/>
      </p:cViewPr>
      <p:guideLst>
        <p:guide orient="horz" pos="2160"/>
        <p:guide orient="horz" pos="494"/>
        <p:guide pos="2880"/>
        <p:guide pos="240"/>
        <p:guide pos="5520"/>
        <p:guide pos="2592"/>
        <p:guide pos="31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13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Aft>
                <a:spcPct val="0"/>
              </a:spcAft>
              <a:defRPr sz="1200">
                <a:solidFill>
                  <a:schemeClr val="tx1"/>
                </a:solidFill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Aft>
                <a:spcPct val="0"/>
              </a:spcAft>
              <a:defRPr sz="1200">
                <a:solidFill>
                  <a:schemeClr val="tx1"/>
                </a:solidFill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spcAft>
                <a:spcPct val="0"/>
              </a:spcAft>
              <a:defRPr sz="1200">
                <a:solidFill>
                  <a:schemeClr val="tx1"/>
                </a:solidFill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Aft>
                <a:spcPct val="0"/>
              </a:spcAft>
              <a:defRPr sz="1200">
                <a:solidFill>
                  <a:schemeClr val="tx1"/>
                </a:solidFill>
                <a:ea typeface="ＭＳ Ｐゴシック" pitchFamily="34" charset="-128"/>
              </a:defRPr>
            </a:lvl1pPr>
          </a:lstStyle>
          <a:p>
            <a:pPr>
              <a:defRPr/>
            </a:pPr>
            <a:fld id="{56693843-354C-4AD1-9989-1F8C4730C4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674922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Aft>
                <a:spcPct val="0"/>
              </a:spcAft>
              <a:defRPr sz="1200">
                <a:solidFill>
                  <a:schemeClr val="tx1"/>
                </a:solidFill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Aft>
                <a:spcPct val="0"/>
              </a:spcAft>
              <a:defRPr sz="1200">
                <a:solidFill>
                  <a:schemeClr val="tx1"/>
                </a:solidFill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spcAft>
                <a:spcPct val="0"/>
              </a:spcAft>
              <a:defRPr sz="1200">
                <a:solidFill>
                  <a:schemeClr val="tx1"/>
                </a:solidFill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Aft>
                <a:spcPct val="0"/>
              </a:spcAft>
              <a:defRPr sz="1200">
                <a:solidFill>
                  <a:schemeClr val="tx1"/>
                </a:solidFill>
                <a:ea typeface="ＭＳ Ｐゴシック" pitchFamily="34" charset="-128"/>
              </a:defRPr>
            </a:lvl1pPr>
          </a:lstStyle>
          <a:p>
            <a:pPr>
              <a:defRPr/>
            </a:pPr>
            <a:fld id="{75D66D0E-3327-41BE-B48E-CC42C78CE1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413396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060A69-F09F-466C-B6CC-1086371B1C08}" type="slidenum">
              <a:rPr lang="en-US" smtClean="0">
                <a:ea typeface="ＭＳ Ｐゴシック" pitchFamily="96" charset="-128"/>
              </a:rPr>
              <a:pPr/>
              <a:t>1</a:t>
            </a:fld>
            <a:endParaRPr lang="en-US" smtClean="0">
              <a:ea typeface="ＭＳ Ｐゴシック" pitchFamily="96" charset="-128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96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330200"/>
            <a:ext cx="8382000" cy="533400"/>
          </a:xfrm>
        </p:spPr>
        <p:txBody>
          <a:bodyPr/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1095375"/>
            <a:ext cx="8382000" cy="1295400"/>
          </a:xfrm>
        </p:spPr>
        <p:txBody>
          <a:bodyPr/>
          <a:lstStyle>
            <a:lvl1pPr>
              <a:defRPr sz="1800" b="0" i="1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9A81EF-44CD-460B-A1DF-0110F0287A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171450"/>
            <a:ext cx="2095500" cy="58483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71450"/>
            <a:ext cx="6134100" cy="58483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3F2A53-C639-4E82-B66C-9FC372AB2F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71450"/>
            <a:ext cx="8382000" cy="3333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381000" y="784225"/>
            <a:ext cx="8382000" cy="523557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22FE32-BAD5-4AB8-B5FB-05DD5885A2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D81795-5434-4398-B004-DAAA910640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916E6D-BAD3-4CF1-9599-2F17F6425B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ED142C-A509-431D-A08A-14BD025135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33600" y="3276600"/>
            <a:ext cx="2933700" cy="2743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3276600"/>
            <a:ext cx="2933700" cy="2743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ED3D0B-B2C2-401E-95D0-9E4E5D5A68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FBC800-1C2E-4D62-A8DE-1826A06B59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49614D-74C1-4054-9866-85940849E5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E21622-8881-46D8-8846-0531342FD6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D4AD20-23FC-4577-B2C5-EBA731AED3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07B6D-5BF7-44CF-906B-B58A278012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030651-28A1-44B2-9659-D9FC79CE88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1E18F0-895D-42B1-873E-0E201D593D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8450" y="2732088"/>
            <a:ext cx="1504950" cy="32877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2732088"/>
            <a:ext cx="4362450" cy="32877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C8F9CC-C389-4813-A750-CFBF7445BC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strips dir="rd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1213" y="1374775"/>
            <a:ext cx="3797300" cy="1795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913" y="1374775"/>
            <a:ext cx="3798887" cy="1795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strips dir="rd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377CFF-2577-43F5-9EE8-14154FF271F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10E69D5-2D2B-EA4A-A098-B9D9A381FEC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32094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354281-5C2E-452F-B183-B9913152A1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784225"/>
            <a:ext cx="4114800" cy="5235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784225"/>
            <a:ext cx="4114800" cy="5235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07F9BC-FA12-496D-AEB6-1DBAC4CEE8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9B1E1C-3636-49F4-9026-BF62C7F92B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4AA2DA-5F6E-4E3B-B600-F82857018F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D3F756-E371-49E2-95DA-739ED2B465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BE00B0-58C0-4025-8E3F-F166627FAC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BC9BE5-AF8C-4715-A5D0-941F3007D8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71450"/>
            <a:ext cx="83820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784225"/>
            <a:ext cx="8382000" cy="523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8300" y="6400800"/>
            <a:ext cx="457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Aft>
                <a:spcPct val="0"/>
              </a:spcAft>
              <a:defRPr sz="1000">
                <a:solidFill>
                  <a:schemeClr val="bg1"/>
                </a:solidFill>
                <a:ea typeface="ＭＳ Ｐゴシック" pitchFamily="34" charset="-128"/>
              </a:defRPr>
            </a:lvl1pPr>
          </a:lstStyle>
          <a:p>
            <a:pPr>
              <a:defRPr/>
            </a:pPr>
            <a:fld id="{AB506848-A6BD-407A-BD8B-CCA2A9A0EC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0661" name="Line 5"/>
          <p:cNvSpPr>
            <a:spLocks noChangeShapeType="1"/>
          </p:cNvSpPr>
          <p:nvPr/>
        </p:nvSpPr>
        <p:spPr bwMode="auto">
          <a:xfrm>
            <a:off x="184150" y="635000"/>
            <a:ext cx="8775700" cy="0"/>
          </a:xfrm>
          <a:prstGeom prst="line">
            <a:avLst/>
          </a:prstGeom>
          <a:noFill/>
          <a:ln w="52197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pitchFamily="34" charset="-128"/>
            </a:endParaRPr>
          </a:p>
        </p:txBody>
      </p:sp>
      <p:sp>
        <p:nvSpPr>
          <p:cNvPr id="70662" name="Line 6"/>
          <p:cNvSpPr>
            <a:spLocks noChangeShapeType="1"/>
          </p:cNvSpPr>
          <p:nvPr userDrawn="1"/>
        </p:nvSpPr>
        <p:spPr bwMode="auto">
          <a:xfrm>
            <a:off x="184150" y="635000"/>
            <a:ext cx="8775700" cy="0"/>
          </a:xfrm>
          <a:prstGeom prst="line">
            <a:avLst/>
          </a:prstGeom>
          <a:noFill/>
          <a:ln w="52197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ＭＳ Ｐゴシック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ＭＳ Ｐゴシック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ＭＳ Ｐゴシック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ＭＳ Ｐゴシック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ＭＳ Ｐゴシック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ＭＳ Ｐゴシック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ＭＳ Ｐゴシック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40000"/>
        </a:spcAft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285750" indent="-171450" algn="l" rtl="0" eaLnBrk="0" fontAlgn="base" hangingPunct="0">
        <a:spcBef>
          <a:spcPct val="0"/>
        </a:spcBef>
        <a:spcAft>
          <a:spcPct val="40000"/>
        </a:spcAft>
        <a:buClr>
          <a:schemeClr val="accent2"/>
        </a:buClr>
        <a:buSzPct val="110000"/>
        <a:buFont typeface="Times" pitchFamily="96" charset="0"/>
        <a:buChar char="•"/>
        <a:defRPr>
          <a:solidFill>
            <a:schemeClr val="tx1"/>
          </a:solidFill>
          <a:latin typeface="+mn-lt"/>
          <a:ea typeface="+mn-ea"/>
        </a:defRPr>
      </a:lvl2pPr>
      <a:lvl3pPr marL="571500" indent="-171450" algn="l" rtl="0" eaLnBrk="0" fontAlgn="base" hangingPunct="0">
        <a:spcBef>
          <a:spcPct val="0"/>
        </a:spcBef>
        <a:spcAft>
          <a:spcPct val="40000"/>
        </a:spcAft>
        <a:buClr>
          <a:schemeClr val="accent2"/>
        </a:buClr>
        <a:buFont typeface="Wingdings" pitchFamily="96" charset="2"/>
        <a:buChar char="§"/>
        <a:defRPr sz="1600">
          <a:solidFill>
            <a:schemeClr val="tx1"/>
          </a:solidFill>
          <a:latin typeface="+mn-lt"/>
          <a:ea typeface="+mn-ea"/>
        </a:defRPr>
      </a:lvl3pPr>
      <a:lvl4pPr marL="857250" indent="-171450" algn="l" rtl="0" eaLnBrk="0" fontAlgn="base" hangingPunct="0">
        <a:spcBef>
          <a:spcPct val="0"/>
        </a:spcBef>
        <a:spcAft>
          <a:spcPct val="40000"/>
        </a:spcAft>
        <a:buClr>
          <a:schemeClr val="accent2"/>
        </a:buClr>
        <a:buSzPct val="75000"/>
        <a:buFont typeface="Arial" charset="0"/>
        <a:buChar char="°"/>
        <a:defRPr sz="1600">
          <a:solidFill>
            <a:schemeClr val="tx1"/>
          </a:solidFill>
          <a:latin typeface="+mn-lt"/>
          <a:ea typeface="+mn-ea"/>
        </a:defRPr>
      </a:lvl4pPr>
      <a:lvl5pPr marL="1143000" indent="-171450" algn="l" rtl="0" eaLnBrk="0" fontAlgn="base" hangingPunct="0">
        <a:spcBef>
          <a:spcPct val="0"/>
        </a:spcBef>
        <a:spcAft>
          <a:spcPct val="40000"/>
        </a:spcAft>
        <a:buClr>
          <a:schemeClr val="accent2"/>
        </a:buClr>
        <a:buSzPct val="75000"/>
        <a:buFont typeface="Arial" charset="0"/>
        <a:buChar char="°"/>
        <a:defRPr sz="1600">
          <a:solidFill>
            <a:schemeClr val="tx1"/>
          </a:solidFill>
          <a:latin typeface="+mn-lt"/>
          <a:ea typeface="+mn-ea"/>
        </a:defRPr>
      </a:lvl5pPr>
      <a:lvl6pPr marL="1600200" indent="-171450" algn="l" rtl="0" fontAlgn="base">
        <a:spcBef>
          <a:spcPct val="0"/>
        </a:spcBef>
        <a:spcAft>
          <a:spcPct val="40000"/>
        </a:spcAft>
        <a:buClr>
          <a:schemeClr val="accent2"/>
        </a:buClr>
        <a:buSzPct val="75000"/>
        <a:buFont typeface="Arial" charset="0"/>
        <a:buChar char="°"/>
        <a:defRPr sz="1600">
          <a:solidFill>
            <a:schemeClr val="tx1"/>
          </a:solidFill>
          <a:latin typeface="+mn-lt"/>
          <a:ea typeface="+mn-ea"/>
        </a:defRPr>
      </a:lvl6pPr>
      <a:lvl7pPr marL="2057400" indent="-171450" algn="l" rtl="0" fontAlgn="base">
        <a:spcBef>
          <a:spcPct val="0"/>
        </a:spcBef>
        <a:spcAft>
          <a:spcPct val="40000"/>
        </a:spcAft>
        <a:buClr>
          <a:schemeClr val="accent2"/>
        </a:buClr>
        <a:buSzPct val="75000"/>
        <a:buFont typeface="Arial" charset="0"/>
        <a:buChar char="°"/>
        <a:defRPr sz="1600">
          <a:solidFill>
            <a:schemeClr val="tx1"/>
          </a:solidFill>
          <a:latin typeface="+mn-lt"/>
          <a:ea typeface="+mn-ea"/>
        </a:defRPr>
      </a:lvl7pPr>
      <a:lvl8pPr marL="2514600" indent="-171450" algn="l" rtl="0" fontAlgn="base">
        <a:spcBef>
          <a:spcPct val="0"/>
        </a:spcBef>
        <a:spcAft>
          <a:spcPct val="40000"/>
        </a:spcAft>
        <a:buClr>
          <a:schemeClr val="accent2"/>
        </a:buClr>
        <a:buSzPct val="75000"/>
        <a:buFont typeface="Arial" charset="0"/>
        <a:buChar char="°"/>
        <a:defRPr sz="1600">
          <a:solidFill>
            <a:schemeClr val="tx1"/>
          </a:solidFill>
          <a:latin typeface="+mn-lt"/>
          <a:ea typeface="+mn-ea"/>
        </a:defRPr>
      </a:lvl8pPr>
      <a:lvl9pPr marL="2971800" indent="-171450" algn="l" rtl="0" fontAlgn="base">
        <a:spcBef>
          <a:spcPct val="0"/>
        </a:spcBef>
        <a:spcAft>
          <a:spcPct val="40000"/>
        </a:spcAft>
        <a:buClr>
          <a:schemeClr val="accent2"/>
        </a:buClr>
        <a:buSzPct val="75000"/>
        <a:buFont typeface="Arial" charset="0"/>
        <a:buChar char="°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33600" y="2732088"/>
            <a:ext cx="6019800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33600" y="3276600"/>
            <a:ext cx="6019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1000" y="6400800"/>
            <a:ext cx="457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Aft>
                <a:spcPct val="0"/>
              </a:spcAft>
              <a:defRPr sz="1000">
                <a:solidFill>
                  <a:schemeClr val="bg1"/>
                </a:solidFill>
                <a:ea typeface="ＭＳ Ｐゴシック" pitchFamily="34" charset="-128"/>
              </a:defRPr>
            </a:lvl1pPr>
          </a:lstStyle>
          <a:p>
            <a:pPr>
              <a:defRPr/>
            </a:pPr>
            <a:fld id="{CD067FC9-5958-47FC-83FB-F00277BC44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ＭＳ Ｐゴシック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ＭＳ Ｐゴシック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ＭＳ Ｐゴシック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ＭＳ Ｐゴシック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ＭＳ Ｐゴシック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ＭＳ Ｐゴシック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ＭＳ Ｐゴシック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40000"/>
        </a:spcAft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285750" indent="-171450" algn="l" rtl="0" eaLnBrk="0" fontAlgn="base" hangingPunct="0">
        <a:spcBef>
          <a:spcPct val="0"/>
        </a:spcBef>
        <a:spcAft>
          <a:spcPct val="40000"/>
        </a:spcAft>
        <a:buClr>
          <a:schemeClr val="accent2"/>
        </a:buClr>
        <a:buSzPct val="110000"/>
        <a:buFont typeface="Times" pitchFamily="96" charset="0"/>
        <a:buChar char="•"/>
        <a:defRPr>
          <a:solidFill>
            <a:schemeClr val="tx1"/>
          </a:solidFill>
          <a:latin typeface="+mn-lt"/>
          <a:ea typeface="+mn-ea"/>
        </a:defRPr>
      </a:lvl2pPr>
      <a:lvl3pPr marL="571500" indent="-171450" algn="l" rtl="0" eaLnBrk="0" fontAlgn="base" hangingPunct="0">
        <a:spcBef>
          <a:spcPct val="0"/>
        </a:spcBef>
        <a:spcAft>
          <a:spcPct val="40000"/>
        </a:spcAft>
        <a:buClr>
          <a:schemeClr val="accent2"/>
        </a:buClr>
        <a:buFont typeface="Wingdings" pitchFamily="96" charset="2"/>
        <a:buChar char="§"/>
        <a:defRPr sz="1600">
          <a:solidFill>
            <a:schemeClr val="tx1"/>
          </a:solidFill>
          <a:latin typeface="+mn-lt"/>
          <a:ea typeface="+mn-ea"/>
        </a:defRPr>
      </a:lvl3pPr>
      <a:lvl4pPr marL="857250" indent="-171450" algn="l" rtl="0" eaLnBrk="0" fontAlgn="base" hangingPunct="0">
        <a:spcBef>
          <a:spcPct val="0"/>
        </a:spcBef>
        <a:spcAft>
          <a:spcPct val="40000"/>
        </a:spcAft>
        <a:buClr>
          <a:schemeClr val="accent2"/>
        </a:buClr>
        <a:buSzPct val="75000"/>
        <a:buFont typeface="Arial" charset="0"/>
        <a:buChar char="°"/>
        <a:defRPr sz="1600">
          <a:solidFill>
            <a:schemeClr val="tx1"/>
          </a:solidFill>
          <a:latin typeface="+mn-lt"/>
          <a:ea typeface="+mn-ea"/>
        </a:defRPr>
      </a:lvl4pPr>
      <a:lvl5pPr marL="1143000" indent="-171450" algn="l" rtl="0" eaLnBrk="0" fontAlgn="base" hangingPunct="0">
        <a:spcBef>
          <a:spcPct val="0"/>
        </a:spcBef>
        <a:spcAft>
          <a:spcPct val="40000"/>
        </a:spcAft>
        <a:buClr>
          <a:schemeClr val="accent2"/>
        </a:buClr>
        <a:buSzPct val="75000"/>
        <a:buFont typeface="Arial" charset="0"/>
        <a:buChar char="°"/>
        <a:defRPr sz="1600">
          <a:solidFill>
            <a:schemeClr val="tx1"/>
          </a:solidFill>
          <a:latin typeface="+mn-lt"/>
          <a:ea typeface="+mn-ea"/>
        </a:defRPr>
      </a:lvl5pPr>
      <a:lvl6pPr marL="1600200" indent="-171450" algn="l" rtl="0" fontAlgn="base">
        <a:spcBef>
          <a:spcPct val="0"/>
        </a:spcBef>
        <a:spcAft>
          <a:spcPct val="40000"/>
        </a:spcAft>
        <a:buClr>
          <a:schemeClr val="accent2"/>
        </a:buClr>
        <a:buSzPct val="75000"/>
        <a:buFont typeface="Arial" charset="0"/>
        <a:buChar char="°"/>
        <a:defRPr sz="1600">
          <a:solidFill>
            <a:schemeClr val="tx1"/>
          </a:solidFill>
          <a:latin typeface="+mn-lt"/>
          <a:ea typeface="+mn-ea"/>
        </a:defRPr>
      </a:lvl6pPr>
      <a:lvl7pPr marL="2057400" indent="-171450" algn="l" rtl="0" fontAlgn="base">
        <a:spcBef>
          <a:spcPct val="0"/>
        </a:spcBef>
        <a:spcAft>
          <a:spcPct val="40000"/>
        </a:spcAft>
        <a:buClr>
          <a:schemeClr val="accent2"/>
        </a:buClr>
        <a:buSzPct val="75000"/>
        <a:buFont typeface="Arial" charset="0"/>
        <a:buChar char="°"/>
        <a:defRPr sz="1600">
          <a:solidFill>
            <a:schemeClr val="tx1"/>
          </a:solidFill>
          <a:latin typeface="+mn-lt"/>
          <a:ea typeface="+mn-ea"/>
        </a:defRPr>
      </a:lvl7pPr>
      <a:lvl8pPr marL="2514600" indent="-171450" algn="l" rtl="0" fontAlgn="base">
        <a:spcBef>
          <a:spcPct val="0"/>
        </a:spcBef>
        <a:spcAft>
          <a:spcPct val="40000"/>
        </a:spcAft>
        <a:buClr>
          <a:schemeClr val="accent2"/>
        </a:buClr>
        <a:buSzPct val="75000"/>
        <a:buFont typeface="Arial" charset="0"/>
        <a:buChar char="°"/>
        <a:defRPr sz="1600">
          <a:solidFill>
            <a:schemeClr val="tx1"/>
          </a:solidFill>
          <a:latin typeface="+mn-lt"/>
          <a:ea typeface="+mn-ea"/>
        </a:defRPr>
      </a:lvl8pPr>
      <a:lvl9pPr marL="2971800" indent="-171450" algn="l" rtl="0" fontAlgn="base">
        <a:spcBef>
          <a:spcPct val="0"/>
        </a:spcBef>
        <a:spcAft>
          <a:spcPct val="40000"/>
        </a:spcAft>
        <a:buClr>
          <a:schemeClr val="accent2"/>
        </a:buClr>
        <a:buSzPct val="75000"/>
        <a:buFont typeface="Arial" charset="0"/>
        <a:buChar char="°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977900" y="595313"/>
            <a:ext cx="7513638" cy="403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811213" y="1374775"/>
            <a:ext cx="7748587" cy="179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9" r:id="rId2"/>
  </p:sldLayoutIdLst>
  <p:transition>
    <p:strips dir="rd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114300" indent="-114300" algn="l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buChar char=" "/>
        <a:defRPr sz="2200" b="1">
          <a:solidFill>
            <a:srgbClr val="404040"/>
          </a:solidFill>
          <a:latin typeface="+mn-lt"/>
          <a:ea typeface="+mn-ea"/>
          <a:cs typeface="+mn-cs"/>
        </a:defRPr>
      </a:lvl1pPr>
      <a:lvl2pPr marL="514350" indent="-285750" algn="l" rtl="0" eaLnBrk="0" fontAlgn="base" hangingPunct="0">
        <a:spcBef>
          <a:spcPct val="10000"/>
        </a:spcBef>
        <a:spcAft>
          <a:spcPct val="15000"/>
        </a:spcAft>
        <a:buClr>
          <a:schemeClr val="folHlink"/>
        </a:buClr>
        <a:buSzPct val="75000"/>
        <a:buFont typeface="Wingdings 3" pitchFamily="18" charset="2"/>
        <a:buBlip>
          <a:blip r:embed="rId5"/>
        </a:buBlip>
        <a:defRPr sz="2000">
          <a:solidFill>
            <a:schemeClr val="tx1"/>
          </a:solidFill>
          <a:latin typeface="+mn-lt"/>
          <a:cs typeface="+mn-cs"/>
        </a:defRPr>
      </a:lvl2pPr>
      <a:lvl3pPr marL="857250" indent="-228600" algn="l" rtl="0" eaLnBrk="0" fontAlgn="base" hangingPunct="0">
        <a:spcBef>
          <a:spcPct val="10000"/>
        </a:spcBef>
        <a:spcAft>
          <a:spcPct val="15000"/>
        </a:spcAft>
        <a:buClr>
          <a:schemeClr val="accent1"/>
        </a:buClr>
        <a:buSzPct val="80000"/>
        <a:buFont typeface="Wingdings" pitchFamily="2" charset="2"/>
        <a:buBlip>
          <a:blip r:embed="rId6"/>
        </a:buBlip>
        <a:defRPr>
          <a:solidFill>
            <a:schemeClr val="tx1"/>
          </a:solidFill>
          <a:latin typeface="+mn-lt"/>
          <a:cs typeface="+mn-cs"/>
        </a:defRPr>
      </a:lvl3pPr>
      <a:lvl4pPr marL="1200150" indent="-228600" algn="l" rtl="0" eaLnBrk="0" fontAlgn="base" hangingPunct="0">
        <a:spcBef>
          <a:spcPct val="10000"/>
        </a:spcBef>
        <a:spcAft>
          <a:spcPct val="15000"/>
        </a:spcAft>
        <a:buClr>
          <a:schemeClr val="tx2"/>
        </a:buClr>
        <a:buSzPct val="65000"/>
        <a:buFont typeface="Wingdings" pitchFamily="2" charset="2"/>
        <a:buChar char="p"/>
        <a:defRPr>
          <a:solidFill>
            <a:schemeClr val="tx1"/>
          </a:solidFill>
          <a:latin typeface="+mn-lt"/>
          <a:cs typeface="+mn-cs"/>
        </a:defRPr>
      </a:lvl4pPr>
      <a:lvl5pPr marL="1543050" indent="-228600" algn="l" rtl="0" eaLnBrk="0" fontAlgn="base" hangingPunct="0">
        <a:spcBef>
          <a:spcPct val="10000"/>
        </a:spcBef>
        <a:spcAft>
          <a:spcPct val="15000"/>
        </a:spcAft>
        <a:buClr>
          <a:schemeClr val="tx2"/>
        </a:buClr>
        <a:buSzPct val="65000"/>
        <a:buFont typeface="Wingdings" pitchFamily="2" charset="2"/>
        <a:buChar char="p"/>
        <a:defRPr>
          <a:solidFill>
            <a:schemeClr val="tx1"/>
          </a:solidFill>
          <a:latin typeface="+mn-lt"/>
          <a:cs typeface="+mn-cs"/>
        </a:defRPr>
      </a:lvl5pPr>
      <a:lvl6pPr marL="2000250" indent="-228600" algn="l" rtl="0" fontAlgn="base">
        <a:spcBef>
          <a:spcPct val="10000"/>
        </a:spcBef>
        <a:spcAft>
          <a:spcPct val="15000"/>
        </a:spcAft>
        <a:buClr>
          <a:schemeClr val="tx2"/>
        </a:buClr>
        <a:buSzPct val="65000"/>
        <a:buFont typeface="Wingdings" pitchFamily="2" charset="2"/>
        <a:buChar char="p"/>
        <a:defRPr>
          <a:solidFill>
            <a:schemeClr val="tx1"/>
          </a:solidFill>
          <a:latin typeface="+mn-lt"/>
          <a:cs typeface="+mn-cs"/>
        </a:defRPr>
      </a:lvl6pPr>
      <a:lvl7pPr marL="2457450" indent="-228600" algn="l" rtl="0" fontAlgn="base">
        <a:spcBef>
          <a:spcPct val="10000"/>
        </a:spcBef>
        <a:spcAft>
          <a:spcPct val="15000"/>
        </a:spcAft>
        <a:buClr>
          <a:schemeClr val="tx2"/>
        </a:buClr>
        <a:buSzPct val="65000"/>
        <a:buFont typeface="Wingdings" pitchFamily="2" charset="2"/>
        <a:buChar char="p"/>
        <a:defRPr>
          <a:solidFill>
            <a:schemeClr val="tx1"/>
          </a:solidFill>
          <a:latin typeface="+mn-lt"/>
          <a:cs typeface="+mn-cs"/>
        </a:defRPr>
      </a:lvl7pPr>
      <a:lvl8pPr marL="2914650" indent="-228600" algn="l" rtl="0" fontAlgn="base">
        <a:spcBef>
          <a:spcPct val="10000"/>
        </a:spcBef>
        <a:spcAft>
          <a:spcPct val="15000"/>
        </a:spcAft>
        <a:buClr>
          <a:schemeClr val="tx2"/>
        </a:buClr>
        <a:buSzPct val="65000"/>
        <a:buFont typeface="Wingdings" pitchFamily="2" charset="2"/>
        <a:buChar char="p"/>
        <a:defRPr>
          <a:solidFill>
            <a:schemeClr val="tx1"/>
          </a:solidFill>
          <a:latin typeface="+mn-lt"/>
          <a:cs typeface="+mn-cs"/>
        </a:defRPr>
      </a:lvl8pPr>
      <a:lvl9pPr marL="3371850" indent="-228600" algn="l" rtl="0" fontAlgn="base">
        <a:spcBef>
          <a:spcPct val="10000"/>
        </a:spcBef>
        <a:spcAft>
          <a:spcPct val="15000"/>
        </a:spcAft>
        <a:buClr>
          <a:schemeClr val="tx2"/>
        </a:buClr>
        <a:buSzPct val="65000"/>
        <a:buFont typeface="Wingdings" pitchFamily="2" charset="2"/>
        <a:buChar char="p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9763" y="608013"/>
            <a:ext cx="3951287" cy="3762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none" lIns="45720" tIns="45720" rIns="4572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9763" y="1284288"/>
            <a:ext cx="7569200" cy="450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100" name="Text Box 4"/>
          <p:cNvSpPr txBox="1">
            <a:spLocks noChangeArrowheads="1"/>
          </p:cNvSpPr>
          <p:nvPr userDrawn="1"/>
        </p:nvSpPr>
        <p:spPr bwMode="auto">
          <a:xfrm>
            <a:off x="4356100" y="6127750"/>
            <a:ext cx="400050" cy="2841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Aft>
                <a:spcPct val="0"/>
              </a:spcAft>
              <a:defRPr/>
            </a:pPr>
            <a:fld id="{FB842628-9AA8-4BC2-8A71-0F22869E0777}" type="slidenum">
              <a:rPr lang="en-US" sz="1400" b="1">
                <a:solidFill>
                  <a:srgbClr val="FFFFFF"/>
                </a:solidFill>
                <a:ea typeface="+mn-ea"/>
                <a:cs typeface="Arial Unicode MS" charset="0"/>
              </a:rPr>
              <a:pPr>
                <a:lnSpc>
                  <a:spcPct val="90000"/>
                </a:lnSpc>
                <a:spcAft>
                  <a:spcPct val="0"/>
                </a:spcAft>
                <a:defRPr/>
              </a:pPr>
              <a:t>‹#›</a:t>
            </a:fld>
            <a:endParaRPr lang="en-US" sz="1400" b="1">
              <a:solidFill>
                <a:srgbClr val="FFFFFF"/>
              </a:solidFill>
              <a:ea typeface="+mn-ea"/>
              <a:cs typeface="Arial Unicode MS" charset="0"/>
            </a:endParaRPr>
          </a:p>
        </p:txBody>
      </p:sp>
      <p:sp>
        <p:nvSpPr>
          <p:cNvPr id="6149" name="Text Box 5"/>
          <p:cNvSpPr txBox="1">
            <a:spLocks noChangeArrowheads="1"/>
          </p:cNvSpPr>
          <p:nvPr userDrawn="1"/>
        </p:nvSpPr>
        <p:spPr bwMode="auto">
          <a:xfrm>
            <a:off x="7510463" y="6488113"/>
            <a:ext cx="1524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000">
                <a:solidFill>
                  <a:srgbClr val="000000"/>
                </a:solidFill>
                <a:latin typeface="Arial" pitchFamily="34" charset="0"/>
                <a:ea typeface="+mn-ea"/>
              </a:rPr>
              <a:t>VMware Confidential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>
    <p:strips dir="rd"/>
  </p:transition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Arial" pitchFamily="34" charset="0"/>
          <a:cs typeface="Arial" pitchFamily="34" charset="0"/>
        </a:defRPr>
      </a:lvl9pPr>
    </p:titleStyle>
    <p:bodyStyle>
      <a:lvl1pPr marL="282575" indent="-282575" algn="l" rtl="0" eaLnBrk="0" fontAlgn="base" hangingPunct="0">
        <a:spcBef>
          <a:spcPct val="0"/>
        </a:spcBef>
        <a:spcAft>
          <a:spcPct val="40000"/>
        </a:spcAft>
        <a:buClr>
          <a:schemeClr val="accent1"/>
        </a:buClr>
        <a:buSzPct val="75000"/>
        <a:buFont typeface="Wingdings" pitchFamily="2" charset="2"/>
        <a:buBlip>
          <a:blip r:embed="rId3"/>
        </a:buBlip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631825" indent="-234950" algn="l" rtl="0" eaLnBrk="0" fontAlgn="base" hangingPunct="0">
        <a:spcBef>
          <a:spcPct val="0"/>
        </a:spcBef>
        <a:spcAft>
          <a:spcPct val="40000"/>
        </a:spcAft>
        <a:buClr>
          <a:schemeClr val="accent1"/>
        </a:buClr>
        <a:buSzPct val="75000"/>
        <a:buFont typeface="Wingdings" pitchFamily="2" charset="2"/>
        <a:buBlip>
          <a:blip r:embed="rId3"/>
        </a:buBlip>
        <a:defRPr sz="2000">
          <a:solidFill>
            <a:schemeClr val="tx1"/>
          </a:solidFill>
          <a:latin typeface="+mn-lt"/>
          <a:cs typeface="+mn-cs"/>
        </a:defRPr>
      </a:lvl2pPr>
      <a:lvl3pPr marL="1084263" indent="-280988" algn="l" rtl="0" eaLnBrk="0" fontAlgn="base" hangingPunct="0">
        <a:spcBef>
          <a:spcPct val="0"/>
        </a:spcBef>
        <a:spcAft>
          <a:spcPct val="40000"/>
        </a:spcAft>
        <a:buClr>
          <a:schemeClr val="accent1"/>
        </a:buClr>
        <a:buSzPct val="75000"/>
        <a:buFont typeface="Wingdings" pitchFamily="2" charset="2"/>
        <a:buBlip>
          <a:blip r:embed="rId3"/>
        </a:buBlip>
        <a:defRPr>
          <a:solidFill>
            <a:schemeClr val="tx1"/>
          </a:solidFill>
          <a:latin typeface="+mn-lt"/>
          <a:cs typeface="+mn-cs"/>
        </a:defRPr>
      </a:lvl3pPr>
      <a:lvl4pPr marL="1377950" indent="-179388" algn="l" rtl="0" eaLnBrk="0" fontAlgn="base" hangingPunct="0">
        <a:spcBef>
          <a:spcPct val="0"/>
        </a:spcBef>
        <a:spcAft>
          <a:spcPct val="40000"/>
        </a:spcAft>
        <a:buClr>
          <a:schemeClr val="accent1"/>
        </a:buClr>
        <a:buSzPct val="75000"/>
        <a:buFont typeface="Wingdings" pitchFamily="2" charset="2"/>
        <a:buBlip>
          <a:blip r:embed="rId3"/>
        </a:buBlip>
        <a:defRPr sz="1600">
          <a:solidFill>
            <a:schemeClr val="tx1"/>
          </a:solidFill>
          <a:latin typeface="+mn-lt"/>
          <a:cs typeface="+mn-cs"/>
        </a:defRPr>
      </a:lvl4pPr>
      <a:lvl5pPr marL="1492250" indent="336550" algn="l" rtl="0" eaLnBrk="0" fontAlgn="base" hangingPunct="0">
        <a:spcBef>
          <a:spcPct val="0"/>
        </a:spcBef>
        <a:spcAft>
          <a:spcPct val="40000"/>
        </a:spcAft>
        <a:buClr>
          <a:schemeClr val="accent1"/>
        </a:buClr>
        <a:buSzPct val="75000"/>
        <a:buFont typeface="Wingdings" pitchFamily="2" charset="2"/>
        <a:buBlip>
          <a:blip r:embed="rId3"/>
        </a:buBlip>
        <a:defRPr sz="1600">
          <a:solidFill>
            <a:schemeClr val="tx1"/>
          </a:solidFill>
          <a:latin typeface="+mn-lt"/>
          <a:cs typeface="+mn-cs"/>
        </a:defRPr>
      </a:lvl5pPr>
      <a:lvl6pPr marL="1949450" algn="l" rtl="0" fontAlgn="base">
        <a:spcBef>
          <a:spcPct val="0"/>
        </a:spcBef>
        <a:spcAft>
          <a:spcPct val="40000"/>
        </a:spcAft>
        <a:buClr>
          <a:schemeClr val="accent1"/>
        </a:buClr>
        <a:buSzPct val="75000"/>
        <a:buFont typeface="Wingdings" pitchFamily="2" charset="2"/>
        <a:buBlip>
          <a:blip r:embed="rId3"/>
        </a:buBlip>
        <a:defRPr sz="1600">
          <a:solidFill>
            <a:schemeClr val="tx1"/>
          </a:solidFill>
          <a:latin typeface="+mn-lt"/>
          <a:cs typeface="+mn-cs"/>
        </a:defRPr>
      </a:lvl6pPr>
      <a:lvl7pPr marL="2406650" algn="l" rtl="0" fontAlgn="base">
        <a:spcBef>
          <a:spcPct val="0"/>
        </a:spcBef>
        <a:spcAft>
          <a:spcPct val="40000"/>
        </a:spcAft>
        <a:buClr>
          <a:schemeClr val="accent1"/>
        </a:buClr>
        <a:buSzPct val="75000"/>
        <a:buFont typeface="Wingdings" pitchFamily="2" charset="2"/>
        <a:buBlip>
          <a:blip r:embed="rId3"/>
        </a:buBlip>
        <a:defRPr sz="1600">
          <a:solidFill>
            <a:schemeClr val="tx1"/>
          </a:solidFill>
          <a:latin typeface="+mn-lt"/>
          <a:cs typeface="+mn-cs"/>
        </a:defRPr>
      </a:lvl7pPr>
      <a:lvl8pPr marL="2863850" algn="l" rtl="0" fontAlgn="base">
        <a:spcBef>
          <a:spcPct val="0"/>
        </a:spcBef>
        <a:spcAft>
          <a:spcPct val="40000"/>
        </a:spcAft>
        <a:buClr>
          <a:schemeClr val="accent1"/>
        </a:buClr>
        <a:buSzPct val="75000"/>
        <a:buFont typeface="Wingdings" pitchFamily="2" charset="2"/>
        <a:buBlip>
          <a:blip r:embed="rId3"/>
        </a:buBlip>
        <a:defRPr sz="1600">
          <a:solidFill>
            <a:schemeClr val="tx1"/>
          </a:solidFill>
          <a:latin typeface="+mn-lt"/>
          <a:cs typeface="+mn-cs"/>
        </a:defRPr>
      </a:lvl8pPr>
      <a:lvl9pPr marL="3321050" algn="l" rtl="0" fontAlgn="base">
        <a:spcBef>
          <a:spcPct val="0"/>
        </a:spcBef>
        <a:spcAft>
          <a:spcPct val="40000"/>
        </a:spcAft>
        <a:buClr>
          <a:schemeClr val="accent1"/>
        </a:buClr>
        <a:buSzPct val="75000"/>
        <a:buFont typeface="Wingdings" pitchFamily="2" charset="2"/>
        <a:buBlip>
          <a:blip r:embed="rId3"/>
        </a:buBlip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9763" y="608013"/>
            <a:ext cx="3951287" cy="3762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none" lIns="45720" tIns="45720" rIns="4572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9763" y="1284288"/>
            <a:ext cx="7569200" cy="450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100" name="Text Box 4"/>
          <p:cNvSpPr txBox="1">
            <a:spLocks noChangeArrowheads="1"/>
          </p:cNvSpPr>
          <p:nvPr userDrawn="1"/>
        </p:nvSpPr>
        <p:spPr bwMode="auto">
          <a:xfrm>
            <a:off x="4356100" y="6127750"/>
            <a:ext cx="400050" cy="2841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Aft>
                <a:spcPct val="0"/>
              </a:spcAft>
              <a:defRPr/>
            </a:pPr>
            <a:fld id="{FB842628-9AA8-4BC2-8A71-0F22869E0777}" type="slidenum">
              <a:rPr lang="en-US" sz="1400" b="1">
                <a:solidFill>
                  <a:srgbClr val="FFFFFF"/>
                </a:solidFill>
                <a:ea typeface="+mn-ea"/>
                <a:cs typeface="Arial Unicode MS" charset="0"/>
              </a:rPr>
              <a:pPr>
                <a:lnSpc>
                  <a:spcPct val="90000"/>
                </a:lnSpc>
                <a:spcAft>
                  <a:spcPct val="0"/>
                </a:spcAft>
                <a:defRPr/>
              </a:pPr>
              <a:t>‹#›</a:t>
            </a:fld>
            <a:endParaRPr lang="en-US" sz="1400" b="1">
              <a:solidFill>
                <a:srgbClr val="FFFFFF"/>
              </a:solidFill>
              <a:ea typeface="+mn-ea"/>
              <a:cs typeface="Arial Unicode MS" charset="0"/>
            </a:endParaRPr>
          </a:p>
        </p:txBody>
      </p:sp>
      <p:sp>
        <p:nvSpPr>
          <p:cNvPr id="6149" name="Text Box 5"/>
          <p:cNvSpPr txBox="1">
            <a:spLocks noChangeArrowheads="1"/>
          </p:cNvSpPr>
          <p:nvPr userDrawn="1"/>
        </p:nvSpPr>
        <p:spPr bwMode="auto">
          <a:xfrm>
            <a:off x="7510463" y="6488113"/>
            <a:ext cx="1524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000">
                <a:solidFill>
                  <a:srgbClr val="000000"/>
                </a:solidFill>
                <a:latin typeface="Arial" pitchFamily="34" charset="0"/>
                <a:ea typeface="+mn-ea"/>
              </a:rPr>
              <a:t>VMware Confidential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>
    <p:strips dir="rd"/>
  </p:transition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Arial" pitchFamily="34" charset="0"/>
          <a:cs typeface="Arial" pitchFamily="34" charset="0"/>
        </a:defRPr>
      </a:lvl9pPr>
    </p:titleStyle>
    <p:bodyStyle>
      <a:lvl1pPr marL="282575" indent="-282575" algn="l" rtl="0" eaLnBrk="0" fontAlgn="base" hangingPunct="0">
        <a:spcBef>
          <a:spcPct val="0"/>
        </a:spcBef>
        <a:spcAft>
          <a:spcPct val="40000"/>
        </a:spcAft>
        <a:buClr>
          <a:schemeClr val="accent1"/>
        </a:buClr>
        <a:buSzPct val="75000"/>
        <a:buFont typeface="Wingdings" pitchFamily="2" charset="2"/>
        <a:buBlip>
          <a:blip r:embed="rId3"/>
        </a:buBlip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631825" indent="-234950" algn="l" rtl="0" eaLnBrk="0" fontAlgn="base" hangingPunct="0">
        <a:spcBef>
          <a:spcPct val="0"/>
        </a:spcBef>
        <a:spcAft>
          <a:spcPct val="40000"/>
        </a:spcAft>
        <a:buClr>
          <a:schemeClr val="accent1"/>
        </a:buClr>
        <a:buSzPct val="75000"/>
        <a:buFont typeface="Wingdings" pitchFamily="2" charset="2"/>
        <a:buBlip>
          <a:blip r:embed="rId3"/>
        </a:buBlip>
        <a:defRPr sz="2000">
          <a:solidFill>
            <a:schemeClr val="tx1"/>
          </a:solidFill>
          <a:latin typeface="+mn-lt"/>
          <a:cs typeface="+mn-cs"/>
        </a:defRPr>
      </a:lvl2pPr>
      <a:lvl3pPr marL="1084263" indent="-280988" algn="l" rtl="0" eaLnBrk="0" fontAlgn="base" hangingPunct="0">
        <a:spcBef>
          <a:spcPct val="0"/>
        </a:spcBef>
        <a:spcAft>
          <a:spcPct val="40000"/>
        </a:spcAft>
        <a:buClr>
          <a:schemeClr val="accent1"/>
        </a:buClr>
        <a:buSzPct val="75000"/>
        <a:buFont typeface="Wingdings" pitchFamily="2" charset="2"/>
        <a:buBlip>
          <a:blip r:embed="rId3"/>
        </a:buBlip>
        <a:defRPr>
          <a:solidFill>
            <a:schemeClr val="tx1"/>
          </a:solidFill>
          <a:latin typeface="+mn-lt"/>
          <a:cs typeface="+mn-cs"/>
        </a:defRPr>
      </a:lvl3pPr>
      <a:lvl4pPr marL="1377950" indent="-179388" algn="l" rtl="0" eaLnBrk="0" fontAlgn="base" hangingPunct="0">
        <a:spcBef>
          <a:spcPct val="0"/>
        </a:spcBef>
        <a:spcAft>
          <a:spcPct val="40000"/>
        </a:spcAft>
        <a:buClr>
          <a:schemeClr val="accent1"/>
        </a:buClr>
        <a:buSzPct val="75000"/>
        <a:buFont typeface="Wingdings" pitchFamily="2" charset="2"/>
        <a:buBlip>
          <a:blip r:embed="rId3"/>
        </a:buBlip>
        <a:defRPr sz="1600">
          <a:solidFill>
            <a:schemeClr val="tx1"/>
          </a:solidFill>
          <a:latin typeface="+mn-lt"/>
          <a:cs typeface="+mn-cs"/>
        </a:defRPr>
      </a:lvl4pPr>
      <a:lvl5pPr marL="1492250" indent="336550" algn="l" rtl="0" eaLnBrk="0" fontAlgn="base" hangingPunct="0">
        <a:spcBef>
          <a:spcPct val="0"/>
        </a:spcBef>
        <a:spcAft>
          <a:spcPct val="40000"/>
        </a:spcAft>
        <a:buClr>
          <a:schemeClr val="accent1"/>
        </a:buClr>
        <a:buSzPct val="75000"/>
        <a:buFont typeface="Wingdings" pitchFamily="2" charset="2"/>
        <a:buBlip>
          <a:blip r:embed="rId3"/>
        </a:buBlip>
        <a:defRPr sz="1600">
          <a:solidFill>
            <a:schemeClr val="tx1"/>
          </a:solidFill>
          <a:latin typeface="+mn-lt"/>
          <a:cs typeface="+mn-cs"/>
        </a:defRPr>
      </a:lvl5pPr>
      <a:lvl6pPr marL="1949450" algn="l" rtl="0" fontAlgn="base">
        <a:spcBef>
          <a:spcPct val="0"/>
        </a:spcBef>
        <a:spcAft>
          <a:spcPct val="40000"/>
        </a:spcAft>
        <a:buClr>
          <a:schemeClr val="accent1"/>
        </a:buClr>
        <a:buSzPct val="75000"/>
        <a:buFont typeface="Wingdings" pitchFamily="2" charset="2"/>
        <a:buBlip>
          <a:blip r:embed="rId3"/>
        </a:buBlip>
        <a:defRPr sz="1600">
          <a:solidFill>
            <a:schemeClr val="tx1"/>
          </a:solidFill>
          <a:latin typeface="+mn-lt"/>
          <a:cs typeface="+mn-cs"/>
        </a:defRPr>
      </a:lvl6pPr>
      <a:lvl7pPr marL="2406650" algn="l" rtl="0" fontAlgn="base">
        <a:spcBef>
          <a:spcPct val="0"/>
        </a:spcBef>
        <a:spcAft>
          <a:spcPct val="40000"/>
        </a:spcAft>
        <a:buClr>
          <a:schemeClr val="accent1"/>
        </a:buClr>
        <a:buSzPct val="75000"/>
        <a:buFont typeface="Wingdings" pitchFamily="2" charset="2"/>
        <a:buBlip>
          <a:blip r:embed="rId3"/>
        </a:buBlip>
        <a:defRPr sz="1600">
          <a:solidFill>
            <a:schemeClr val="tx1"/>
          </a:solidFill>
          <a:latin typeface="+mn-lt"/>
          <a:cs typeface="+mn-cs"/>
        </a:defRPr>
      </a:lvl7pPr>
      <a:lvl8pPr marL="2863850" algn="l" rtl="0" fontAlgn="base">
        <a:spcBef>
          <a:spcPct val="0"/>
        </a:spcBef>
        <a:spcAft>
          <a:spcPct val="40000"/>
        </a:spcAft>
        <a:buClr>
          <a:schemeClr val="accent1"/>
        </a:buClr>
        <a:buSzPct val="75000"/>
        <a:buFont typeface="Wingdings" pitchFamily="2" charset="2"/>
        <a:buBlip>
          <a:blip r:embed="rId3"/>
        </a:buBlip>
        <a:defRPr sz="1600">
          <a:solidFill>
            <a:schemeClr val="tx1"/>
          </a:solidFill>
          <a:latin typeface="+mn-lt"/>
          <a:cs typeface="+mn-cs"/>
        </a:defRPr>
      </a:lvl8pPr>
      <a:lvl9pPr marL="3321050" algn="l" rtl="0" fontAlgn="base">
        <a:spcBef>
          <a:spcPct val="0"/>
        </a:spcBef>
        <a:spcAft>
          <a:spcPct val="40000"/>
        </a:spcAft>
        <a:buClr>
          <a:schemeClr val="accent1"/>
        </a:buClr>
        <a:buSzPct val="75000"/>
        <a:buFont typeface="Wingdings" pitchFamily="2" charset="2"/>
        <a:buBlip>
          <a:blip r:embed="rId3"/>
        </a:buBlip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9763" y="608013"/>
            <a:ext cx="3951287" cy="3762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none" lIns="45720" tIns="45720" rIns="4572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9763" y="1284288"/>
            <a:ext cx="7569200" cy="450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100" name="Text Box 4"/>
          <p:cNvSpPr txBox="1">
            <a:spLocks noChangeArrowheads="1"/>
          </p:cNvSpPr>
          <p:nvPr userDrawn="1"/>
        </p:nvSpPr>
        <p:spPr bwMode="auto">
          <a:xfrm>
            <a:off x="4356100" y="6127750"/>
            <a:ext cx="400050" cy="2841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Aft>
                <a:spcPct val="0"/>
              </a:spcAft>
              <a:defRPr/>
            </a:pPr>
            <a:fld id="{FB842628-9AA8-4BC2-8A71-0F22869E0777}" type="slidenum">
              <a:rPr lang="en-US" sz="1400" b="1">
                <a:solidFill>
                  <a:srgbClr val="FFFFFF"/>
                </a:solidFill>
                <a:ea typeface="+mn-ea"/>
                <a:cs typeface="Arial Unicode MS" charset="0"/>
              </a:rPr>
              <a:pPr>
                <a:lnSpc>
                  <a:spcPct val="90000"/>
                </a:lnSpc>
                <a:spcAft>
                  <a:spcPct val="0"/>
                </a:spcAft>
                <a:defRPr/>
              </a:pPr>
              <a:t>‹#›</a:t>
            </a:fld>
            <a:endParaRPr lang="en-US" sz="1400" b="1">
              <a:solidFill>
                <a:srgbClr val="FFFFFF"/>
              </a:solidFill>
              <a:ea typeface="+mn-ea"/>
              <a:cs typeface="Arial Unicode MS" charset="0"/>
            </a:endParaRPr>
          </a:p>
        </p:txBody>
      </p:sp>
      <p:sp>
        <p:nvSpPr>
          <p:cNvPr id="6149" name="Text Box 5"/>
          <p:cNvSpPr txBox="1">
            <a:spLocks noChangeArrowheads="1"/>
          </p:cNvSpPr>
          <p:nvPr userDrawn="1"/>
        </p:nvSpPr>
        <p:spPr bwMode="auto">
          <a:xfrm>
            <a:off x="7510463" y="6488113"/>
            <a:ext cx="1524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000">
                <a:solidFill>
                  <a:srgbClr val="000000"/>
                </a:solidFill>
                <a:latin typeface="Arial" pitchFamily="34" charset="0"/>
                <a:ea typeface="+mn-ea"/>
              </a:rPr>
              <a:t>VMware Confidential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>
    <p:strips dir="rd"/>
  </p:transition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Arial" pitchFamily="34" charset="0"/>
          <a:cs typeface="Arial" pitchFamily="34" charset="0"/>
        </a:defRPr>
      </a:lvl9pPr>
    </p:titleStyle>
    <p:bodyStyle>
      <a:lvl1pPr marL="282575" indent="-282575" algn="l" rtl="0" eaLnBrk="0" fontAlgn="base" hangingPunct="0">
        <a:spcBef>
          <a:spcPct val="0"/>
        </a:spcBef>
        <a:spcAft>
          <a:spcPct val="40000"/>
        </a:spcAft>
        <a:buClr>
          <a:schemeClr val="accent1"/>
        </a:buClr>
        <a:buSzPct val="75000"/>
        <a:buFont typeface="Wingdings" pitchFamily="2" charset="2"/>
        <a:buBlip>
          <a:blip r:embed="rId3"/>
        </a:buBlip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631825" indent="-234950" algn="l" rtl="0" eaLnBrk="0" fontAlgn="base" hangingPunct="0">
        <a:spcBef>
          <a:spcPct val="0"/>
        </a:spcBef>
        <a:spcAft>
          <a:spcPct val="40000"/>
        </a:spcAft>
        <a:buClr>
          <a:schemeClr val="accent1"/>
        </a:buClr>
        <a:buSzPct val="75000"/>
        <a:buFont typeface="Wingdings" pitchFamily="2" charset="2"/>
        <a:buBlip>
          <a:blip r:embed="rId3"/>
        </a:buBlip>
        <a:defRPr sz="2000">
          <a:solidFill>
            <a:schemeClr val="tx1"/>
          </a:solidFill>
          <a:latin typeface="+mn-lt"/>
          <a:cs typeface="+mn-cs"/>
        </a:defRPr>
      </a:lvl2pPr>
      <a:lvl3pPr marL="1084263" indent="-280988" algn="l" rtl="0" eaLnBrk="0" fontAlgn="base" hangingPunct="0">
        <a:spcBef>
          <a:spcPct val="0"/>
        </a:spcBef>
        <a:spcAft>
          <a:spcPct val="40000"/>
        </a:spcAft>
        <a:buClr>
          <a:schemeClr val="accent1"/>
        </a:buClr>
        <a:buSzPct val="75000"/>
        <a:buFont typeface="Wingdings" pitchFamily="2" charset="2"/>
        <a:buBlip>
          <a:blip r:embed="rId3"/>
        </a:buBlip>
        <a:defRPr>
          <a:solidFill>
            <a:schemeClr val="tx1"/>
          </a:solidFill>
          <a:latin typeface="+mn-lt"/>
          <a:cs typeface="+mn-cs"/>
        </a:defRPr>
      </a:lvl3pPr>
      <a:lvl4pPr marL="1377950" indent="-179388" algn="l" rtl="0" eaLnBrk="0" fontAlgn="base" hangingPunct="0">
        <a:spcBef>
          <a:spcPct val="0"/>
        </a:spcBef>
        <a:spcAft>
          <a:spcPct val="40000"/>
        </a:spcAft>
        <a:buClr>
          <a:schemeClr val="accent1"/>
        </a:buClr>
        <a:buSzPct val="75000"/>
        <a:buFont typeface="Wingdings" pitchFamily="2" charset="2"/>
        <a:buBlip>
          <a:blip r:embed="rId3"/>
        </a:buBlip>
        <a:defRPr sz="1600">
          <a:solidFill>
            <a:schemeClr val="tx1"/>
          </a:solidFill>
          <a:latin typeface="+mn-lt"/>
          <a:cs typeface="+mn-cs"/>
        </a:defRPr>
      </a:lvl4pPr>
      <a:lvl5pPr marL="1492250" indent="336550" algn="l" rtl="0" eaLnBrk="0" fontAlgn="base" hangingPunct="0">
        <a:spcBef>
          <a:spcPct val="0"/>
        </a:spcBef>
        <a:spcAft>
          <a:spcPct val="40000"/>
        </a:spcAft>
        <a:buClr>
          <a:schemeClr val="accent1"/>
        </a:buClr>
        <a:buSzPct val="75000"/>
        <a:buFont typeface="Wingdings" pitchFamily="2" charset="2"/>
        <a:buBlip>
          <a:blip r:embed="rId3"/>
        </a:buBlip>
        <a:defRPr sz="1600">
          <a:solidFill>
            <a:schemeClr val="tx1"/>
          </a:solidFill>
          <a:latin typeface="+mn-lt"/>
          <a:cs typeface="+mn-cs"/>
        </a:defRPr>
      </a:lvl5pPr>
      <a:lvl6pPr marL="1949450" algn="l" rtl="0" fontAlgn="base">
        <a:spcBef>
          <a:spcPct val="0"/>
        </a:spcBef>
        <a:spcAft>
          <a:spcPct val="40000"/>
        </a:spcAft>
        <a:buClr>
          <a:schemeClr val="accent1"/>
        </a:buClr>
        <a:buSzPct val="75000"/>
        <a:buFont typeface="Wingdings" pitchFamily="2" charset="2"/>
        <a:buBlip>
          <a:blip r:embed="rId3"/>
        </a:buBlip>
        <a:defRPr sz="1600">
          <a:solidFill>
            <a:schemeClr val="tx1"/>
          </a:solidFill>
          <a:latin typeface="+mn-lt"/>
          <a:cs typeface="+mn-cs"/>
        </a:defRPr>
      </a:lvl6pPr>
      <a:lvl7pPr marL="2406650" algn="l" rtl="0" fontAlgn="base">
        <a:spcBef>
          <a:spcPct val="0"/>
        </a:spcBef>
        <a:spcAft>
          <a:spcPct val="40000"/>
        </a:spcAft>
        <a:buClr>
          <a:schemeClr val="accent1"/>
        </a:buClr>
        <a:buSzPct val="75000"/>
        <a:buFont typeface="Wingdings" pitchFamily="2" charset="2"/>
        <a:buBlip>
          <a:blip r:embed="rId3"/>
        </a:buBlip>
        <a:defRPr sz="1600">
          <a:solidFill>
            <a:schemeClr val="tx1"/>
          </a:solidFill>
          <a:latin typeface="+mn-lt"/>
          <a:cs typeface="+mn-cs"/>
        </a:defRPr>
      </a:lvl7pPr>
      <a:lvl8pPr marL="2863850" algn="l" rtl="0" fontAlgn="base">
        <a:spcBef>
          <a:spcPct val="0"/>
        </a:spcBef>
        <a:spcAft>
          <a:spcPct val="40000"/>
        </a:spcAft>
        <a:buClr>
          <a:schemeClr val="accent1"/>
        </a:buClr>
        <a:buSzPct val="75000"/>
        <a:buFont typeface="Wingdings" pitchFamily="2" charset="2"/>
        <a:buBlip>
          <a:blip r:embed="rId3"/>
        </a:buBlip>
        <a:defRPr sz="1600">
          <a:solidFill>
            <a:schemeClr val="tx1"/>
          </a:solidFill>
          <a:latin typeface="+mn-lt"/>
          <a:cs typeface="+mn-cs"/>
        </a:defRPr>
      </a:lvl8pPr>
      <a:lvl9pPr marL="3321050" algn="l" rtl="0" fontAlgn="base">
        <a:spcBef>
          <a:spcPct val="0"/>
        </a:spcBef>
        <a:spcAft>
          <a:spcPct val="40000"/>
        </a:spcAft>
        <a:buClr>
          <a:schemeClr val="accent1"/>
        </a:buClr>
        <a:buSzPct val="75000"/>
        <a:buFont typeface="Wingdings" pitchFamily="2" charset="2"/>
        <a:buBlip>
          <a:blip r:embed="rId3"/>
        </a:buBlip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71450"/>
            <a:ext cx="83820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784225"/>
            <a:ext cx="8382000" cy="523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8300" y="6400800"/>
            <a:ext cx="457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Aft>
                <a:spcPct val="0"/>
              </a:spcAft>
              <a:defRPr sz="1000">
                <a:solidFill>
                  <a:schemeClr val="bg1"/>
                </a:solidFill>
                <a:ea typeface="ＭＳ Ｐゴシック" charset="-128"/>
              </a:defRPr>
            </a:lvl1pPr>
          </a:lstStyle>
          <a:p>
            <a:pPr>
              <a:defRPr/>
            </a:pPr>
            <a:fld id="{A8F3196F-00D3-49A6-8D0B-AC05FD6E677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0661" name="Line 5"/>
          <p:cNvSpPr>
            <a:spLocks noChangeShapeType="1"/>
          </p:cNvSpPr>
          <p:nvPr/>
        </p:nvSpPr>
        <p:spPr bwMode="auto">
          <a:xfrm>
            <a:off x="184150" y="635000"/>
            <a:ext cx="8775700" cy="0"/>
          </a:xfrm>
          <a:prstGeom prst="line">
            <a:avLst/>
          </a:prstGeom>
          <a:noFill/>
          <a:ln w="52197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pitchFamily="34" charset="-128"/>
            </a:endParaRPr>
          </a:p>
        </p:txBody>
      </p:sp>
      <p:sp>
        <p:nvSpPr>
          <p:cNvPr id="70662" name="Line 6"/>
          <p:cNvSpPr>
            <a:spLocks noChangeShapeType="1"/>
          </p:cNvSpPr>
          <p:nvPr userDrawn="1"/>
        </p:nvSpPr>
        <p:spPr bwMode="auto">
          <a:xfrm>
            <a:off x="184150" y="635000"/>
            <a:ext cx="8775700" cy="0"/>
          </a:xfrm>
          <a:prstGeom prst="line">
            <a:avLst/>
          </a:prstGeom>
          <a:noFill/>
          <a:ln w="52197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+mj-lt"/>
          <a:ea typeface="+mj-ea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ＭＳ Ｐゴシック" pitchFamily="34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ＭＳ Ｐゴシック" pitchFamily="34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ＭＳ Ｐゴシック" pitchFamily="34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ＭＳ Ｐゴシック" pitchFamily="34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ＭＳ Ｐゴシック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ＭＳ Ｐゴシック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ＭＳ Ｐゴシック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40000"/>
        </a:spcAft>
        <a:defRPr sz="2000" b="1">
          <a:solidFill>
            <a:schemeClr val="tx1"/>
          </a:solidFill>
          <a:latin typeface="+mn-lt"/>
          <a:ea typeface="+mn-ea"/>
          <a:cs typeface="ＭＳ Ｐゴシック" charset="-128"/>
        </a:defRPr>
      </a:lvl1pPr>
      <a:lvl2pPr marL="285750" indent="-171450" algn="l" rtl="0" eaLnBrk="0" fontAlgn="base" hangingPunct="0">
        <a:spcBef>
          <a:spcPct val="0"/>
        </a:spcBef>
        <a:spcAft>
          <a:spcPct val="40000"/>
        </a:spcAft>
        <a:buClr>
          <a:schemeClr val="accent2"/>
        </a:buClr>
        <a:buSzPct val="110000"/>
        <a:buFont typeface="Times" pitchFamily="96" charset="0"/>
        <a:buChar char="•"/>
        <a:defRPr>
          <a:solidFill>
            <a:schemeClr val="tx1"/>
          </a:solidFill>
          <a:latin typeface="+mn-lt"/>
          <a:ea typeface="+mn-ea"/>
        </a:defRPr>
      </a:lvl2pPr>
      <a:lvl3pPr marL="571500" indent="-171450" algn="l" rtl="0" eaLnBrk="0" fontAlgn="base" hangingPunct="0">
        <a:spcBef>
          <a:spcPct val="0"/>
        </a:spcBef>
        <a:spcAft>
          <a:spcPct val="40000"/>
        </a:spcAft>
        <a:buClr>
          <a:schemeClr val="accent2"/>
        </a:buClr>
        <a:buFont typeface="Wingdings" pitchFamily="96" charset="2"/>
        <a:buChar char="§"/>
        <a:defRPr sz="1600">
          <a:solidFill>
            <a:schemeClr val="tx1"/>
          </a:solidFill>
          <a:latin typeface="+mn-lt"/>
          <a:ea typeface="+mn-ea"/>
        </a:defRPr>
      </a:lvl3pPr>
      <a:lvl4pPr marL="857250" indent="-171450" algn="l" rtl="0" eaLnBrk="0" fontAlgn="base" hangingPunct="0">
        <a:spcBef>
          <a:spcPct val="0"/>
        </a:spcBef>
        <a:spcAft>
          <a:spcPct val="40000"/>
        </a:spcAft>
        <a:buClr>
          <a:schemeClr val="accent2"/>
        </a:buClr>
        <a:buSzPct val="75000"/>
        <a:buFont typeface="Arial" charset="0"/>
        <a:buChar char="°"/>
        <a:defRPr sz="1600">
          <a:solidFill>
            <a:schemeClr val="tx1"/>
          </a:solidFill>
          <a:latin typeface="+mn-lt"/>
          <a:ea typeface="+mn-ea"/>
        </a:defRPr>
      </a:lvl4pPr>
      <a:lvl5pPr marL="1143000" indent="-171450" algn="l" rtl="0" eaLnBrk="0" fontAlgn="base" hangingPunct="0">
        <a:spcBef>
          <a:spcPct val="0"/>
        </a:spcBef>
        <a:spcAft>
          <a:spcPct val="40000"/>
        </a:spcAft>
        <a:buClr>
          <a:schemeClr val="accent2"/>
        </a:buClr>
        <a:buSzPct val="75000"/>
        <a:buFont typeface="Arial" charset="0"/>
        <a:buChar char="°"/>
        <a:defRPr sz="1600">
          <a:solidFill>
            <a:schemeClr val="tx1"/>
          </a:solidFill>
          <a:latin typeface="+mn-lt"/>
          <a:ea typeface="+mn-ea"/>
        </a:defRPr>
      </a:lvl5pPr>
      <a:lvl6pPr marL="1600200" indent="-171450" algn="l" rtl="0" fontAlgn="base">
        <a:spcBef>
          <a:spcPct val="0"/>
        </a:spcBef>
        <a:spcAft>
          <a:spcPct val="40000"/>
        </a:spcAft>
        <a:buClr>
          <a:schemeClr val="accent2"/>
        </a:buClr>
        <a:buSzPct val="75000"/>
        <a:buFont typeface="Arial" charset="0"/>
        <a:buChar char="°"/>
        <a:defRPr sz="1600">
          <a:solidFill>
            <a:schemeClr val="tx1"/>
          </a:solidFill>
          <a:latin typeface="+mn-lt"/>
          <a:ea typeface="+mn-ea"/>
        </a:defRPr>
      </a:lvl6pPr>
      <a:lvl7pPr marL="2057400" indent="-171450" algn="l" rtl="0" fontAlgn="base">
        <a:spcBef>
          <a:spcPct val="0"/>
        </a:spcBef>
        <a:spcAft>
          <a:spcPct val="40000"/>
        </a:spcAft>
        <a:buClr>
          <a:schemeClr val="accent2"/>
        </a:buClr>
        <a:buSzPct val="75000"/>
        <a:buFont typeface="Arial" charset="0"/>
        <a:buChar char="°"/>
        <a:defRPr sz="1600">
          <a:solidFill>
            <a:schemeClr val="tx1"/>
          </a:solidFill>
          <a:latin typeface="+mn-lt"/>
          <a:ea typeface="+mn-ea"/>
        </a:defRPr>
      </a:lvl7pPr>
      <a:lvl8pPr marL="2514600" indent="-171450" algn="l" rtl="0" fontAlgn="base">
        <a:spcBef>
          <a:spcPct val="0"/>
        </a:spcBef>
        <a:spcAft>
          <a:spcPct val="40000"/>
        </a:spcAft>
        <a:buClr>
          <a:schemeClr val="accent2"/>
        </a:buClr>
        <a:buSzPct val="75000"/>
        <a:buFont typeface="Arial" charset="0"/>
        <a:buChar char="°"/>
        <a:defRPr sz="1600">
          <a:solidFill>
            <a:schemeClr val="tx1"/>
          </a:solidFill>
          <a:latin typeface="+mn-lt"/>
          <a:ea typeface="+mn-ea"/>
        </a:defRPr>
      </a:lvl8pPr>
      <a:lvl9pPr marL="2971800" indent="-171450" algn="l" rtl="0" fontAlgn="base">
        <a:spcBef>
          <a:spcPct val="0"/>
        </a:spcBef>
        <a:spcAft>
          <a:spcPct val="40000"/>
        </a:spcAft>
        <a:buClr>
          <a:schemeClr val="accent2"/>
        </a:buClr>
        <a:buSzPct val="75000"/>
        <a:buFont typeface="Arial" charset="0"/>
        <a:buChar char="°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thejournalistachronicle.files.wordpress.com/2009/05/decision.jpg" TargetMode="External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mailto:atait@Vmware.com" TargetMode="External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685800"/>
            <a:ext cx="8382000" cy="5334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Cloud Computing for </a:t>
            </a:r>
            <a:r>
              <a:rPr lang="en-US" sz="3200" smtClean="0"/>
              <a:t>the UK Public </a:t>
            </a:r>
            <a:r>
              <a:rPr lang="en-US" sz="3200" dirty="0" smtClean="0"/>
              <a:t>Sector</a:t>
            </a:r>
            <a:br>
              <a:rPr lang="en-US" sz="3200" dirty="0" smtClean="0"/>
            </a:br>
            <a:endParaRPr lang="en-US" sz="3200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1447800"/>
            <a:ext cx="8382000" cy="1295400"/>
          </a:xfrm>
        </p:spPr>
        <p:txBody>
          <a:bodyPr/>
          <a:lstStyle/>
          <a:p>
            <a:pPr marL="0" indent="0" eaLnBrk="1" hangingPunct="1"/>
            <a:r>
              <a:rPr lang="en-US" sz="3200" dirty="0" smtClean="0"/>
              <a:t>Andy Tait</a:t>
            </a:r>
          </a:p>
          <a:p>
            <a:pPr marL="0" indent="0" eaLnBrk="1" hangingPunct="1"/>
            <a:r>
              <a:rPr lang="en-US" sz="3200" dirty="0" smtClean="0"/>
              <a:t>VMware UK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381000" y="6629400"/>
            <a:ext cx="5867400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600" dirty="0">
                <a:solidFill>
                  <a:schemeClr val="tx1"/>
                </a:solidFill>
              </a:rPr>
              <a:t>VMware </a:t>
            </a:r>
            <a:r>
              <a:rPr lang="en-US" sz="600" dirty="0" smtClean="0">
                <a:solidFill>
                  <a:schemeClr val="tx1"/>
                </a:solidFill>
              </a:rPr>
              <a:t>Copyright </a:t>
            </a:r>
            <a:r>
              <a:rPr lang="en-US" sz="600" dirty="0">
                <a:solidFill>
                  <a:schemeClr val="tx1"/>
                </a:solidFill>
              </a:rPr>
              <a:t>© 2009 VMware, Inc. All rights reserved.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G-Cloud Programme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382000" cy="4495800"/>
          </a:xfrm>
        </p:spPr>
        <p:txBody>
          <a:bodyPr/>
          <a:lstStyle/>
          <a:p>
            <a:pPr algn="ctr"/>
            <a:r>
              <a:rPr lang="en-GB" sz="7200" dirty="0" smtClean="0"/>
              <a:t>“The G- Cloud programme is alive and kicking”</a:t>
            </a:r>
            <a:endParaRPr lang="en-US" sz="7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D4AD20-23FC-4577-B2C5-EBA731AED30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Phase 2 G-Cloud Programme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84225"/>
            <a:ext cx="8991600" cy="5235575"/>
          </a:xfrm>
        </p:spPr>
        <p:txBody>
          <a:bodyPr/>
          <a:lstStyle/>
          <a:p>
            <a:r>
              <a:rPr lang="en-GB" sz="2400" b="0" dirty="0" smtClean="0"/>
              <a:t>Engaged wider group of Civil Servants, Industry Volunteers, and Small consultant group – total 100 staff.</a:t>
            </a:r>
          </a:p>
          <a:p>
            <a:r>
              <a:rPr lang="en-GB" sz="2400" b="0" dirty="0" smtClean="0"/>
              <a:t>Produced detail </a:t>
            </a:r>
            <a:r>
              <a:rPr lang="en-GB" sz="2800" b="0" dirty="0" smtClean="0"/>
              <a:t>reports</a:t>
            </a:r>
            <a:r>
              <a:rPr lang="en-GB" sz="2400" b="0" dirty="0" smtClean="0"/>
              <a:t> in 8 Areas which were published in February 2011</a:t>
            </a:r>
            <a:r>
              <a:rPr lang="en-GB" sz="2400" dirty="0" smtClean="0"/>
              <a:t>.</a:t>
            </a:r>
          </a:p>
          <a:p>
            <a:pPr marL="1079500" lvl="2" indent="-323850"/>
            <a:r>
              <a:rPr lang="en-GB" sz="1800" b="1" dirty="0" smtClean="0"/>
              <a:t>G-Cloud Vision</a:t>
            </a:r>
          </a:p>
          <a:p>
            <a:pPr marL="1079500" lvl="2" indent="-323850"/>
            <a:r>
              <a:rPr lang="en-GB" sz="1800" b="1" dirty="0" smtClean="0"/>
              <a:t>G-Cloud Commercial Strategy</a:t>
            </a:r>
          </a:p>
          <a:p>
            <a:pPr marL="1079500" lvl="2" indent="-323850"/>
            <a:r>
              <a:rPr lang="en-GB" sz="1800" b="1" dirty="0" smtClean="0"/>
              <a:t>G-Cloud Strategic Outline Business Case</a:t>
            </a:r>
          </a:p>
          <a:p>
            <a:pPr marL="1079500" lvl="2" indent="-323850"/>
            <a:r>
              <a:rPr lang="en-GB" sz="1800" b="1" dirty="0" smtClean="0"/>
              <a:t>G-Cloud Implementation Strategy</a:t>
            </a:r>
          </a:p>
          <a:p>
            <a:pPr marL="1079500" lvl="2" indent="-323850"/>
            <a:r>
              <a:rPr lang="en-GB" sz="1800" b="1" dirty="0" smtClean="0"/>
              <a:t>G-Cloud Service Management, Organisational Structure and Governance </a:t>
            </a:r>
          </a:p>
          <a:p>
            <a:pPr marL="1079500" lvl="2" indent="-323850"/>
            <a:r>
              <a:rPr lang="en-GB" sz="1800" b="1" dirty="0" smtClean="0"/>
              <a:t>G-Cloud Service Specification</a:t>
            </a:r>
          </a:p>
          <a:p>
            <a:pPr marL="1079500" lvl="2" indent="-323850"/>
            <a:r>
              <a:rPr lang="en-GB" sz="1800" b="1" dirty="0" smtClean="0"/>
              <a:t>G-Cloud Technical Architecture</a:t>
            </a:r>
          </a:p>
          <a:p>
            <a:pPr marL="1079500" lvl="2" indent="-323850"/>
            <a:r>
              <a:rPr lang="en-GB" sz="1800" b="1" dirty="0" smtClean="0"/>
              <a:t>G-Cloud Foundation Principles</a:t>
            </a:r>
            <a:endParaRPr lang="en-GB" b="1" dirty="0" smtClean="0"/>
          </a:p>
          <a:p>
            <a:pPr lvl="1"/>
            <a:endParaRPr lang="en-GB" sz="2000" dirty="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8F232C2-4F8B-40F6-8A88-E89B822D6A82}" type="slidenum">
              <a:rPr lang="en-GB"/>
              <a:pPr/>
              <a:t>3</a:t>
            </a:fld>
            <a:endParaRPr lang="en-GB"/>
          </a:p>
        </p:txBody>
      </p:sp>
      <p:pic>
        <p:nvPicPr>
          <p:cNvPr id="5" name="Picture 2" descr="See full size imag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4800600"/>
            <a:ext cx="1920240" cy="12801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Numbers in Detail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377CFF-2577-43F5-9EE8-14154FF271FD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95609" y="762000"/>
            <a:ext cx="8645525" cy="5715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40000"/>
              </a:spcAft>
              <a:defRPr sz="2000" b="1">
                <a:solidFill>
                  <a:schemeClr val="tx1"/>
                </a:solidFill>
                <a:latin typeface="+mn-lt"/>
                <a:ea typeface="+mn-ea"/>
                <a:cs typeface="ＭＳ Ｐゴシック" charset="-128"/>
              </a:defRPr>
            </a:lvl1pPr>
            <a:lvl2pPr marL="285750" indent="-171450" algn="l" rtl="0" eaLnBrk="0" fontAlgn="base" hangingPunct="0">
              <a:spcBef>
                <a:spcPct val="0"/>
              </a:spcBef>
              <a:spcAft>
                <a:spcPct val="40000"/>
              </a:spcAft>
              <a:buClr>
                <a:schemeClr val="accent2"/>
              </a:buClr>
              <a:buSzPct val="110000"/>
              <a:buFont typeface="Times" pitchFamily="96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2pPr>
            <a:lvl3pPr marL="571500" indent="-171450" algn="l" rtl="0" eaLnBrk="0" fontAlgn="base" hangingPunct="0">
              <a:spcBef>
                <a:spcPct val="0"/>
              </a:spcBef>
              <a:spcAft>
                <a:spcPct val="40000"/>
              </a:spcAft>
              <a:buClr>
                <a:schemeClr val="accent2"/>
              </a:buClr>
              <a:buFont typeface="Wingdings" pitchFamily="96" charset="2"/>
              <a:buChar char="§"/>
              <a:defRPr sz="1600">
                <a:solidFill>
                  <a:schemeClr val="tx1"/>
                </a:solidFill>
                <a:latin typeface="+mn-lt"/>
                <a:ea typeface="+mn-ea"/>
              </a:defRPr>
            </a:lvl3pPr>
            <a:lvl4pPr marL="857250" indent="-171450" algn="l" rtl="0" eaLnBrk="0" fontAlgn="base" hangingPunct="0">
              <a:spcBef>
                <a:spcPct val="0"/>
              </a:spcBef>
              <a:spcAft>
                <a:spcPct val="40000"/>
              </a:spcAft>
              <a:buClr>
                <a:schemeClr val="accent2"/>
              </a:buClr>
              <a:buSzPct val="75000"/>
              <a:buFont typeface="Arial" charset="0"/>
              <a:buChar char="°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1143000" indent="-171450" algn="l" rtl="0" eaLnBrk="0" fontAlgn="base" hangingPunct="0">
              <a:spcBef>
                <a:spcPct val="0"/>
              </a:spcBef>
              <a:spcAft>
                <a:spcPct val="40000"/>
              </a:spcAft>
              <a:buClr>
                <a:schemeClr val="accent2"/>
              </a:buClr>
              <a:buSzPct val="75000"/>
              <a:buFont typeface="Arial" charset="0"/>
              <a:buChar char="°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1600200" indent="-171450" algn="l" rtl="0" fontAlgn="base">
              <a:spcBef>
                <a:spcPct val="0"/>
              </a:spcBef>
              <a:spcAft>
                <a:spcPct val="40000"/>
              </a:spcAft>
              <a:buClr>
                <a:schemeClr val="accent2"/>
              </a:buClr>
              <a:buSzPct val="75000"/>
              <a:buFont typeface="Arial" charset="0"/>
              <a:buChar char="°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057400" indent="-171450" algn="l" rtl="0" fontAlgn="base">
              <a:spcBef>
                <a:spcPct val="0"/>
              </a:spcBef>
              <a:spcAft>
                <a:spcPct val="40000"/>
              </a:spcAft>
              <a:buClr>
                <a:schemeClr val="accent2"/>
              </a:buClr>
              <a:buSzPct val="75000"/>
              <a:buFont typeface="Arial" charset="0"/>
              <a:buChar char="°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2514600" indent="-171450" algn="l" rtl="0" fontAlgn="base">
              <a:spcBef>
                <a:spcPct val="0"/>
              </a:spcBef>
              <a:spcAft>
                <a:spcPct val="40000"/>
              </a:spcAft>
              <a:buClr>
                <a:schemeClr val="accent2"/>
              </a:buClr>
              <a:buSzPct val="75000"/>
              <a:buFont typeface="Arial" charset="0"/>
              <a:buChar char="°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2971800" indent="-171450" algn="l" rtl="0" fontAlgn="base">
              <a:spcBef>
                <a:spcPct val="0"/>
              </a:spcBef>
              <a:spcAft>
                <a:spcPct val="40000"/>
              </a:spcAft>
              <a:buClr>
                <a:schemeClr val="accent2"/>
              </a:buClr>
              <a:buSzPct val="75000"/>
              <a:buFont typeface="Arial" charset="0"/>
              <a:buChar char="°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ts val="3000"/>
              </a:lnSpc>
            </a:pPr>
            <a:r>
              <a:rPr lang="en-GB" dirty="0" smtClean="0">
                <a:latin typeface="Arial" charset="0"/>
              </a:rPr>
              <a:t>200K+ servers across PS</a:t>
            </a:r>
          </a:p>
          <a:p>
            <a:pPr>
              <a:lnSpc>
                <a:spcPts val="3000"/>
              </a:lnSpc>
            </a:pPr>
            <a:r>
              <a:rPr lang="en-GB" dirty="0" smtClean="0">
                <a:latin typeface="Arial" charset="0"/>
              </a:rPr>
              <a:t>10,000+ distinct applications</a:t>
            </a:r>
          </a:p>
          <a:p>
            <a:pPr>
              <a:lnSpc>
                <a:spcPts val="3000"/>
              </a:lnSpc>
            </a:pPr>
            <a:r>
              <a:rPr lang="en-GB" dirty="0" smtClean="0">
                <a:latin typeface="Arial" charset="0"/>
              </a:rPr>
              <a:t>No aggregation of application demand</a:t>
            </a:r>
          </a:p>
          <a:p>
            <a:pPr>
              <a:lnSpc>
                <a:spcPts val="3000"/>
              </a:lnSpc>
            </a:pPr>
            <a:r>
              <a:rPr lang="en-GB" dirty="0" smtClean="0">
                <a:latin typeface="Arial" charset="0"/>
              </a:rPr>
              <a:t>No data mobility between departments</a:t>
            </a:r>
          </a:p>
          <a:p>
            <a:pPr>
              <a:lnSpc>
                <a:spcPts val="3000"/>
              </a:lnSpc>
            </a:pPr>
            <a:r>
              <a:rPr lang="en-GB" dirty="0" smtClean="0">
                <a:latin typeface="Arial" charset="0"/>
              </a:rPr>
              <a:t>130+ Data Centres in central Government</a:t>
            </a:r>
          </a:p>
          <a:p>
            <a:pPr>
              <a:lnSpc>
                <a:spcPts val="3000"/>
              </a:lnSpc>
            </a:pPr>
            <a:r>
              <a:rPr lang="en-GB" dirty="0" smtClean="0">
                <a:latin typeface="Arial" charset="0"/>
              </a:rPr>
              <a:t>£16.9 </a:t>
            </a:r>
            <a:r>
              <a:rPr lang="en-GB" dirty="0" err="1" smtClean="0">
                <a:latin typeface="Arial" charset="0"/>
              </a:rPr>
              <a:t>bn</a:t>
            </a:r>
            <a:r>
              <a:rPr lang="en-GB" dirty="0" smtClean="0">
                <a:latin typeface="Arial" charset="0"/>
              </a:rPr>
              <a:t> approximate ICT spend per annum.</a:t>
            </a:r>
          </a:p>
          <a:p>
            <a:pPr>
              <a:lnSpc>
                <a:spcPts val="3000"/>
              </a:lnSpc>
            </a:pPr>
            <a:r>
              <a:rPr lang="en-GB" dirty="0">
                <a:latin typeface="Arial" charset="0"/>
              </a:rPr>
              <a:t>Less than 10% of servers are fully virtualised. </a:t>
            </a:r>
            <a:endParaRPr lang="en-GB" dirty="0" smtClean="0">
              <a:latin typeface="Arial" charset="0"/>
            </a:endParaRPr>
          </a:p>
          <a:p>
            <a:pPr>
              <a:lnSpc>
                <a:spcPts val="3000"/>
              </a:lnSpc>
            </a:pPr>
            <a:r>
              <a:rPr lang="en-GB" dirty="0" smtClean="0">
                <a:latin typeface="Arial" charset="0"/>
              </a:rPr>
              <a:t>Potential “G-Cloud” benefit 30% of annual costs.</a:t>
            </a:r>
          </a:p>
          <a:p>
            <a:pPr>
              <a:lnSpc>
                <a:spcPts val="3000"/>
              </a:lnSpc>
            </a:pPr>
            <a:r>
              <a:rPr lang="en-GB" dirty="0" smtClean="0">
                <a:latin typeface="Arial" charset="0"/>
              </a:rPr>
              <a:t>Thousands of DC, and </a:t>
            </a:r>
            <a:r>
              <a:rPr lang="en-GB" dirty="0" err="1" smtClean="0">
                <a:latin typeface="Arial" charset="0"/>
              </a:rPr>
              <a:t>comms</a:t>
            </a:r>
            <a:r>
              <a:rPr lang="en-GB" dirty="0" smtClean="0">
                <a:latin typeface="Arial" charset="0"/>
              </a:rPr>
              <a:t> rooms across public sector</a:t>
            </a:r>
          </a:p>
          <a:p>
            <a:pPr>
              <a:lnSpc>
                <a:spcPts val="3000"/>
              </a:lnSpc>
            </a:pPr>
            <a:r>
              <a:rPr lang="en-GB" dirty="0" smtClean="0">
                <a:latin typeface="Arial" charset="0"/>
              </a:rPr>
              <a:t>Private sector  achieves 60% cost reduction through Cloud</a:t>
            </a:r>
          </a:p>
          <a:p>
            <a:pPr>
              <a:lnSpc>
                <a:spcPts val="3000"/>
              </a:lnSpc>
            </a:pPr>
            <a:r>
              <a:rPr lang="en-GB" dirty="0" smtClean="0">
                <a:latin typeface="Arial" charset="0"/>
              </a:rPr>
              <a:t>90,000 servers within central government running at &lt;10% utilisation</a:t>
            </a:r>
          </a:p>
          <a:p>
            <a:pPr>
              <a:lnSpc>
                <a:spcPts val="3000"/>
              </a:lnSpc>
            </a:pPr>
            <a:endParaRPr lang="en-GB" dirty="0" smtClean="0">
              <a:latin typeface="Arial" charset="0"/>
            </a:endParaRPr>
          </a:p>
          <a:p>
            <a:pPr>
              <a:lnSpc>
                <a:spcPts val="3000"/>
              </a:lnSpc>
            </a:pPr>
            <a:endParaRPr lang="en-GB" dirty="0">
              <a:latin typeface="Arial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lum bright="20000"/>
          </a:blip>
          <a:srcRect/>
          <a:stretch>
            <a:fillRect/>
          </a:stretch>
        </p:blipFill>
        <p:spPr bwMode="auto">
          <a:xfrm>
            <a:off x="5564825" y="685800"/>
            <a:ext cx="3579175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337715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>
                <a:latin typeface="Arial" charset="0"/>
              </a:rPr>
              <a:t>Goals for the Programme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377CFF-2577-43F5-9EE8-14154FF271FD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33400" y="838200"/>
            <a:ext cx="8382000" cy="5334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40000"/>
              </a:spcAft>
              <a:defRPr sz="2000" b="1">
                <a:solidFill>
                  <a:schemeClr val="tx1"/>
                </a:solidFill>
                <a:latin typeface="+mn-lt"/>
                <a:ea typeface="+mn-ea"/>
                <a:cs typeface="ＭＳ Ｐゴシック" charset="-128"/>
              </a:defRPr>
            </a:lvl1pPr>
            <a:lvl2pPr marL="285750" indent="-171450" algn="l" rtl="0" eaLnBrk="0" fontAlgn="base" hangingPunct="0">
              <a:spcBef>
                <a:spcPct val="0"/>
              </a:spcBef>
              <a:spcAft>
                <a:spcPct val="40000"/>
              </a:spcAft>
              <a:buClr>
                <a:schemeClr val="accent2"/>
              </a:buClr>
              <a:buSzPct val="110000"/>
              <a:buFont typeface="Times" pitchFamily="96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2pPr>
            <a:lvl3pPr marL="571500" indent="-171450" algn="l" rtl="0" eaLnBrk="0" fontAlgn="base" hangingPunct="0">
              <a:spcBef>
                <a:spcPct val="0"/>
              </a:spcBef>
              <a:spcAft>
                <a:spcPct val="40000"/>
              </a:spcAft>
              <a:buClr>
                <a:schemeClr val="accent2"/>
              </a:buClr>
              <a:buFont typeface="Wingdings" pitchFamily="96" charset="2"/>
              <a:buChar char="§"/>
              <a:defRPr sz="1600">
                <a:solidFill>
                  <a:schemeClr val="tx1"/>
                </a:solidFill>
                <a:latin typeface="+mn-lt"/>
                <a:ea typeface="+mn-ea"/>
              </a:defRPr>
            </a:lvl3pPr>
            <a:lvl4pPr marL="857250" indent="-171450" algn="l" rtl="0" eaLnBrk="0" fontAlgn="base" hangingPunct="0">
              <a:spcBef>
                <a:spcPct val="0"/>
              </a:spcBef>
              <a:spcAft>
                <a:spcPct val="40000"/>
              </a:spcAft>
              <a:buClr>
                <a:schemeClr val="accent2"/>
              </a:buClr>
              <a:buSzPct val="75000"/>
              <a:buFont typeface="Arial" charset="0"/>
              <a:buChar char="°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1143000" indent="-171450" algn="l" rtl="0" eaLnBrk="0" fontAlgn="base" hangingPunct="0">
              <a:spcBef>
                <a:spcPct val="0"/>
              </a:spcBef>
              <a:spcAft>
                <a:spcPct val="40000"/>
              </a:spcAft>
              <a:buClr>
                <a:schemeClr val="accent2"/>
              </a:buClr>
              <a:buSzPct val="75000"/>
              <a:buFont typeface="Arial" charset="0"/>
              <a:buChar char="°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1600200" indent="-171450" algn="l" rtl="0" fontAlgn="base">
              <a:spcBef>
                <a:spcPct val="0"/>
              </a:spcBef>
              <a:spcAft>
                <a:spcPct val="40000"/>
              </a:spcAft>
              <a:buClr>
                <a:schemeClr val="accent2"/>
              </a:buClr>
              <a:buSzPct val="75000"/>
              <a:buFont typeface="Arial" charset="0"/>
              <a:buChar char="°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057400" indent="-171450" algn="l" rtl="0" fontAlgn="base">
              <a:spcBef>
                <a:spcPct val="0"/>
              </a:spcBef>
              <a:spcAft>
                <a:spcPct val="40000"/>
              </a:spcAft>
              <a:buClr>
                <a:schemeClr val="accent2"/>
              </a:buClr>
              <a:buSzPct val="75000"/>
              <a:buFont typeface="Arial" charset="0"/>
              <a:buChar char="°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2514600" indent="-171450" algn="l" rtl="0" fontAlgn="base">
              <a:spcBef>
                <a:spcPct val="0"/>
              </a:spcBef>
              <a:spcAft>
                <a:spcPct val="40000"/>
              </a:spcAft>
              <a:buClr>
                <a:schemeClr val="accent2"/>
              </a:buClr>
              <a:buSzPct val="75000"/>
              <a:buFont typeface="Arial" charset="0"/>
              <a:buChar char="°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2971800" indent="-171450" algn="l" rtl="0" fontAlgn="base">
              <a:spcBef>
                <a:spcPct val="0"/>
              </a:spcBef>
              <a:spcAft>
                <a:spcPct val="40000"/>
              </a:spcAft>
              <a:buClr>
                <a:schemeClr val="accent2"/>
              </a:buClr>
              <a:buSzPct val="75000"/>
              <a:buFont typeface="Arial" charset="0"/>
              <a:buChar char="°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542925">
              <a:buFont typeface="Arial"/>
              <a:buChar char="•"/>
            </a:pPr>
            <a:r>
              <a:rPr lang="en-GB" sz="2600" b="0" dirty="0" smtClean="0">
                <a:latin typeface="Arial" charset="0"/>
              </a:rPr>
              <a:t>Objectives for Cloud</a:t>
            </a:r>
          </a:p>
          <a:p>
            <a:pPr marL="1252538" lvl="1" indent="-617538">
              <a:buFont typeface="Wingdings" charset="2"/>
              <a:buChar char="ü"/>
            </a:pPr>
            <a:r>
              <a:rPr lang="en-GB" sz="2300" dirty="0" smtClean="0">
                <a:latin typeface="Arial" charset="0"/>
              </a:rPr>
              <a:t>Price Transparency, </a:t>
            </a:r>
          </a:p>
          <a:p>
            <a:pPr marL="1252538" lvl="1" indent="-617538">
              <a:buFont typeface="Wingdings" charset="2"/>
              <a:buChar char="ü"/>
            </a:pPr>
            <a:r>
              <a:rPr lang="en-GB" sz="2300" dirty="0" smtClean="0">
                <a:latin typeface="Arial" charset="0"/>
              </a:rPr>
              <a:t>Business Adaptability,</a:t>
            </a:r>
          </a:p>
          <a:p>
            <a:pPr marL="1252538" lvl="1" indent="-617538">
              <a:buFont typeface="Wingdings" charset="2"/>
              <a:buChar char="ü"/>
            </a:pPr>
            <a:r>
              <a:rPr lang="en-GB" sz="2300" dirty="0" smtClean="0">
                <a:latin typeface="Arial" charset="0"/>
              </a:rPr>
              <a:t>Operational Efficiency </a:t>
            </a:r>
          </a:p>
          <a:p>
            <a:pPr marL="1252538" lvl="1" indent="-617538">
              <a:buFont typeface="Wingdings" charset="2"/>
              <a:buChar char="ü"/>
            </a:pPr>
            <a:r>
              <a:rPr lang="en-GB" sz="2300" dirty="0" smtClean="0">
                <a:latin typeface="Arial" charset="0"/>
              </a:rPr>
              <a:t>Pay as you Go</a:t>
            </a:r>
          </a:p>
          <a:p>
            <a:pPr marL="542925" lvl="1" indent="-342900">
              <a:buClrTx/>
              <a:buSzTx/>
              <a:buFont typeface="Arial"/>
              <a:buChar char="•"/>
            </a:pPr>
            <a:r>
              <a:rPr lang="en-GB" sz="2600" dirty="0" smtClean="0">
                <a:latin typeface="Arial" charset="0"/>
                <a:cs typeface="ＭＳ Ｐゴシック" charset="-128"/>
              </a:rPr>
              <a:t>Create agility &amp; commoditization in service provision</a:t>
            </a:r>
          </a:p>
          <a:p>
            <a:pPr marL="542925">
              <a:buFont typeface="Arial"/>
              <a:buChar char="•"/>
            </a:pPr>
            <a:r>
              <a:rPr lang="en-GB" sz="2600" b="0" dirty="0" smtClean="0">
                <a:latin typeface="Arial" charset="0"/>
              </a:rPr>
              <a:t>Create open, vibrant &amp; competitive marketplace</a:t>
            </a:r>
          </a:p>
          <a:p>
            <a:pPr marL="542925">
              <a:buFont typeface="Arial"/>
              <a:buChar char="•"/>
            </a:pPr>
            <a:r>
              <a:rPr lang="en-GB" sz="2600" b="0" dirty="0" smtClean="0">
                <a:latin typeface="Arial" charset="0"/>
              </a:rPr>
              <a:t>Create a principle of application </a:t>
            </a:r>
            <a:r>
              <a:rPr lang="en-GB" sz="2600" b="0" dirty="0" smtClean="0"/>
              <a:t>sharing </a:t>
            </a:r>
            <a:r>
              <a:rPr lang="en-GB" sz="2600" b="0" dirty="0"/>
              <a:t>and re-use </a:t>
            </a:r>
            <a:endParaRPr lang="en-GB" sz="2600" b="0" dirty="0" smtClean="0"/>
          </a:p>
          <a:p>
            <a:pPr marL="542925">
              <a:buFont typeface="Arial"/>
              <a:buChar char="•"/>
            </a:pPr>
            <a:r>
              <a:rPr lang="en-GB" sz="2600" b="0" dirty="0" smtClean="0">
                <a:latin typeface="Arial" charset="0"/>
              </a:rPr>
              <a:t>Adopt virtualised and cloud based services “Cloud First Policy” as the “digital by default” choice for new applications.</a:t>
            </a:r>
          </a:p>
          <a:p>
            <a:pPr marL="542925">
              <a:buFont typeface="Arial"/>
              <a:buChar char="•"/>
            </a:pPr>
            <a:endParaRPr lang="en-GB" sz="2600" b="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73191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382000" cy="333375"/>
          </a:xfrm>
        </p:spPr>
        <p:txBody>
          <a:bodyPr/>
          <a:lstStyle/>
          <a:p>
            <a:r>
              <a:rPr lang="en-GB" sz="2800" dirty="0" smtClean="0"/>
              <a:t>So Where is the Programme Today?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0E69D5-2D2B-EA4A-A098-B9D9A381FECF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04800" y="1066800"/>
            <a:ext cx="8382000" cy="5334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40000"/>
              </a:spcAft>
              <a:defRPr sz="2000" b="1">
                <a:solidFill>
                  <a:schemeClr val="tx1"/>
                </a:solidFill>
                <a:latin typeface="+mn-lt"/>
                <a:ea typeface="+mn-ea"/>
                <a:cs typeface="ＭＳ Ｐゴシック" charset="-128"/>
              </a:defRPr>
            </a:lvl1pPr>
            <a:lvl2pPr marL="285750" indent="-171450" algn="l" rtl="0" eaLnBrk="0" fontAlgn="base" hangingPunct="0">
              <a:spcBef>
                <a:spcPct val="0"/>
              </a:spcBef>
              <a:spcAft>
                <a:spcPct val="40000"/>
              </a:spcAft>
              <a:buClr>
                <a:schemeClr val="accent2"/>
              </a:buClr>
              <a:buSzPct val="110000"/>
              <a:buFont typeface="Times" pitchFamily="96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2pPr>
            <a:lvl3pPr marL="571500" indent="-171450" algn="l" rtl="0" eaLnBrk="0" fontAlgn="base" hangingPunct="0">
              <a:spcBef>
                <a:spcPct val="0"/>
              </a:spcBef>
              <a:spcAft>
                <a:spcPct val="40000"/>
              </a:spcAft>
              <a:buClr>
                <a:schemeClr val="accent2"/>
              </a:buClr>
              <a:buFont typeface="Wingdings" pitchFamily="96" charset="2"/>
              <a:buChar char="§"/>
              <a:defRPr sz="1600">
                <a:solidFill>
                  <a:schemeClr val="tx1"/>
                </a:solidFill>
                <a:latin typeface="+mn-lt"/>
                <a:ea typeface="+mn-ea"/>
              </a:defRPr>
            </a:lvl3pPr>
            <a:lvl4pPr marL="857250" indent="-171450" algn="l" rtl="0" eaLnBrk="0" fontAlgn="base" hangingPunct="0">
              <a:spcBef>
                <a:spcPct val="0"/>
              </a:spcBef>
              <a:spcAft>
                <a:spcPct val="40000"/>
              </a:spcAft>
              <a:buClr>
                <a:schemeClr val="accent2"/>
              </a:buClr>
              <a:buSzPct val="75000"/>
              <a:buFont typeface="Arial" charset="0"/>
              <a:buChar char="°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1143000" indent="-171450" algn="l" rtl="0" eaLnBrk="0" fontAlgn="base" hangingPunct="0">
              <a:spcBef>
                <a:spcPct val="0"/>
              </a:spcBef>
              <a:spcAft>
                <a:spcPct val="40000"/>
              </a:spcAft>
              <a:buClr>
                <a:schemeClr val="accent2"/>
              </a:buClr>
              <a:buSzPct val="75000"/>
              <a:buFont typeface="Arial" charset="0"/>
              <a:buChar char="°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1600200" indent="-171450" algn="l" rtl="0" fontAlgn="base">
              <a:spcBef>
                <a:spcPct val="0"/>
              </a:spcBef>
              <a:spcAft>
                <a:spcPct val="40000"/>
              </a:spcAft>
              <a:buClr>
                <a:schemeClr val="accent2"/>
              </a:buClr>
              <a:buSzPct val="75000"/>
              <a:buFont typeface="Arial" charset="0"/>
              <a:buChar char="°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057400" indent="-171450" algn="l" rtl="0" fontAlgn="base">
              <a:spcBef>
                <a:spcPct val="0"/>
              </a:spcBef>
              <a:spcAft>
                <a:spcPct val="40000"/>
              </a:spcAft>
              <a:buClr>
                <a:schemeClr val="accent2"/>
              </a:buClr>
              <a:buSzPct val="75000"/>
              <a:buFont typeface="Arial" charset="0"/>
              <a:buChar char="°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2514600" indent="-171450" algn="l" rtl="0" fontAlgn="base">
              <a:spcBef>
                <a:spcPct val="0"/>
              </a:spcBef>
              <a:spcAft>
                <a:spcPct val="40000"/>
              </a:spcAft>
              <a:buClr>
                <a:schemeClr val="accent2"/>
              </a:buClr>
              <a:buSzPct val="75000"/>
              <a:buFont typeface="Arial" charset="0"/>
              <a:buChar char="°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2971800" indent="-171450" algn="l" rtl="0" fontAlgn="base">
              <a:spcBef>
                <a:spcPct val="0"/>
              </a:spcBef>
              <a:spcAft>
                <a:spcPct val="40000"/>
              </a:spcAft>
              <a:buClr>
                <a:schemeClr val="accent2"/>
              </a:buClr>
              <a:buSzPct val="75000"/>
              <a:buFont typeface="Arial" charset="0"/>
              <a:buChar char="°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542925" lvl="1" indent="-342900">
              <a:buClrTx/>
              <a:buSzTx/>
              <a:buFont typeface="Arial"/>
              <a:buChar char="•"/>
            </a:pPr>
            <a:r>
              <a:rPr lang="en-GB" sz="2600" dirty="0" smtClean="0">
                <a:latin typeface="Arial" charset="0"/>
                <a:cs typeface="ＭＳ Ｐゴシック" charset="-128"/>
              </a:rPr>
              <a:t>Principles Confirmed in the March 2011 ICT Strategy</a:t>
            </a:r>
          </a:p>
          <a:p>
            <a:pPr marL="542925">
              <a:buFont typeface="Arial"/>
              <a:buChar char="•"/>
            </a:pPr>
            <a:r>
              <a:rPr lang="en-GB" sz="2600" b="0" dirty="0" smtClean="0">
                <a:latin typeface="Arial" charset="0"/>
              </a:rPr>
              <a:t>Re-energised </a:t>
            </a:r>
          </a:p>
          <a:p>
            <a:pPr marL="1252538" lvl="1" indent="-617538">
              <a:buFont typeface="Wingdings" charset="2"/>
              <a:buChar char="ü"/>
            </a:pPr>
            <a:r>
              <a:rPr lang="en-GB" sz="2300" dirty="0" smtClean="0">
                <a:latin typeface="Arial" charset="0"/>
              </a:rPr>
              <a:t>Delivery moved out to MOJ, </a:t>
            </a:r>
          </a:p>
          <a:p>
            <a:pPr marL="1252538" lvl="1" indent="-617538">
              <a:buFont typeface="Wingdings" charset="2"/>
              <a:buChar char="ü"/>
            </a:pPr>
            <a:r>
              <a:rPr lang="en-GB" sz="2300" dirty="0" smtClean="0">
                <a:latin typeface="Arial" charset="0"/>
              </a:rPr>
              <a:t>Led by Chris Chant, </a:t>
            </a:r>
          </a:p>
          <a:p>
            <a:pPr marL="1252538" lvl="1" indent="-617538">
              <a:buFont typeface="Wingdings" charset="2"/>
              <a:buChar char="ü"/>
            </a:pPr>
            <a:r>
              <a:rPr lang="en-GB" sz="2300" dirty="0" smtClean="0">
                <a:latin typeface="Arial" charset="0"/>
              </a:rPr>
              <a:t>Foundation Delivery on the cusp of realisation</a:t>
            </a:r>
          </a:p>
          <a:p>
            <a:pPr marL="542925">
              <a:buFont typeface="Arial"/>
              <a:buChar char="•"/>
            </a:pPr>
            <a:r>
              <a:rPr lang="en-GB" sz="2600" b="0" dirty="0" smtClean="0">
                <a:latin typeface="Arial" charset="0"/>
              </a:rPr>
              <a:t>New Implementation Plan and Business Case to be published in Oct 2011.</a:t>
            </a:r>
          </a:p>
          <a:p>
            <a:pPr marL="542925">
              <a:buFont typeface="Arial"/>
              <a:buChar char="•"/>
            </a:pPr>
            <a:endParaRPr lang="en-GB" sz="2600" b="0" dirty="0">
              <a:latin typeface="Arial" charset="0"/>
            </a:endParaRPr>
          </a:p>
        </p:txBody>
      </p:sp>
      <p:pic>
        <p:nvPicPr>
          <p:cNvPr id="7" name="Picture 9" descr="rubic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623593"/>
            <a:ext cx="1905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 descr="dreamstime_17447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51163" y="2362200"/>
            <a:ext cx="6192837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7953375" cy="628650"/>
          </a:xfrm>
        </p:spPr>
        <p:txBody>
          <a:bodyPr/>
          <a:lstStyle/>
          <a:p>
            <a:pPr>
              <a:spcBef>
                <a:spcPct val="20000"/>
              </a:spcBef>
              <a:buClr>
                <a:srgbClr val="5C3896"/>
              </a:buClr>
              <a:defRPr/>
            </a:pPr>
            <a:r>
              <a:rPr lang="en-GB" sz="2800" dirty="0" smtClean="0">
                <a:solidFill>
                  <a:srgbClr val="336699"/>
                </a:solidFill>
                <a:ea typeface="+mn-ea"/>
                <a:cs typeface="Arial" pitchFamily="34" charset="0"/>
              </a:rPr>
              <a:t>Foundation Delivery Partners</a:t>
            </a:r>
          </a:p>
        </p:txBody>
      </p:sp>
      <p:sp>
        <p:nvSpPr>
          <p:cNvPr id="32771" name="Content Placeholder 4"/>
          <p:cNvSpPr>
            <a:spLocks noGrp="1"/>
          </p:cNvSpPr>
          <p:nvPr>
            <p:ph idx="1"/>
          </p:nvPr>
        </p:nvSpPr>
        <p:spPr>
          <a:xfrm>
            <a:off x="533400" y="838200"/>
            <a:ext cx="8085137" cy="5268913"/>
          </a:xfrm>
        </p:spPr>
        <p:txBody>
          <a:bodyPr/>
          <a:lstStyle/>
          <a:p>
            <a:pPr marL="342900" lvl="1" indent="-342900">
              <a:lnSpc>
                <a:spcPts val="2875"/>
              </a:lnSpc>
              <a:spcBef>
                <a:spcPts val="1200"/>
              </a:spcBef>
              <a:spcAft>
                <a:spcPts val="1200"/>
              </a:spcAft>
              <a:buSzPct val="70000"/>
              <a:buFont typeface="Wingdings" charset="0"/>
              <a:buChar char="l"/>
            </a:pPr>
            <a:r>
              <a:rPr lang="en-GB" sz="2400" dirty="0">
                <a:latin typeface="Arial" charset="0"/>
              </a:rPr>
              <a:t>Foundation Delivery Partners (FDPs) </a:t>
            </a:r>
            <a:r>
              <a:rPr lang="en-GB" sz="2400" dirty="0" smtClean="0">
                <a:latin typeface="Arial" charset="0"/>
              </a:rPr>
              <a:t>building </a:t>
            </a:r>
            <a:r>
              <a:rPr lang="en-GB" sz="2400" dirty="0">
                <a:latin typeface="Arial" charset="0"/>
              </a:rPr>
              <a:t>the initial G-Cloud services”</a:t>
            </a:r>
          </a:p>
          <a:p>
            <a:pPr>
              <a:lnSpc>
                <a:spcPts val="2875"/>
              </a:lnSpc>
              <a:spcBef>
                <a:spcPts val="1200"/>
              </a:spcBef>
              <a:spcAft>
                <a:spcPts val="1200"/>
              </a:spcAft>
            </a:pPr>
            <a:r>
              <a:rPr lang="en-GB" sz="2400" dirty="0">
                <a:latin typeface="Arial" charset="0"/>
              </a:rPr>
              <a:t>Services being </a:t>
            </a:r>
            <a:r>
              <a:rPr lang="en-GB" sz="2400" dirty="0" smtClean="0">
                <a:latin typeface="Arial" charset="0"/>
              </a:rPr>
              <a:t>developed:</a:t>
            </a:r>
            <a:endParaRPr lang="en-GB" sz="2400" dirty="0">
              <a:latin typeface="Arial" charset="0"/>
            </a:endParaRPr>
          </a:p>
          <a:p>
            <a:pPr marL="628650" lvl="2" indent="-342900">
              <a:lnSpc>
                <a:spcPts val="2875"/>
              </a:lnSpc>
              <a:spcBef>
                <a:spcPts val="1200"/>
              </a:spcBef>
              <a:spcAft>
                <a:spcPts val="1200"/>
              </a:spcAft>
            </a:pPr>
            <a:r>
              <a:rPr lang="en-GB" sz="2200" dirty="0">
                <a:latin typeface="Arial" charset="0"/>
              </a:rPr>
              <a:t>Web Hosting and Content  </a:t>
            </a:r>
            <a:r>
              <a:rPr lang="en-GB" sz="2200" dirty="0" smtClean="0">
                <a:latin typeface="Arial" charset="0"/>
              </a:rPr>
              <a:t>Management (</a:t>
            </a:r>
            <a:r>
              <a:rPr lang="en-GB" sz="2200" dirty="0" err="1" smtClean="0">
                <a:latin typeface="Arial" charset="0"/>
              </a:rPr>
              <a:t>directgov</a:t>
            </a:r>
            <a:r>
              <a:rPr lang="en-GB" sz="2200" dirty="0" smtClean="0">
                <a:latin typeface="Arial" charset="0"/>
              </a:rPr>
              <a:t>)</a:t>
            </a:r>
            <a:endParaRPr lang="en-GB" sz="2200" dirty="0">
              <a:latin typeface="Arial" charset="0"/>
            </a:endParaRPr>
          </a:p>
          <a:p>
            <a:pPr marL="628650" lvl="2" indent="-342900">
              <a:lnSpc>
                <a:spcPts val="2875"/>
              </a:lnSpc>
              <a:spcBef>
                <a:spcPts val="1200"/>
              </a:spcBef>
              <a:spcAft>
                <a:spcPts val="1200"/>
              </a:spcAft>
            </a:pPr>
            <a:r>
              <a:rPr lang="en-GB" sz="2200" dirty="0">
                <a:latin typeface="Arial" charset="0"/>
              </a:rPr>
              <a:t>Infrastructure as a </a:t>
            </a:r>
            <a:r>
              <a:rPr lang="en-GB" sz="2200" dirty="0" smtClean="0">
                <a:latin typeface="Arial" charset="0"/>
              </a:rPr>
              <a:t>Service (new Framework)</a:t>
            </a:r>
            <a:endParaRPr lang="en-GB" sz="2200" dirty="0">
              <a:latin typeface="Arial" charset="0"/>
            </a:endParaRPr>
          </a:p>
          <a:p>
            <a:pPr marL="628650" lvl="2" indent="-342900">
              <a:lnSpc>
                <a:spcPts val="2875"/>
              </a:lnSpc>
              <a:spcBef>
                <a:spcPts val="1200"/>
              </a:spcBef>
              <a:spcAft>
                <a:spcPts val="1200"/>
              </a:spcAft>
            </a:pPr>
            <a:r>
              <a:rPr lang="en-GB" sz="2200" dirty="0">
                <a:latin typeface="Arial" charset="0"/>
              </a:rPr>
              <a:t>Collaboration Tools</a:t>
            </a:r>
          </a:p>
          <a:p>
            <a:pPr marL="628650" lvl="2" indent="-342900">
              <a:lnSpc>
                <a:spcPts val="2875"/>
              </a:lnSpc>
              <a:spcBef>
                <a:spcPts val="1200"/>
              </a:spcBef>
              <a:spcAft>
                <a:spcPts val="1200"/>
              </a:spcAft>
            </a:pPr>
            <a:r>
              <a:rPr lang="en-GB" sz="2200" dirty="0" smtClean="0">
                <a:latin typeface="Arial" charset="0"/>
              </a:rPr>
              <a:t>Utility Email</a:t>
            </a:r>
            <a:endParaRPr lang="en-GB" sz="2200" dirty="0">
              <a:latin typeface="Arial" charset="0"/>
            </a:endParaRPr>
          </a:p>
          <a:p>
            <a:pPr>
              <a:lnSpc>
                <a:spcPts val="2875"/>
              </a:lnSpc>
              <a:spcBef>
                <a:spcPts val="1200"/>
              </a:spcBef>
              <a:spcAft>
                <a:spcPts val="1200"/>
              </a:spcAft>
            </a:pPr>
            <a:endParaRPr lang="en-GB" sz="2400" dirty="0">
              <a:latin typeface="Arial" charset="0"/>
            </a:endParaRPr>
          </a:p>
          <a:p>
            <a:pPr>
              <a:lnSpc>
                <a:spcPts val="2875"/>
              </a:lnSpc>
              <a:spcBef>
                <a:spcPts val="1200"/>
              </a:spcBef>
              <a:spcAft>
                <a:spcPts val="1200"/>
              </a:spcAft>
              <a:buFont typeface="Wingdings" charset="0"/>
              <a:buNone/>
            </a:pPr>
            <a:endParaRPr lang="en-GB" sz="2400" dirty="0">
              <a:latin typeface="Arial" charset="0"/>
            </a:endParaRPr>
          </a:p>
        </p:txBody>
      </p:sp>
      <p:sp>
        <p:nvSpPr>
          <p:cNvPr id="3891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04BC92D2-1718-8548-BE2C-3F584B740E9F}" type="slidenum">
              <a:rPr lang="en-GB">
                <a:solidFill>
                  <a:srgbClr val="000000"/>
                </a:solidFill>
                <a:latin typeface="Arial Narrow" charset="0"/>
              </a:rPr>
              <a:pPr eaLnBrk="1" hangingPunct="1"/>
              <a:t>7</a:t>
            </a:fld>
            <a:endParaRPr lang="en-GB">
              <a:solidFill>
                <a:srgbClr val="000000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4607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382000" cy="5235575"/>
          </a:xfrm>
        </p:spPr>
        <p:txBody>
          <a:bodyPr/>
          <a:lstStyle/>
          <a:p>
            <a:pPr algn="ctr"/>
            <a:r>
              <a:rPr lang="en-US" sz="2400" dirty="0" smtClean="0"/>
              <a:t>Any Questions?</a:t>
            </a:r>
          </a:p>
          <a:p>
            <a:pPr algn="ctr"/>
            <a:r>
              <a:rPr lang="en-US" sz="2400" dirty="0" smtClean="0"/>
              <a:t>Andy Tait</a:t>
            </a:r>
          </a:p>
          <a:p>
            <a:pPr algn="ctr"/>
            <a:r>
              <a:rPr lang="en-US" sz="2400" dirty="0" smtClean="0">
                <a:hlinkClick r:id="rId2"/>
              </a:rPr>
              <a:t>atait@Vmware.com</a:t>
            </a: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0E69D5-2D2B-EA4A-A098-B9D9A381FECF}" type="slidenum">
              <a:rPr lang="en-GB" smtClean="0"/>
              <a:pPr/>
              <a:t>8</a:t>
            </a:fld>
            <a:endParaRPr lang="en-GB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4419600"/>
            <a:ext cx="8064120" cy="2115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xmlns="" val="1928509473"/>
      </p:ext>
    </p:extLst>
  </p:cSld>
  <p:clrMapOvr>
    <a:masterClrMapping/>
  </p:clrMapOvr>
</p:sld>
</file>

<file path=ppt/theme/theme1.xml><?xml version="1.0" encoding="utf-8"?>
<a:theme xmlns:a="http://schemas.openxmlformats.org/drawingml/2006/main" name="VMware1">
  <a:themeElements>
    <a:clrScheme name="">
      <a:dk1>
        <a:srgbClr val="333333"/>
      </a:dk1>
      <a:lt1>
        <a:srgbClr val="FFFFFF"/>
      </a:lt1>
      <a:dk2>
        <a:srgbClr val="2C4471"/>
      </a:dk2>
      <a:lt2>
        <a:srgbClr val="333333"/>
      </a:lt2>
      <a:accent1>
        <a:srgbClr val="2C4471"/>
      </a:accent1>
      <a:accent2>
        <a:srgbClr val="246978"/>
      </a:accent2>
      <a:accent3>
        <a:srgbClr val="FFFFFF"/>
      </a:accent3>
      <a:accent4>
        <a:srgbClr val="2A2A2A"/>
      </a:accent4>
      <a:accent5>
        <a:srgbClr val="ACB0BB"/>
      </a:accent5>
      <a:accent6>
        <a:srgbClr val="205E6C"/>
      </a:accent6>
      <a:hlink>
        <a:srgbClr val="0095D3"/>
      </a:hlink>
      <a:folHlink>
        <a:srgbClr val="333333"/>
      </a:folHlink>
    </a:clrScheme>
    <a:fontScheme name="VMware1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95D3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4000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95D3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95D3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4000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95D3"/>
            </a:solidFill>
            <a:effectLst/>
            <a:latin typeface="Arial" charset="0"/>
            <a:ea typeface="ＭＳ Ｐゴシック" pitchFamily="34" charset="-128"/>
          </a:defRPr>
        </a:defPPr>
      </a:lstStyle>
    </a:lnDef>
  </a:objectDefaults>
  <a:extraClrSchemeLst>
    <a:extraClrScheme>
      <a:clrScheme name="VMware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Mware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Mware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Mware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Mware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Mware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Mware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Mware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Mware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Mware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Mware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Mware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VMware2">
  <a:themeElements>
    <a:clrScheme name="">
      <a:dk1>
        <a:srgbClr val="333333"/>
      </a:dk1>
      <a:lt1>
        <a:srgbClr val="FFFFFF"/>
      </a:lt1>
      <a:dk2>
        <a:srgbClr val="2C4471"/>
      </a:dk2>
      <a:lt2>
        <a:srgbClr val="333333"/>
      </a:lt2>
      <a:accent1>
        <a:srgbClr val="2C4471"/>
      </a:accent1>
      <a:accent2>
        <a:srgbClr val="246978"/>
      </a:accent2>
      <a:accent3>
        <a:srgbClr val="FFFFFF"/>
      </a:accent3>
      <a:accent4>
        <a:srgbClr val="2A2A2A"/>
      </a:accent4>
      <a:accent5>
        <a:srgbClr val="ACB0BB"/>
      </a:accent5>
      <a:accent6>
        <a:srgbClr val="205E6C"/>
      </a:accent6>
      <a:hlink>
        <a:srgbClr val="0095D3"/>
      </a:hlink>
      <a:folHlink>
        <a:srgbClr val="333333"/>
      </a:folHlink>
    </a:clrScheme>
    <a:fontScheme name="VMware2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95D3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4000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95D3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95D3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4000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95D3"/>
            </a:solidFill>
            <a:effectLst/>
            <a:latin typeface="Arial" charset="0"/>
            <a:ea typeface="ＭＳ Ｐゴシック" pitchFamily="34" charset="-128"/>
          </a:defRPr>
        </a:defPPr>
      </a:lstStyle>
    </a:lnDef>
  </a:objectDefaults>
  <a:extraClrSchemeLst>
    <a:extraClrScheme>
      <a:clrScheme name="VMware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Mware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Mware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Mware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Mware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Mware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Mware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Mware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Mware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Mware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Mware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Mware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vmware_template">
  <a:themeElements>
    <a:clrScheme name="VMWare final">
      <a:dk1>
        <a:srgbClr val="000000"/>
      </a:dk1>
      <a:lt1>
        <a:srgbClr val="FFFFFF"/>
      </a:lt1>
      <a:dk2>
        <a:srgbClr val="7498BF"/>
      </a:dk2>
      <a:lt2>
        <a:srgbClr val="76B900"/>
      </a:lt2>
      <a:accent1>
        <a:srgbClr val="E96B12"/>
      </a:accent1>
      <a:accent2>
        <a:srgbClr val="F1AB00"/>
      </a:accent2>
      <a:accent3>
        <a:srgbClr val="A34BC8"/>
      </a:accent3>
      <a:accent4>
        <a:srgbClr val="F02333"/>
      </a:accent4>
      <a:accent5>
        <a:srgbClr val="BFBFBF"/>
      </a:accent5>
      <a:accent6>
        <a:srgbClr val="003FB5"/>
      </a:accent6>
      <a:hlink>
        <a:srgbClr val="7498BF"/>
      </a:hlink>
      <a:folHlink>
        <a:srgbClr val="E96B12"/>
      </a:folHlink>
    </a:clrScheme>
    <a:fontScheme name="vmware_templa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mware_template 1">
        <a:dk1>
          <a:srgbClr val="000000"/>
        </a:dk1>
        <a:lt1>
          <a:srgbClr val="FFFFFF"/>
        </a:lt1>
        <a:dk2>
          <a:srgbClr val="7498BF"/>
        </a:dk2>
        <a:lt2>
          <a:srgbClr val="BFBFBF"/>
        </a:lt2>
        <a:accent1>
          <a:srgbClr val="76B900"/>
        </a:accent1>
        <a:accent2>
          <a:srgbClr val="F1AB00"/>
        </a:accent2>
        <a:accent3>
          <a:srgbClr val="FFFFFF"/>
        </a:accent3>
        <a:accent4>
          <a:srgbClr val="000000"/>
        </a:accent4>
        <a:accent5>
          <a:srgbClr val="BDD9AA"/>
        </a:accent5>
        <a:accent6>
          <a:srgbClr val="DA9B00"/>
        </a:accent6>
        <a:hlink>
          <a:srgbClr val="A34BC8"/>
        </a:hlink>
        <a:folHlink>
          <a:srgbClr val="00236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2_vmware_template_06_NEW">
  <a:themeElements>
    <a:clrScheme name="">
      <a:dk1>
        <a:srgbClr val="000000"/>
      </a:dk1>
      <a:lt1>
        <a:srgbClr val="FFFFFF"/>
      </a:lt1>
      <a:dk2>
        <a:srgbClr val="333333"/>
      </a:dk2>
      <a:lt2>
        <a:srgbClr val="BABABA"/>
      </a:lt2>
      <a:accent1>
        <a:srgbClr val="7D9BC6"/>
      </a:accent1>
      <a:accent2>
        <a:srgbClr val="7FC31C"/>
      </a:accent2>
      <a:accent3>
        <a:srgbClr val="FFFFFF"/>
      </a:accent3>
      <a:accent4>
        <a:srgbClr val="000000"/>
      </a:accent4>
      <a:accent5>
        <a:srgbClr val="BFCBDF"/>
      </a:accent5>
      <a:accent6>
        <a:srgbClr val="72B018"/>
      </a:accent6>
      <a:hlink>
        <a:srgbClr val="667DCC"/>
      </a:hlink>
      <a:folHlink>
        <a:srgbClr val="FF9900"/>
      </a:folHlink>
    </a:clrScheme>
    <a:fontScheme name="11_vmware_template_06_NEW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1_vmware_template_06_NEW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vmware_template_06_NEW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vmware_template_06_NEW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vmware_template_06_NEW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vmware_template_06_NEW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vmware_template_06_NEW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vmware_template_06_NEW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vmware_template_06_NEW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vmware_template_06_NEW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vmware_template_06_NEW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vmware_template_06_NEW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vmware_template_06_NEW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vmware_template_06_NEW 13">
        <a:dk1>
          <a:srgbClr val="000000"/>
        </a:dk1>
        <a:lt1>
          <a:srgbClr val="E5E6C8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0F0E0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vmware_template_06_NEW 14">
        <a:dk1>
          <a:srgbClr val="000000"/>
        </a:dk1>
        <a:lt1>
          <a:srgbClr val="E5E6C8"/>
        </a:lt1>
        <a:dk2>
          <a:srgbClr val="003300"/>
        </a:dk2>
        <a:lt2>
          <a:srgbClr val="969696"/>
        </a:lt2>
        <a:accent1>
          <a:srgbClr val="996633"/>
        </a:accent1>
        <a:accent2>
          <a:srgbClr val="999966"/>
        </a:accent2>
        <a:accent3>
          <a:srgbClr val="F0F0E0"/>
        </a:accent3>
        <a:accent4>
          <a:srgbClr val="000000"/>
        </a:accent4>
        <a:accent5>
          <a:srgbClr val="CAB8AD"/>
        </a:accent5>
        <a:accent6>
          <a:srgbClr val="8A8A5C"/>
        </a:accent6>
        <a:hlink>
          <a:srgbClr val="5F837E"/>
        </a:hlink>
        <a:folHlink>
          <a:srgbClr val="6600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vmware_template_06_NEW 15">
        <a:dk1>
          <a:srgbClr val="000000"/>
        </a:dk1>
        <a:lt1>
          <a:srgbClr val="E5E6C8"/>
        </a:lt1>
        <a:dk2>
          <a:srgbClr val="003300"/>
        </a:dk2>
        <a:lt2>
          <a:srgbClr val="969696"/>
        </a:lt2>
        <a:accent1>
          <a:srgbClr val="999966"/>
        </a:accent1>
        <a:accent2>
          <a:srgbClr val="996633"/>
        </a:accent2>
        <a:accent3>
          <a:srgbClr val="F0F0E0"/>
        </a:accent3>
        <a:accent4>
          <a:srgbClr val="000000"/>
        </a:accent4>
        <a:accent5>
          <a:srgbClr val="CACAB8"/>
        </a:accent5>
        <a:accent6>
          <a:srgbClr val="8A5C2D"/>
        </a:accent6>
        <a:hlink>
          <a:srgbClr val="5F837E"/>
        </a:hlink>
        <a:folHlink>
          <a:srgbClr val="6600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vmware_template_06_NEW 16">
        <a:dk1>
          <a:srgbClr val="000000"/>
        </a:dk1>
        <a:lt1>
          <a:srgbClr val="FFFFFF"/>
        </a:lt1>
        <a:dk2>
          <a:srgbClr val="003300"/>
        </a:dk2>
        <a:lt2>
          <a:srgbClr val="969696"/>
        </a:lt2>
        <a:accent1>
          <a:srgbClr val="999966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ACAB8"/>
        </a:accent5>
        <a:accent6>
          <a:srgbClr val="8A5C2D"/>
        </a:accent6>
        <a:hlink>
          <a:srgbClr val="5F837E"/>
        </a:hlink>
        <a:folHlink>
          <a:srgbClr val="6600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3_vmware_template_06_NEW">
  <a:themeElements>
    <a:clrScheme name="">
      <a:dk1>
        <a:srgbClr val="000000"/>
      </a:dk1>
      <a:lt1>
        <a:srgbClr val="FFFFFF"/>
      </a:lt1>
      <a:dk2>
        <a:srgbClr val="333333"/>
      </a:dk2>
      <a:lt2>
        <a:srgbClr val="BABABA"/>
      </a:lt2>
      <a:accent1>
        <a:srgbClr val="7D9BC6"/>
      </a:accent1>
      <a:accent2>
        <a:srgbClr val="7FC31C"/>
      </a:accent2>
      <a:accent3>
        <a:srgbClr val="FFFFFF"/>
      </a:accent3>
      <a:accent4>
        <a:srgbClr val="000000"/>
      </a:accent4>
      <a:accent5>
        <a:srgbClr val="BFCBDF"/>
      </a:accent5>
      <a:accent6>
        <a:srgbClr val="72B018"/>
      </a:accent6>
      <a:hlink>
        <a:srgbClr val="667DCC"/>
      </a:hlink>
      <a:folHlink>
        <a:srgbClr val="FF9900"/>
      </a:folHlink>
    </a:clrScheme>
    <a:fontScheme name="11_vmware_template_06_NEW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1_vmware_template_06_NEW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vmware_template_06_NEW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vmware_template_06_NEW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vmware_template_06_NEW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vmware_template_06_NEW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vmware_template_06_NEW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vmware_template_06_NEW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vmware_template_06_NEW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vmware_template_06_NEW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vmware_template_06_NEW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vmware_template_06_NEW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vmware_template_06_NEW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vmware_template_06_NEW 13">
        <a:dk1>
          <a:srgbClr val="000000"/>
        </a:dk1>
        <a:lt1>
          <a:srgbClr val="E5E6C8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0F0E0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vmware_template_06_NEW 14">
        <a:dk1>
          <a:srgbClr val="000000"/>
        </a:dk1>
        <a:lt1>
          <a:srgbClr val="E5E6C8"/>
        </a:lt1>
        <a:dk2>
          <a:srgbClr val="003300"/>
        </a:dk2>
        <a:lt2>
          <a:srgbClr val="969696"/>
        </a:lt2>
        <a:accent1>
          <a:srgbClr val="996633"/>
        </a:accent1>
        <a:accent2>
          <a:srgbClr val="999966"/>
        </a:accent2>
        <a:accent3>
          <a:srgbClr val="F0F0E0"/>
        </a:accent3>
        <a:accent4>
          <a:srgbClr val="000000"/>
        </a:accent4>
        <a:accent5>
          <a:srgbClr val="CAB8AD"/>
        </a:accent5>
        <a:accent6>
          <a:srgbClr val="8A8A5C"/>
        </a:accent6>
        <a:hlink>
          <a:srgbClr val="5F837E"/>
        </a:hlink>
        <a:folHlink>
          <a:srgbClr val="6600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vmware_template_06_NEW 15">
        <a:dk1>
          <a:srgbClr val="000000"/>
        </a:dk1>
        <a:lt1>
          <a:srgbClr val="E5E6C8"/>
        </a:lt1>
        <a:dk2>
          <a:srgbClr val="003300"/>
        </a:dk2>
        <a:lt2>
          <a:srgbClr val="969696"/>
        </a:lt2>
        <a:accent1>
          <a:srgbClr val="999966"/>
        </a:accent1>
        <a:accent2>
          <a:srgbClr val="996633"/>
        </a:accent2>
        <a:accent3>
          <a:srgbClr val="F0F0E0"/>
        </a:accent3>
        <a:accent4>
          <a:srgbClr val="000000"/>
        </a:accent4>
        <a:accent5>
          <a:srgbClr val="CACAB8"/>
        </a:accent5>
        <a:accent6>
          <a:srgbClr val="8A5C2D"/>
        </a:accent6>
        <a:hlink>
          <a:srgbClr val="5F837E"/>
        </a:hlink>
        <a:folHlink>
          <a:srgbClr val="6600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vmware_template_06_NEW 16">
        <a:dk1>
          <a:srgbClr val="000000"/>
        </a:dk1>
        <a:lt1>
          <a:srgbClr val="FFFFFF"/>
        </a:lt1>
        <a:dk2>
          <a:srgbClr val="003300"/>
        </a:dk2>
        <a:lt2>
          <a:srgbClr val="969696"/>
        </a:lt2>
        <a:accent1>
          <a:srgbClr val="999966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ACAB8"/>
        </a:accent5>
        <a:accent6>
          <a:srgbClr val="8A5C2D"/>
        </a:accent6>
        <a:hlink>
          <a:srgbClr val="5F837E"/>
        </a:hlink>
        <a:folHlink>
          <a:srgbClr val="6600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4_vmware_template_06_NEW">
  <a:themeElements>
    <a:clrScheme name="">
      <a:dk1>
        <a:srgbClr val="000000"/>
      </a:dk1>
      <a:lt1>
        <a:srgbClr val="FFFFFF"/>
      </a:lt1>
      <a:dk2>
        <a:srgbClr val="333333"/>
      </a:dk2>
      <a:lt2>
        <a:srgbClr val="BABABA"/>
      </a:lt2>
      <a:accent1>
        <a:srgbClr val="7D9BC6"/>
      </a:accent1>
      <a:accent2>
        <a:srgbClr val="7FC31C"/>
      </a:accent2>
      <a:accent3>
        <a:srgbClr val="FFFFFF"/>
      </a:accent3>
      <a:accent4>
        <a:srgbClr val="000000"/>
      </a:accent4>
      <a:accent5>
        <a:srgbClr val="BFCBDF"/>
      </a:accent5>
      <a:accent6>
        <a:srgbClr val="72B018"/>
      </a:accent6>
      <a:hlink>
        <a:srgbClr val="667DCC"/>
      </a:hlink>
      <a:folHlink>
        <a:srgbClr val="FF9900"/>
      </a:folHlink>
    </a:clrScheme>
    <a:fontScheme name="11_vmware_template_06_NEW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1_vmware_template_06_NEW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vmware_template_06_NEW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vmware_template_06_NEW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vmware_template_06_NEW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vmware_template_06_NEW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vmware_template_06_NEW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vmware_template_06_NEW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vmware_template_06_NEW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vmware_template_06_NEW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vmware_template_06_NEW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vmware_template_06_NEW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vmware_template_06_NEW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vmware_template_06_NEW 13">
        <a:dk1>
          <a:srgbClr val="000000"/>
        </a:dk1>
        <a:lt1>
          <a:srgbClr val="E5E6C8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0F0E0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vmware_template_06_NEW 14">
        <a:dk1>
          <a:srgbClr val="000000"/>
        </a:dk1>
        <a:lt1>
          <a:srgbClr val="E5E6C8"/>
        </a:lt1>
        <a:dk2>
          <a:srgbClr val="003300"/>
        </a:dk2>
        <a:lt2>
          <a:srgbClr val="969696"/>
        </a:lt2>
        <a:accent1>
          <a:srgbClr val="996633"/>
        </a:accent1>
        <a:accent2>
          <a:srgbClr val="999966"/>
        </a:accent2>
        <a:accent3>
          <a:srgbClr val="F0F0E0"/>
        </a:accent3>
        <a:accent4>
          <a:srgbClr val="000000"/>
        </a:accent4>
        <a:accent5>
          <a:srgbClr val="CAB8AD"/>
        </a:accent5>
        <a:accent6>
          <a:srgbClr val="8A8A5C"/>
        </a:accent6>
        <a:hlink>
          <a:srgbClr val="5F837E"/>
        </a:hlink>
        <a:folHlink>
          <a:srgbClr val="6600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vmware_template_06_NEW 15">
        <a:dk1>
          <a:srgbClr val="000000"/>
        </a:dk1>
        <a:lt1>
          <a:srgbClr val="E5E6C8"/>
        </a:lt1>
        <a:dk2>
          <a:srgbClr val="003300"/>
        </a:dk2>
        <a:lt2>
          <a:srgbClr val="969696"/>
        </a:lt2>
        <a:accent1>
          <a:srgbClr val="999966"/>
        </a:accent1>
        <a:accent2>
          <a:srgbClr val="996633"/>
        </a:accent2>
        <a:accent3>
          <a:srgbClr val="F0F0E0"/>
        </a:accent3>
        <a:accent4>
          <a:srgbClr val="000000"/>
        </a:accent4>
        <a:accent5>
          <a:srgbClr val="CACAB8"/>
        </a:accent5>
        <a:accent6>
          <a:srgbClr val="8A5C2D"/>
        </a:accent6>
        <a:hlink>
          <a:srgbClr val="5F837E"/>
        </a:hlink>
        <a:folHlink>
          <a:srgbClr val="6600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vmware_template_06_NEW 16">
        <a:dk1>
          <a:srgbClr val="000000"/>
        </a:dk1>
        <a:lt1>
          <a:srgbClr val="FFFFFF"/>
        </a:lt1>
        <a:dk2>
          <a:srgbClr val="003300"/>
        </a:dk2>
        <a:lt2>
          <a:srgbClr val="969696"/>
        </a:lt2>
        <a:accent1>
          <a:srgbClr val="999966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ACAB8"/>
        </a:accent5>
        <a:accent6>
          <a:srgbClr val="8A5C2D"/>
        </a:accent6>
        <a:hlink>
          <a:srgbClr val="5F837E"/>
        </a:hlink>
        <a:folHlink>
          <a:srgbClr val="6600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VMware1">
  <a:themeElements>
    <a:clrScheme name="">
      <a:dk1>
        <a:srgbClr val="333333"/>
      </a:dk1>
      <a:lt1>
        <a:srgbClr val="FFFFFF"/>
      </a:lt1>
      <a:dk2>
        <a:srgbClr val="2C4471"/>
      </a:dk2>
      <a:lt2>
        <a:srgbClr val="333333"/>
      </a:lt2>
      <a:accent1>
        <a:srgbClr val="2C4471"/>
      </a:accent1>
      <a:accent2>
        <a:srgbClr val="246978"/>
      </a:accent2>
      <a:accent3>
        <a:srgbClr val="FFFFFF"/>
      </a:accent3>
      <a:accent4>
        <a:srgbClr val="2A2A2A"/>
      </a:accent4>
      <a:accent5>
        <a:srgbClr val="ACB0BB"/>
      </a:accent5>
      <a:accent6>
        <a:srgbClr val="205E6C"/>
      </a:accent6>
      <a:hlink>
        <a:srgbClr val="0095D3"/>
      </a:hlink>
      <a:folHlink>
        <a:srgbClr val="333333"/>
      </a:folHlink>
    </a:clrScheme>
    <a:fontScheme name="VMware1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95D3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4000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95D3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95D3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4000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95D3"/>
            </a:solidFill>
            <a:effectLst/>
            <a:latin typeface="Arial" charset="0"/>
            <a:ea typeface="ＭＳ Ｐゴシック" pitchFamily="34" charset="-128"/>
          </a:defRPr>
        </a:defPPr>
      </a:lstStyle>
    </a:lnDef>
  </a:objectDefaults>
  <a:extraClrSchemeLst>
    <a:extraClrScheme>
      <a:clrScheme name="VMware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Mware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Mware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Mware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Mware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Mware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Mware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Mware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Mware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Mware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Mware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Mware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VMware_template_091002</Template>
  <TotalTime>8114</TotalTime>
  <Words>355</Words>
  <Application>Microsoft Office PowerPoint</Application>
  <PresentationFormat>On-screen Show (4:3)</PresentationFormat>
  <Paragraphs>64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VMware1</vt:lpstr>
      <vt:lpstr>VMware2</vt:lpstr>
      <vt:lpstr>vmware_template</vt:lpstr>
      <vt:lpstr>12_vmware_template_06_NEW</vt:lpstr>
      <vt:lpstr>13_vmware_template_06_NEW</vt:lpstr>
      <vt:lpstr>14_vmware_template_06_NEW</vt:lpstr>
      <vt:lpstr>1_VMware1</vt:lpstr>
      <vt:lpstr>Cloud Computing for the UK Public Sector </vt:lpstr>
      <vt:lpstr>The G-Cloud Programme</vt:lpstr>
      <vt:lpstr>Phase 2 G-Cloud Programme</vt:lpstr>
      <vt:lpstr>Numbers in Detail</vt:lpstr>
      <vt:lpstr>Goals for the Programme</vt:lpstr>
      <vt:lpstr>So Where is the Programme Today?</vt:lpstr>
      <vt:lpstr>Foundation Delivery Partners</vt:lpstr>
      <vt:lpstr>Slide 8</vt:lpstr>
    </vt:vector>
  </TitlesOfParts>
  <Company>—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VMware presentation</dc:title>
  <dc:creator>—</dc:creator>
  <cp:lastModifiedBy>Jane Harnad</cp:lastModifiedBy>
  <cp:revision>108</cp:revision>
  <dcterms:created xsi:type="dcterms:W3CDTF">2009-09-29T17:45:03Z</dcterms:created>
  <dcterms:modified xsi:type="dcterms:W3CDTF">2011-10-12T10:54:25Z</dcterms:modified>
</cp:coreProperties>
</file>