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20.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30.xml"/>
  <Override ContentType="application/vnd.openxmlformats-officedocument.presentationml.slideLayout+xml" PartName="/ppt/slideLayouts/slideLayout39.xml"/>
  <Override ContentType="application/vnd.openxmlformats-officedocument.presentationml.slideLayout+xml" PartName="/ppt/slideLayouts/slideLayout7.xml"/>
  <Override ContentType="application/vnd.openxmlformats-officedocument.presentationml.slideLayout+xml" PartName="/ppt/slideLayouts/slideLayout38.xml"/>
  <Override ContentType="application/vnd.openxmlformats-officedocument.presentationml.slideLayout+xml" PartName="/ppt/slideLayouts/slideLayout48.xml"/>
  <Override ContentType="application/vnd.openxmlformats-officedocument.presentationml.slideLayout+xml" PartName="/ppt/slideLayouts/slideLayout24.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28.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50.xml"/>
  <Override ContentType="application/vnd.openxmlformats-officedocument.presentationml.slideLayout+xml" PartName="/ppt/slideLayouts/slideLayout36.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49.xml"/>
  <Override ContentType="application/vnd.openxmlformats-officedocument.presentationml.slideLayout+xml" PartName="/ppt/slideLayouts/slideLayout4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3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31.xml"/>
  <Override ContentType="application/vnd.openxmlformats-officedocument.presentationml.slideLayout+xml" PartName="/ppt/slideLayouts/slideLayout26.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25.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34.xml"/>
  <Override ContentType="application/vnd.openxmlformats-officedocument.presentationml.slideLayout+xml" PartName="/ppt/slideLayouts/slideLayout3.xml"/>
  <Override ContentType="application/vnd.openxmlformats-officedocument.presentationml.slideLayout+xml" PartName="/ppt/slideLayouts/slideLayout42.xml"/>
  <Override ContentType="application/vnd.openxmlformats-officedocument.presentationml.slideLayout+xml" PartName="/ppt/slideLayouts/slideLayout47.xml"/>
  <Override ContentType="application/vnd.openxmlformats-officedocument.presentationml.slideLayout+xml" PartName="/ppt/slideLayouts/slideLayout23.xml"/>
  <Override ContentType="application/vnd.openxmlformats-officedocument.presentationml.slideLayout+xml" PartName="/ppt/slideLayouts/slideLayout40.xml"/>
  <Override ContentType="application/vnd.openxmlformats-officedocument.presentationml.slideLayout+xml" PartName="/ppt/slideLayouts/slideLayout1.xml"/>
  <Override ContentType="application/vnd.openxmlformats-officedocument.presentationml.slideLayout+xml" PartName="/ppt/slideLayouts/slideLayout37.xml"/>
  <Override ContentType="application/vnd.openxmlformats-officedocument.presentationml.slideLayout+xml" PartName="/ppt/slideLayouts/slideLayout32.xml"/>
  <Override ContentType="application/vnd.openxmlformats-officedocument.presentationml.slideLayout+xml" PartName="/ppt/slideLayouts/slideLayout13.xml"/>
  <Override ContentType="application/vnd.openxmlformats-officedocument.presentationml.slideLayout+xml" PartName="/ppt/slideLayouts/slideLayout29.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8.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98" r:id="rId4"/>
    <p:sldMasterId id="2147483699" r:id="rId5"/>
    <p:sldMasterId id="2147483700" r:id="rId6"/>
    <p:sldMasterId id="2147483701" r:id="rId7"/>
    <p:sldMasterId id="2147483702" r:id="rId8"/>
    <p:sldMasterId id="214748370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9.xml"/><Relationship Type="http://schemas.openxmlformats.org/officeDocument/2006/relationships/slide" Id="rId18" Target="slides/slide8.xml"/><Relationship Type="http://schemas.openxmlformats.org/officeDocument/2006/relationships/slide" Id="rId17" Target="slides/slide7.xml"/><Relationship Type="http://schemas.openxmlformats.org/officeDocument/2006/relationships/slide" Id="rId16" Target="slides/slide6.xml"/><Relationship Type="http://schemas.openxmlformats.org/officeDocument/2006/relationships/slide" Id="rId15" Target="slides/slide5.xml"/><Relationship Type="http://schemas.openxmlformats.org/officeDocument/2006/relationships/slide" Id="rId14" Target="slides/slide4.xml"/><Relationship Type="http://schemas.openxmlformats.org/officeDocument/2006/relationships/slide" Id="rId12" Target="slides/slide2.xml"/><Relationship Type="http://schemas.openxmlformats.org/officeDocument/2006/relationships/slide" Id="rId13" Target="slides/slide3.xml"/><Relationship Type="http://schemas.openxmlformats.org/officeDocument/2006/relationships/notesMaster" Id="rId10" Target="notesMasters/notesMaster1.xml"/><Relationship Type="http://schemas.openxmlformats.org/officeDocument/2006/relationships/slide" Id="rId11" Target="slides/slide1.xml"/><Relationship Type="http://schemas.openxmlformats.org/officeDocument/2006/relationships/slide" Id="rId29" Target="slides/slide19.xml"/><Relationship Type="http://schemas.openxmlformats.org/officeDocument/2006/relationships/slide" Id="rId26" Target="slides/slide16.xml"/><Relationship Type="http://schemas.openxmlformats.org/officeDocument/2006/relationships/slide" Id="rId25" Target="slides/slide15.xml"/><Relationship Type="http://schemas.openxmlformats.org/officeDocument/2006/relationships/slide" Id="rId28" Target="slides/slide18.xml"/><Relationship Type="http://schemas.openxmlformats.org/officeDocument/2006/relationships/slide" Id="rId27" Target="slides/slide17.xml"/><Relationship Type="http://schemas.openxmlformats.org/officeDocument/2006/relationships/presProps" Id="rId2" Target="presProps.xml"/><Relationship Type="http://schemas.openxmlformats.org/officeDocument/2006/relationships/slide" Id="rId21" Target="slides/slide11.xml"/><Relationship Type="http://schemas.openxmlformats.org/officeDocument/2006/relationships/theme" Id="rId1" Target="theme/theme2.xml"/><Relationship Type="http://schemas.openxmlformats.org/officeDocument/2006/relationships/slide" Id="rId22" Target="slides/slide12.xml"/><Relationship Type="http://schemas.openxmlformats.org/officeDocument/2006/relationships/slideMaster" Id="rId4" Target="slideMasters/slideMaster1.xml"/><Relationship Type="http://schemas.openxmlformats.org/officeDocument/2006/relationships/slide" Id="rId23" Target="slides/slide13.xml"/><Relationship Type="http://schemas.openxmlformats.org/officeDocument/2006/relationships/tableStyles" Id="rId3" Target="tableStyles.xml"/><Relationship Type="http://schemas.openxmlformats.org/officeDocument/2006/relationships/slide" Id="rId24" Target="slides/slide14.xml"/><Relationship Type="http://schemas.openxmlformats.org/officeDocument/2006/relationships/slide" Id="rId20" Target="slides/slide10.xml"/><Relationship Type="http://schemas.openxmlformats.org/officeDocument/2006/relationships/slideMaster" Id="rId9" Target="slideMasters/slideMaster6.xml"/><Relationship Type="http://schemas.openxmlformats.org/officeDocument/2006/relationships/slideMaster" Id="rId6" Target="slideMasters/slideMaster3.xml"/><Relationship Type="http://schemas.openxmlformats.org/officeDocument/2006/relationships/slideMaster" Id="rId5" Target="slideMasters/slideMaster2.xml"/><Relationship Type="http://schemas.openxmlformats.org/officeDocument/2006/relationships/slideMaster" Id="rId8" Target="slideMasters/slideMaster5.xml"/><Relationship Type="http://schemas.openxmlformats.org/officeDocument/2006/relationships/slideMaster" Id="rId7" Target="slideMasters/slideMaster4.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27" id="427"/>
        <p:cNvGrpSpPr/>
        <p:nvPr/>
      </p:nvGrpSpPr>
      <p:grpSpPr>
        <a:xfrm>
          <a:off y="0" x="0"/>
          <a:ext cy="0" cx="0"/>
          <a:chOff y="0" x="0"/>
          <a:chExt cy="0" cx="0"/>
        </a:xfrm>
      </p:grpSpPr>
      <p:sp>
        <p:nvSpPr>
          <p:cNvPr name="Shape 428" id="428"/>
          <p:cNvSpPr txBox="1"/>
          <p:nvPr>
            <p:ph type="sldNum" idx="12"/>
          </p:nvPr>
        </p:nvSpPr>
        <p:spPr>
          <a:xfrm>
            <a:off y="7818120" x="3497580"/>
            <a:ext cy="411480" cx="2674619"/>
          </a:xfrm>
          <a:prstGeom prst="rect">
            <a:avLst/>
          </a:prstGeom>
          <a:noFill/>
          <a:ln>
            <a:noFill/>
          </a:ln>
        </p:spPr>
        <p:txBody>
          <a:bodyPr bIns="45700" tIns="45700" lIns="91425" anchor="b" anchorCtr="0" rIns="91425">
            <a:spAutoFit/>
          </a:bodyPr>
          <a:lstStyle/>
          <a:p>
            <a:pPr indent="0" marR="0" algn="r" marL="0" rtl="0" lvl="0">
              <a:buSzPct val="25000"/>
              <a:buNone/>
            </a:pPr>
            <a:r>
              <a:rPr lang="en"/>
              <a:t> </a:t>
            </a:r>
          </a:p>
        </p:txBody>
      </p:sp>
      <p:sp>
        <p:nvSpPr>
          <p:cNvPr name="Shape 429" id="429"/>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a:noFill/>
          </a:ln>
        </p:spPr>
      </p:sp>
      <p:sp>
        <p:nvSpPr>
          <p:cNvPr name="Shape 430" id="430"/>
          <p:cNvSpPr txBox="1"/>
          <p:nvPr>
            <p:ph type="body" idx="1"/>
          </p:nvPr>
        </p:nvSpPr>
        <p:spPr>
          <a:xfrm>
            <a:off y="3909060" x="822959"/>
            <a:ext cy="3703320" cx="4526279"/>
          </a:xfrm>
          <a:prstGeom prst="rect">
            <a:avLst/>
          </a:prstGeom>
          <a:noFill/>
          <a:ln>
            <a:noFill/>
          </a:ln>
        </p:spPr>
        <p:txBody>
          <a:bodyPr bIns="0" tIns="0" lIns="0" anchor="t" anchorCtr="0" rIns="0">
            <a:spAutoFit/>
          </a:bodyPr>
          <a:lstStyle/>
          <a:p>
            <a:pPr indent="0" marR="0" algn="l" marL="0" rtl="0" lvl="0">
              <a:lnSpc>
                <a:spcPct val="95000"/>
              </a:lnSpc>
              <a:spcBef>
                <a:spcPts val="0"/>
              </a:spcBef>
              <a:buSzPct val="25000"/>
              <a:buNone/>
            </a:pPr>
            <a:r>
              <a:rPr lang="en" i="0" baseline="0" strike="noStrike" sz="1600" b="0" cap="none" u="none">
                <a:solidFill>
                  <a:srgbClr val="000000"/>
                </a:solidFill>
                <a:latin typeface="Arial"/>
                <a:ea typeface="Arial"/>
                <a:cs typeface="Arial"/>
                <a:sym typeface="Arial"/>
              </a:rPr>
              <a:t>Welcome</a:t>
            </a:r>
          </a:p>
          <a:p>
            <a:pPr indent="0" marR="0" algn="l" marL="0" rtl="0" lvl="0">
              <a:lnSpc>
                <a:spcPct val="95000"/>
              </a:lnSpc>
              <a:spcBef>
                <a:spcPts val="0"/>
              </a:spcBef>
              <a:buSzPct val="25000"/>
              <a:buNone/>
            </a:pPr>
            <a:r>
              <a:rPr lang="en" i="0" baseline="0" strike="noStrike" sz="1600" b="0" cap="none" u="none">
                <a:solidFill>
                  <a:srgbClr val="000000"/>
                </a:solidFill>
                <a:latin typeface="Arial"/>
                <a:ea typeface="Arial"/>
                <a:cs typeface="Arial"/>
                <a:sym typeface="Arial"/>
              </a:rPr>
              <a:t>Names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09" id="509"/>
        <p:cNvGrpSpPr/>
        <p:nvPr/>
      </p:nvGrpSpPr>
      <p:grpSpPr>
        <a:xfrm>
          <a:off y="0" x="0"/>
          <a:ext cy="0" cx="0"/>
          <a:chOff y="0" x="0"/>
          <a:chExt cy="0" cx="0"/>
        </a:xfrm>
      </p:grpSpPr>
      <p:sp>
        <p:nvSpPr>
          <p:cNvPr name="Shape 510" id="510"/>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11" id="511"/>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rtl="0" lvl="0">
              <a:buClr>
                <a:srgbClr val="000000"/>
              </a:buClr>
              <a:buSzPct val="78571"/>
              <a:buFont typeface="Arial"/>
              <a:buNone/>
            </a:pPr>
            <a:r>
              <a:rPr lang="en"/>
              <a:t>We see mobile as a very important use case for us.</a:t>
            </a:r>
          </a:p>
          <a:p>
            <a:pPr lvl="0">
              <a:buClr>
                <a:srgbClr val="000000"/>
              </a:buClr>
              <a:buSzPct val="78571"/>
              <a:buFont typeface="Arial"/>
              <a:buNone/>
            </a:pPr>
            <a:r>
              <a:rPr lang="en"/>
              <a:t>CMAS</a:t>
            </a:r>
          </a:p>
        </p:txBody>
      </p:sp>
      <p:sp>
        <p:nvSpPr>
          <p:cNvPr name="Shape 512" id="512"/>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32" id="532"/>
        <p:cNvGrpSpPr/>
        <p:nvPr/>
      </p:nvGrpSpPr>
      <p:grpSpPr>
        <a:xfrm>
          <a:off y="0" x="0"/>
          <a:ext cy="0" cx="0"/>
          <a:chOff y="0" x="0"/>
          <a:chExt cy="0" cx="0"/>
        </a:xfrm>
      </p:grpSpPr>
      <p:sp>
        <p:nvSpPr>
          <p:cNvPr name="Shape 533" id="533"/>
          <p:cNvSpPr txBox="1"/>
          <p:nvPr>
            <p:ph type="body" idx="1"/>
          </p:nvPr>
        </p:nvSpPr>
        <p:spPr>
          <a:xfrm>
            <a:off y="4343400" x="685800"/>
            <a:ext cy="4114800" cx="5486398"/>
          </a:xfrm>
          <a:prstGeom prst="rect">
            <a:avLst/>
          </a:prstGeom>
          <a:noFill/>
          <a:ln>
            <a:noFill/>
          </a:ln>
        </p:spPr>
        <p:txBody>
          <a:bodyPr bIns="91425" tIns="91425" lIns="91425" anchor="t" anchorCtr="0" rIns="91425">
            <a:spAutoFit/>
          </a:bodyPr>
          <a:lstStyle/>
          <a:p>
            <a:pPr>
              <a:buNone/>
            </a:pPr>
            <a:r>
              <a:rPr lang="en"/>
              <a:t>
</a:t>
            </a:r>
          </a:p>
        </p:txBody>
      </p:sp>
      <p:sp>
        <p:nvSpPr>
          <p:cNvPr name="Shape 534" id="53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0" id="540"/>
        <p:cNvGrpSpPr/>
        <p:nvPr/>
      </p:nvGrpSpPr>
      <p:grpSpPr>
        <a:xfrm>
          <a:off y="0" x="0"/>
          <a:ext cy="0" cx="0"/>
          <a:chOff y="0" x="0"/>
          <a:chExt cy="0" cx="0"/>
        </a:xfrm>
      </p:grpSpPr>
      <p:sp>
        <p:nvSpPr>
          <p:cNvPr name="Shape 541" id="541"/>
          <p:cNvSpPr txBox="1"/>
          <p:nvPr>
            <p:ph type="body" idx="1"/>
          </p:nvPr>
        </p:nvSpPr>
        <p:spPr>
          <a:xfrm>
            <a:off y="4343400" x="685800"/>
            <a:ext cy="4114800" cx="5486399"/>
          </a:xfrm>
          <a:prstGeom prst="rect">
            <a:avLst/>
          </a:prstGeom>
          <a:noFill/>
          <a:ln>
            <a:noFill/>
          </a:ln>
        </p:spPr>
        <p:txBody>
          <a:bodyPr bIns="91425" tIns="91425" lIns="91425" anchor="t" anchorCtr="0" rIns="91425">
            <a:spAutoFit/>
          </a:bodyPr>
          <a:lstStyle/>
          <a:p>
            <a:pPr indent="-342900" marL="457200" rtl="0" lvl="0">
              <a:lnSpc>
                <a:spcPct val="150000"/>
              </a:lnSpc>
              <a:buClr>
                <a:srgbClr val="333333"/>
              </a:buClr>
              <a:buSzPct val="214285"/>
              <a:buFont typeface="Arial"/>
              <a:buChar char="•"/>
            </a:pPr>
            <a:r>
              <a:rPr lang="en"/>
              <a:t>The presence of alert can also let us influence search results</a:t>
            </a:r>
          </a:p>
          <a:p>
            <a:r>
              <a:t/>
            </a:r>
          </a:p>
        </p:txBody>
      </p:sp>
      <p:sp>
        <p:nvSpPr>
          <p:cNvPr name="Shape 542" id="54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8" id="548"/>
        <p:cNvGrpSpPr/>
        <p:nvPr/>
      </p:nvGrpSpPr>
      <p:grpSpPr>
        <a:xfrm>
          <a:off y="0" x="0"/>
          <a:ext cy="0" cx="0"/>
          <a:chOff y="0" x="0"/>
          <a:chExt cy="0" cx="0"/>
        </a:xfrm>
      </p:grpSpPr>
      <p:sp>
        <p:nvSpPr>
          <p:cNvPr name="Shape 549" id="549"/>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50" id="550"/>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lvl="0">
              <a:buClr>
                <a:srgbClr val="000000"/>
              </a:buClr>
              <a:buSzPct val="78571"/>
              <a:buFont typeface="Arial"/>
              <a:buNone/>
            </a:pPr>
            <a:r>
              <a:rPr lang="en"/>
              <a:t>Here's how data from a CAP alert makes it onto our web page; note the importance of each of the optional CAP fields</a:t>
            </a:r>
          </a:p>
        </p:txBody>
      </p:sp>
      <p:sp>
        <p:nvSpPr>
          <p:cNvPr name="Shape 551" id="551"/>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57" id="557"/>
        <p:cNvGrpSpPr/>
        <p:nvPr/>
      </p:nvGrpSpPr>
      <p:grpSpPr>
        <a:xfrm>
          <a:off y="0" x="0"/>
          <a:ext cy="0" cx="0"/>
          <a:chOff y="0" x="0"/>
          <a:chExt cy="0" cx="0"/>
        </a:xfrm>
      </p:grpSpPr>
      <p:sp>
        <p:nvSpPr>
          <p:cNvPr name="Shape 558" id="558"/>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59" id="559"/>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indent="0" marR="0" algn="l" marL="0" rtl="0" lvl="0">
              <a:lnSpc>
                <a:spcPct val="115000"/>
              </a:lnSpc>
              <a:spcBef>
                <a:spcPts val="0"/>
              </a:spcBef>
              <a:spcAft>
                <a:spcPts val="0"/>
              </a:spcAft>
              <a:buClr>
                <a:srgbClr val="000000"/>
              </a:buClr>
              <a:buSzPct val="110000"/>
              <a:buFont typeface="Arial"/>
              <a:buNone/>
            </a:pPr>
            <a:r>
              <a:rPr lang="en" sz="1000">
                <a:solidFill>
                  <a:srgbClr val="666666"/>
                </a:solidFill>
              </a:rPr>
              <a:t>Close-up.  Start with the title line.  We want to identify 1. What's the event and 2. Where is it happening.  We only have about 50 characters of room.  This ends up being trickier than it should be. For the "what" we use either the &lt;event&gt; or a portion of the &lt;headline&gt;.  The "where" is harder.  What's the best way to summarize that large list of locations into about 30 characters?  It's certainly a solved problem, but it's a bunch more work on our side to try to do this summary, and it would be nice if it were provided for us in the CAP alert.</a:t>
            </a:r>
          </a:p>
          <a:p>
            <a:r>
              <a:t/>
            </a:r>
          </a:p>
          <a:p>
            <a:pPr indent="-292100" marL="914400" rtl="0" lvl="1">
              <a:lnSpc>
                <a:spcPct val="115000"/>
              </a:lnSpc>
              <a:buClr>
                <a:srgbClr val="000000"/>
              </a:buClr>
              <a:buSzPct val="100000"/>
              <a:buFont typeface="Courier New"/>
              <a:buChar char="o"/>
            </a:pPr>
            <a:r>
              <a:rPr lang="en" sz="1000">
                <a:solidFill>
                  <a:srgbClr val="666666"/>
                </a:solidFill>
              </a:rPr>
              <a:t>Event end vs alert end</a:t>
            </a:r>
          </a:p>
          <a:p>
            <a:pPr indent="-292100" marR="0" algn="l" marL="914400" rtl="0" lvl="1">
              <a:lnSpc>
                <a:spcPct val="115000"/>
              </a:lnSpc>
              <a:spcBef>
                <a:spcPts val="0"/>
              </a:spcBef>
              <a:spcAft>
                <a:spcPts val="0"/>
              </a:spcAft>
              <a:buClr>
                <a:srgbClr val="000000"/>
              </a:buClr>
              <a:buSzPct val="100000"/>
              <a:buFont typeface="Courier New"/>
              <a:buChar char="o"/>
            </a:pPr>
            <a:r>
              <a:rPr lang="en" sz="1000">
                <a:solidFill>
                  <a:srgbClr val="666666"/>
                </a:solidFill>
              </a:rPr>
              <a:t>How we try to handle timezones</a:t>
            </a:r>
          </a:p>
          <a:p>
            <a:pPr indent="-292100" marL="914400" rtl="0" lvl="1">
              <a:lnSpc>
                <a:spcPct val="115000"/>
              </a:lnSpc>
              <a:buClr>
                <a:srgbClr val="000000"/>
              </a:buClr>
              <a:buSzPct val="100000"/>
              <a:buFont typeface="Courier New"/>
              <a:buChar char="o"/>
            </a:pPr>
            <a:r>
              <a:rPr lang="en" sz="1000">
                <a:solidFill>
                  <a:srgbClr val="666666"/>
                </a:solidFill>
              </a:rPr>
              <a:t>How we handle updates and potential concurrency issues</a:t>
            </a:r>
          </a:p>
          <a:p>
            <a:pPr indent="-292100" marL="914400" rtl="0" lvl="1">
              <a:lnSpc>
                <a:spcPct val="115000"/>
              </a:lnSpc>
              <a:buClr>
                <a:srgbClr val="000000"/>
              </a:buClr>
              <a:buSzPct val="100000"/>
              <a:buFont typeface="Courier New"/>
              <a:buChar char="o"/>
            </a:pPr>
            <a:r>
              <a:rPr lang="en" sz="1000">
                <a:solidFill>
                  <a:srgbClr val="666666"/>
                </a:solidFill>
              </a:rPr>
              <a:t>How we handle errors</a:t>
            </a:r>
          </a:p>
          <a:p>
            <a:r>
              <a:t/>
            </a:r>
          </a:p>
        </p:txBody>
      </p:sp>
      <p:sp>
        <p:nvSpPr>
          <p:cNvPr name="Shape 560" id="560"/>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66" id="566"/>
        <p:cNvGrpSpPr/>
        <p:nvPr/>
      </p:nvGrpSpPr>
      <p:grpSpPr>
        <a:xfrm>
          <a:off y="0" x="0"/>
          <a:ext cy="0" cx="0"/>
          <a:chOff y="0" x="0"/>
          <a:chExt cy="0" cx="0"/>
        </a:xfrm>
      </p:grpSpPr>
      <p:sp>
        <p:nvSpPr>
          <p:cNvPr name="Shape 567" id="567"/>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68" id="568"/>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indent="-292100" marL="914400" rtl="0" lvl="1">
              <a:lnSpc>
                <a:spcPct val="115000"/>
              </a:lnSpc>
              <a:buClr>
                <a:srgbClr val="000000"/>
              </a:buClr>
              <a:buSzPct val="100000"/>
              <a:buFont typeface="Courier New"/>
              <a:buChar char="o"/>
            </a:pPr>
            <a:r>
              <a:rPr lang="en" sz="1000">
                <a:solidFill>
                  <a:srgbClr val="666666"/>
                </a:solidFill>
              </a:rPr>
              <a:t>Instructions</a:t>
            </a:r>
          </a:p>
          <a:p>
            <a:pPr indent="-292100" marL="914400" rtl="0" lvl="1">
              <a:lnSpc>
                <a:spcPct val="115000"/>
              </a:lnSpc>
              <a:buClr>
                <a:srgbClr val="000000"/>
              </a:buClr>
              <a:buSzPct val="100000"/>
              <a:buFont typeface="Courier New"/>
              <a:buChar char="o"/>
            </a:pPr>
            <a:r>
              <a:rPr lang="en" sz="1000">
                <a:solidFill>
                  <a:srgbClr val="666666"/>
                </a:solidFill>
              </a:rPr>
              <a:t>Static content</a:t>
            </a:r>
          </a:p>
        </p:txBody>
      </p:sp>
      <p:sp>
        <p:nvSpPr>
          <p:cNvPr name="Shape 569" id="569"/>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76" id="576"/>
        <p:cNvGrpSpPr/>
        <p:nvPr/>
      </p:nvGrpSpPr>
      <p:grpSpPr>
        <a:xfrm>
          <a:off y="0" x="0"/>
          <a:ext cy="0" cx="0"/>
          <a:chOff y="0" x="0"/>
          <a:chExt cy="0" cx="0"/>
        </a:xfrm>
      </p:grpSpPr>
      <p:sp>
        <p:nvSpPr>
          <p:cNvPr name="Shape 577" id="577"/>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78" id="578"/>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indent="-292100" marR="0" algn="l" marL="914400" rtl="0" lvl="1">
              <a:lnSpc>
                <a:spcPct val="115000"/>
              </a:lnSpc>
              <a:spcBef>
                <a:spcPts val="0"/>
              </a:spcBef>
              <a:spcAft>
                <a:spcPts val="0"/>
              </a:spcAft>
              <a:buClr>
                <a:srgbClr val="000000"/>
              </a:buClr>
              <a:buSzPct val="100000"/>
              <a:buFont typeface="Courier New"/>
              <a:buChar char="o"/>
            </a:pPr>
            <a:r>
              <a:rPr lang="en" sz="1000">
                <a:solidFill>
                  <a:srgbClr val="666666"/>
                </a:solidFill>
              </a:rPr>
              <a:t>How we render alerts on a map</a:t>
            </a:r>
          </a:p>
          <a:p>
            <a:pPr indent="-292100" marL="914400" rtl="0" lvl="1">
              <a:lnSpc>
                <a:spcPct val="115000"/>
              </a:lnSpc>
              <a:buClr>
                <a:srgbClr val="000000"/>
              </a:buClr>
              <a:buSzPct val="100000"/>
              <a:buFont typeface="Courier New"/>
              <a:buChar char="o"/>
            </a:pPr>
            <a:r>
              <a:rPr lang="en" sz="1000">
                <a:solidFill>
                  <a:srgbClr val="666666"/>
                </a:solidFill>
              </a:rPr>
              <a:t>Other alerts in this area, news</a:t>
            </a:r>
          </a:p>
          <a:p>
            <a:r>
              <a:t/>
            </a:r>
          </a:p>
        </p:txBody>
      </p:sp>
      <p:sp>
        <p:nvSpPr>
          <p:cNvPr name="Shape 579" id="579"/>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95" id="595"/>
        <p:cNvGrpSpPr/>
        <p:nvPr/>
      </p:nvGrpSpPr>
      <p:grpSpPr>
        <a:xfrm>
          <a:off y="0" x="0"/>
          <a:ext cy="0" cx="0"/>
          <a:chOff y="0" x="0"/>
          <a:chExt cy="0" cx="0"/>
        </a:xfrm>
      </p:grpSpPr>
      <p:sp>
        <p:nvSpPr>
          <p:cNvPr name="Shape 596" id="596"/>
          <p:cNvSpPr txBox="1"/>
          <p:nvPr>
            <p:ph type="body" idx="1"/>
          </p:nvPr>
        </p:nvSpPr>
        <p:spPr>
          <a:xfrm>
            <a:off y="4343400" x="685800"/>
            <a:ext cy="4114800" cx="5486399"/>
          </a:xfrm>
          <a:prstGeom prst="rect">
            <a:avLst/>
          </a:prstGeom>
          <a:noFill/>
          <a:ln>
            <a:noFill/>
          </a:ln>
        </p:spPr>
        <p:txBody>
          <a:bodyPr bIns="91425" tIns="91425" lIns="91425" anchor="t" anchorCtr="0" rIns="91425">
            <a:spAutoFit/>
          </a:bodyPr>
          <a:lstStyle/>
          <a:p>
            <a:pPr indent="-342900" marL="457200" rtl="0" lvl="0">
              <a:lnSpc>
                <a:spcPct val="150000"/>
              </a:lnSpc>
              <a:buClr>
                <a:srgbClr val="333333"/>
              </a:buClr>
              <a:buSzPct val="214285"/>
              <a:buFont typeface="Arial"/>
              <a:buChar char="•"/>
            </a:pPr>
            <a:r>
              <a:rPr lang="en"/>
              <a:t>The presence of alert can also let us influence search results</a:t>
            </a:r>
          </a:p>
          <a:p>
            <a:r>
              <a:t/>
            </a:r>
          </a:p>
        </p:txBody>
      </p:sp>
      <p:sp>
        <p:nvSpPr>
          <p:cNvPr name="Shape 597" id="59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07" id="607"/>
        <p:cNvGrpSpPr/>
        <p:nvPr/>
      </p:nvGrpSpPr>
      <p:grpSpPr>
        <a:xfrm>
          <a:off y="0" x="0"/>
          <a:ext cy="0" cx="0"/>
          <a:chOff y="0" x="0"/>
          <a:chExt cy="0" cx="0"/>
        </a:xfrm>
      </p:grpSpPr>
      <p:sp>
        <p:nvSpPr>
          <p:cNvPr name="Shape 608" id="608"/>
          <p:cNvSpPr txBox="1"/>
          <p:nvPr>
            <p:ph type="body" idx="1"/>
          </p:nvPr>
        </p:nvSpPr>
        <p:spPr>
          <a:xfrm>
            <a:off y="4343400" x="685800"/>
            <a:ext cy="4114800" cx="5486399"/>
          </a:xfrm>
          <a:prstGeom prst="rect">
            <a:avLst/>
          </a:prstGeom>
          <a:noFill/>
          <a:ln>
            <a:noFill/>
          </a:ln>
        </p:spPr>
        <p:txBody>
          <a:bodyPr bIns="91425" tIns="91425" lIns="91425" anchor="t" anchorCtr="0" rIns="91425">
            <a:spAutoFit/>
          </a:bodyPr>
          <a:lstStyle/>
          <a:p>
            <a:pPr indent="-342900" marL="457200" rtl="0" lvl="0">
              <a:lnSpc>
                <a:spcPct val="150000"/>
              </a:lnSpc>
              <a:buClr>
                <a:srgbClr val="333333"/>
              </a:buClr>
              <a:buSzPct val="214285"/>
              <a:buFont typeface="Arial"/>
              <a:buChar char="•"/>
            </a:pPr>
            <a:r>
              <a:rPr lang="en"/>
              <a:t>The presence of alert can also let us influence search results</a:t>
            </a:r>
          </a:p>
          <a:p>
            <a:r>
              <a:t/>
            </a:r>
          </a:p>
        </p:txBody>
      </p:sp>
      <p:sp>
        <p:nvSpPr>
          <p:cNvPr name="Shape 609" id="60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14" id="614"/>
        <p:cNvGrpSpPr/>
        <p:nvPr/>
      </p:nvGrpSpPr>
      <p:grpSpPr>
        <a:xfrm>
          <a:off y="0" x="0"/>
          <a:ext cy="0" cx="0"/>
          <a:chOff y="0" x="0"/>
          <a:chExt cy="0" cx="0"/>
        </a:xfrm>
      </p:grpSpPr>
      <p:sp>
        <p:nvSpPr>
          <p:cNvPr name="Shape 615" id="615"/>
          <p:cNvSpPr txBox="1"/>
          <p:nvPr>
            <p:ph type="sldNum" idx="12"/>
          </p:nvPr>
        </p:nvSpPr>
        <p:spPr>
          <a:xfrm>
            <a:off y="7818120" x="3497580"/>
            <a:ext cy="411480" cx="2674619"/>
          </a:xfrm>
          <a:prstGeom prst="rect">
            <a:avLst/>
          </a:prstGeom>
          <a:noFill/>
          <a:ln>
            <a:noFill/>
          </a:ln>
        </p:spPr>
        <p:txBody>
          <a:bodyPr bIns="45700" tIns="45700" lIns="91425" anchor="b" anchorCtr="0" rIns="91425">
            <a:spAutoFit/>
          </a:bodyPr>
          <a:lstStyle/>
          <a:p>
            <a:pPr indent="0" marR="0" algn="r" marL="0" rtl="0" lvl="0">
              <a:buSzPct val="25000"/>
              <a:buNone/>
            </a:pPr>
            <a:r>
              <a:rPr lang="en"/>
              <a:t> </a:t>
            </a:r>
          </a:p>
        </p:txBody>
      </p:sp>
      <p:sp>
        <p:nvSpPr>
          <p:cNvPr name="Shape 616" id="616"/>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a:noFill/>
          </a:ln>
        </p:spPr>
      </p:sp>
      <p:sp>
        <p:nvSpPr>
          <p:cNvPr name="Shape 617" id="617"/>
          <p:cNvSpPr txBox="1"/>
          <p:nvPr>
            <p:ph type="body" idx="1"/>
          </p:nvPr>
        </p:nvSpPr>
        <p:spPr>
          <a:xfrm>
            <a:off y="3909060" x="822959"/>
            <a:ext cy="3703320" cx="4526279"/>
          </a:xfrm>
          <a:prstGeom prst="rect">
            <a:avLst/>
          </a:prstGeom>
          <a:noFill/>
          <a:ln>
            <a:noFill/>
          </a:ln>
        </p:spPr>
        <p:txBody>
          <a:bodyPr bIns="0" tIns="0" lIns="0" anchor="t" anchorCtr="0" rIns="0">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36" id="436"/>
        <p:cNvGrpSpPr/>
        <p:nvPr/>
      </p:nvGrpSpPr>
      <p:grpSpPr>
        <a:xfrm>
          <a:off y="0" x="0"/>
          <a:ext cy="0" cx="0"/>
          <a:chOff y="0" x="0"/>
          <a:chExt cy="0" cx="0"/>
        </a:xfrm>
      </p:grpSpPr>
      <p:sp>
        <p:nvSpPr>
          <p:cNvPr name="Shape 437" id="437"/>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438" id="438"/>
          <p:cNvSpPr txBox="1"/>
          <p:nvPr>
            <p:ph type="body" idx="1"/>
          </p:nvPr>
        </p:nvSpPr>
        <p:spPr>
          <a:xfrm>
            <a:off y="3909060" x="822959"/>
            <a:ext cy="3703320" cx="4526279"/>
          </a:xfrm>
          <a:prstGeom prst="rect">
            <a:avLst/>
          </a:prstGeom>
          <a:noFill/>
          <a:ln>
            <a:noFill/>
          </a:ln>
        </p:spPr>
        <p:txBody>
          <a:bodyPr bIns="45700" tIns="45700" lIns="91425" anchor="t" anchorCtr="0" rIns="91425">
            <a:spAutoFit/>
          </a:bodyPr>
          <a:lstStyle/>
          <a:p/>
        </p:txBody>
      </p:sp>
      <p:sp>
        <p:nvSpPr>
          <p:cNvPr name="Shape 439" id="439"/>
          <p:cNvSpPr txBox="1"/>
          <p:nvPr>
            <p:ph type="sldNum" idx="12"/>
          </p:nvPr>
        </p:nvSpPr>
        <p:spPr>
          <a:xfrm>
            <a:off y="7818120" x="3497580"/>
            <a:ext cy="411480" cx="267461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46" id="446"/>
        <p:cNvGrpSpPr/>
        <p:nvPr/>
      </p:nvGrpSpPr>
      <p:grpSpPr>
        <a:xfrm>
          <a:off y="0" x="0"/>
          <a:ext cy="0" cx="0"/>
          <a:chOff y="0" x="0"/>
          <a:chExt cy="0" cx="0"/>
        </a:xfrm>
      </p:grpSpPr>
      <p:sp>
        <p:nvSpPr>
          <p:cNvPr name="Shape 447" id="447"/>
          <p:cNvSpPr txBox="1"/>
          <p:nvPr>
            <p:ph type="sldNum" idx="12"/>
          </p:nvPr>
        </p:nvSpPr>
        <p:spPr>
          <a:xfrm>
            <a:off y="7818120" x="3497580"/>
            <a:ext cy="411480" cx="2674619"/>
          </a:xfrm>
          <a:prstGeom prst="rect">
            <a:avLst/>
          </a:prstGeom>
          <a:noFill/>
          <a:ln>
            <a:noFill/>
          </a:ln>
        </p:spPr>
        <p:txBody>
          <a:bodyPr bIns="45700" tIns="45700" lIns="91425" anchor="b" anchorCtr="0" rIns="91425">
            <a:spAutoFit/>
          </a:bodyPr>
          <a:lstStyle/>
          <a:p>
            <a:pPr indent="0" marR="0" algn="r" marL="0" rtl="0" lvl="0">
              <a:buSzPct val="25000"/>
              <a:buNone/>
            </a:pPr>
            <a:r>
              <a:rPr lang="en"/>
              <a:t> </a:t>
            </a:r>
          </a:p>
        </p:txBody>
      </p:sp>
      <p:sp>
        <p:nvSpPr>
          <p:cNvPr name="Shape 448" id="448"/>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a:noFill/>
          </a:ln>
        </p:spPr>
      </p:sp>
      <p:sp>
        <p:nvSpPr>
          <p:cNvPr name="Shape 449" id="449"/>
          <p:cNvSpPr txBox="1"/>
          <p:nvPr>
            <p:ph type="body" idx="1"/>
          </p:nvPr>
        </p:nvSpPr>
        <p:spPr>
          <a:xfrm>
            <a:off y="3909060" x="822959"/>
            <a:ext cy="3703320" cx="4526279"/>
          </a:xfrm>
          <a:prstGeom prst="rect">
            <a:avLst/>
          </a:prstGeom>
          <a:noFill/>
          <a:ln>
            <a:noFill/>
          </a:ln>
        </p:spPr>
        <p:txBody>
          <a:bodyPr bIns="0" tIns="0" lIns="0" anchor="t" anchorCtr="0" rIns="0">
            <a:spAutoFit/>
          </a:bodyPr>
          <a:lstStyle/>
          <a:p>
            <a:pPr indent="0" marR="0" algn="l" marL="0" rtl="0" lvl="0">
              <a:lnSpc>
                <a:spcPct val="100000"/>
              </a:lnSpc>
              <a:spcBef>
                <a:spcPts val="0"/>
              </a:spcBef>
              <a:spcAft>
                <a:spcPts val="0"/>
              </a:spcAft>
              <a:buClr>
                <a:srgbClr val="000000"/>
              </a:buClr>
              <a:buSzPct val="78571"/>
              <a:buFont typeface="Arial"/>
              <a:buNone/>
            </a:pPr>
            <a:r>
              <a:rPr lang="en"/>
              <a:t>Our team tries to make Google and the Internet in general more useful when disasters strike.</a:t>
            </a:r>
          </a:p>
          <a:p>
            <a:pPr indent="0" marR="0" algn="l" marL="0" rtl="0" lvl="0">
              <a:lnSpc>
                <a:spcPct val="100000"/>
              </a:lnSpc>
              <a:spcBef>
                <a:spcPts val="0"/>
              </a:spcBef>
              <a:spcAft>
                <a:spcPts val="0"/>
              </a:spcAft>
              <a:buClr>
                <a:srgbClr val="000000"/>
              </a:buClr>
              <a:buSzPct val="78571"/>
              <a:buFont typeface="Arial"/>
              <a:buNone/>
            </a:pPr>
            <a:r>
              <a:rPr lang="en"/>
              <a:t>Since the January, 2010 Haiti earthquake when our team was founded, we've seen that the Internet has been surprisingly available during major crises, at times more available than phone or SMS.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58" id="458"/>
        <p:cNvGrpSpPr/>
        <p:nvPr/>
      </p:nvGrpSpPr>
      <p:grpSpPr>
        <a:xfrm>
          <a:off y="0" x="0"/>
          <a:ext cy="0" cx="0"/>
          <a:chOff y="0" x="0"/>
          <a:chExt cy="0" cx="0"/>
        </a:xfrm>
      </p:grpSpPr>
      <p:sp>
        <p:nvSpPr>
          <p:cNvPr name="Shape 459" id="459"/>
          <p:cNvSpPr txBox="1"/>
          <p:nvPr>
            <p:ph type="body" idx="1"/>
          </p:nvPr>
        </p:nvSpPr>
        <p:spPr>
          <a:xfrm>
            <a:off y="3909060" x="822959"/>
            <a:ext cy="3703320" cx="4526279"/>
          </a:xfrm>
          <a:prstGeom prst="rect">
            <a:avLst/>
          </a:prstGeom>
        </p:spPr>
        <p:txBody>
          <a:bodyPr bIns="91425" tIns="91425" lIns="91425" anchor="ctr" anchorCtr="0" rIns="91425">
            <a:spAutoFit/>
          </a:bodyPr>
          <a:lstStyle/>
          <a:p>
            <a:pPr rtl="0" lvl="0">
              <a:buNone/>
            </a:pPr>
            <a:r>
              <a:rPr lang="en"/>
              <a:t>Working with some UX researchers, we've identified core information needs in a disaster.</a:t>
            </a:r>
          </a:p>
          <a:p>
            <a:pPr rtl="0" lvl="0">
              <a:buNone/>
            </a:pPr>
            <a:r>
              <a:rPr lang="en"/>
              <a:t>We've focused on authoritative information about what's happening, in real-time</a:t>
            </a:r>
          </a:p>
          <a:p>
            <a:r>
              <a:t/>
            </a:r>
          </a:p>
        </p:txBody>
      </p:sp>
      <p:sp>
        <p:nvSpPr>
          <p:cNvPr name="Shape 460" id="460"/>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66" id="466"/>
        <p:cNvGrpSpPr/>
        <p:nvPr/>
      </p:nvGrpSpPr>
      <p:grpSpPr>
        <a:xfrm>
          <a:off y="0" x="0"/>
          <a:ext cy="0" cx="0"/>
          <a:chOff y="0" x="0"/>
          <a:chExt cy="0" cx="0"/>
        </a:xfrm>
      </p:grpSpPr>
      <p:sp>
        <p:nvSpPr>
          <p:cNvPr name="Shape 467" id="467"/>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468" id="468"/>
          <p:cNvSpPr txBox="1"/>
          <p:nvPr>
            <p:ph type="body" idx="1"/>
          </p:nvPr>
        </p:nvSpPr>
        <p:spPr>
          <a:xfrm>
            <a:off y="3909060" x="822959"/>
            <a:ext cy="3703320" cx="4526279"/>
          </a:xfrm>
          <a:prstGeom prst="rect">
            <a:avLst/>
          </a:prstGeom>
          <a:noFill/>
          <a:ln>
            <a:noFill/>
          </a:ln>
        </p:spPr>
        <p:txBody>
          <a:bodyPr bIns="45700" tIns="45700" lIns="91425" anchor="t" anchorCtr="0" rIns="91425">
            <a:spAutoFit/>
          </a:bodyPr>
          <a:lstStyle/>
          <a:p>
            <a:pPr rtl="0" lvl="0">
              <a:buClr>
                <a:srgbClr val="000000"/>
              </a:buClr>
              <a:buSzPct val="78571"/>
              <a:buFont typeface="Arial"/>
              <a:buNone/>
            </a:pPr>
            <a:r>
              <a:rPr lang="en"/>
              <a:t>We have an eng team, who builds tools to help satisfy some of those information needs.</a:t>
            </a:r>
          </a:p>
          <a:p>
            <a:r>
              <a:t/>
            </a:r>
          </a:p>
          <a:p>
            <a:r>
              <a:t/>
            </a:r>
          </a:p>
        </p:txBody>
      </p:sp>
      <p:sp>
        <p:nvSpPr>
          <p:cNvPr name="Shape 469" id="469"/>
          <p:cNvSpPr txBox="1"/>
          <p:nvPr>
            <p:ph type="sldNum" idx="12"/>
          </p:nvPr>
        </p:nvSpPr>
        <p:spPr>
          <a:xfrm>
            <a:off y="7818120" x="3497580"/>
            <a:ext cy="411480" cx="267461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75" id="475"/>
        <p:cNvGrpSpPr/>
        <p:nvPr/>
      </p:nvGrpSpPr>
      <p:grpSpPr>
        <a:xfrm>
          <a:off y="0" x="0"/>
          <a:ext cy="0" cx="0"/>
          <a:chOff y="0" x="0"/>
          <a:chExt cy="0" cx="0"/>
        </a:xfrm>
      </p:grpSpPr>
      <p:sp>
        <p:nvSpPr>
          <p:cNvPr name="Shape 476" id="476"/>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477" id="477"/>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lvl="0">
              <a:buClr>
                <a:srgbClr val="000000"/>
              </a:buClr>
              <a:buSzPct val="78571"/>
              <a:buFont typeface="Arial"/>
              <a:buNone/>
            </a:pPr>
            <a:r>
              <a:rPr lang="en"/>
              <a:t>One of the main tools we work on is public alerts</a:t>
            </a:r>
          </a:p>
        </p:txBody>
      </p:sp>
      <p:sp>
        <p:nvSpPr>
          <p:cNvPr name="Shape 478" id="478"/>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85" id="485"/>
        <p:cNvGrpSpPr/>
        <p:nvPr/>
      </p:nvGrpSpPr>
      <p:grpSpPr>
        <a:xfrm>
          <a:off y="0" x="0"/>
          <a:ext cy="0" cx="0"/>
          <a:chOff y="0" x="0"/>
          <a:chExt cy="0" cx="0"/>
        </a:xfrm>
      </p:grpSpPr>
      <p:sp>
        <p:nvSpPr>
          <p:cNvPr name="Shape 486" id="486"/>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487" id="487"/>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a:pPr rtl="0" lvl="0">
              <a:buClr>
                <a:srgbClr val="000000"/>
              </a:buClr>
              <a:buSzPct val="78571"/>
              <a:buFont typeface="Arial"/>
              <a:buNone/>
            </a:pPr>
            <a:r>
              <a:rPr lang="en"/>
              <a:t>
</a:t>
            </a:r>
          </a:p>
          <a:p>
            <a:r>
              <a:t/>
            </a:r>
          </a:p>
        </p:txBody>
      </p:sp>
      <p:sp>
        <p:nvSpPr>
          <p:cNvPr name="Shape 488" id="488"/>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94" id="494"/>
        <p:cNvGrpSpPr/>
        <p:nvPr/>
      </p:nvGrpSpPr>
      <p:grpSpPr>
        <a:xfrm>
          <a:off y="0" x="0"/>
          <a:ext cy="0" cx="0"/>
          <a:chOff y="0" x="0"/>
          <a:chExt cy="0" cx="0"/>
        </a:xfrm>
      </p:grpSpPr>
      <p:sp>
        <p:nvSpPr>
          <p:cNvPr name="Shape 495" id="495"/>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496" id="496"/>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p:txBody>
      </p:sp>
      <p:sp>
        <p:nvSpPr>
          <p:cNvPr name="Shape 497" id="497"/>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03" id="503"/>
        <p:cNvGrpSpPr/>
        <p:nvPr/>
      </p:nvGrpSpPr>
      <p:grpSpPr>
        <a:xfrm>
          <a:off y="0" x="0"/>
          <a:ext cy="0" cx="0"/>
          <a:chOff y="0" x="0"/>
          <a:chExt cy="0" cx="0"/>
        </a:xfrm>
      </p:grpSpPr>
      <p:sp>
        <p:nvSpPr>
          <p:cNvPr name="Shape 504" id="504"/>
          <p:cNvSpPr/>
          <p:nvPr>
            <p:ph type="sldImg" idx="2"/>
          </p:nvPr>
        </p:nvSpPr>
        <p:spPr>
          <a:xfrm>
            <a:off y="617220" x="1028700"/>
            <a:ext cy="3086099" cx="4114800"/>
          </a:xfrm>
          <a:custGeom>
            <a:pathLst>
              <a:path extrusionOk="0" h="120000" w="120000">
                <a:moveTo>
                  <a:pt y="0" x="0"/>
                </a:moveTo>
                <a:lnTo>
                  <a:pt y="0" x="120000"/>
                </a:lnTo>
                <a:lnTo>
                  <a:pt y="120000" x="120000"/>
                </a:lnTo>
                <a:lnTo>
                  <a:pt y="120000" x="0"/>
                </a:lnTo>
                <a:close/>
              </a:path>
            </a:pathLst>
          </a:custGeom>
          <a:noFill/>
          <a:ln w="9525" cap="flat">
            <a:solidFill>
              <a:srgbClr val="000000"/>
            </a:solidFill>
            <a:prstDash val="solid"/>
            <a:miter/>
            <a:headEnd len="med" type="none" w="med"/>
            <a:tailEnd len="med" type="none" w="med"/>
          </a:ln>
        </p:spPr>
      </p:sp>
      <p:sp>
        <p:nvSpPr>
          <p:cNvPr name="Shape 505" id="505"/>
          <p:cNvSpPr txBox="1"/>
          <p:nvPr>
            <p:ph type="body" idx="1"/>
          </p:nvPr>
        </p:nvSpPr>
        <p:spPr>
          <a:xfrm>
            <a:off y="3909060" x="822959"/>
            <a:ext cy="3703200" cx="4526400"/>
          </a:xfrm>
          <a:prstGeom prst="rect">
            <a:avLst/>
          </a:prstGeom>
          <a:noFill/>
          <a:ln>
            <a:noFill/>
          </a:ln>
        </p:spPr>
        <p:txBody>
          <a:bodyPr bIns="45700" tIns="45700" lIns="91425" anchor="t" anchorCtr="0" rIns="91425">
            <a:spAutoFit/>
          </a:bodyPr>
          <a:lstStyle/>
          <a:p/>
        </p:txBody>
      </p:sp>
      <p:sp>
        <p:nvSpPr>
          <p:cNvPr name="Shape 506" id="506"/>
          <p:cNvSpPr txBox="1"/>
          <p:nvPr>
            <p:ph type="sldNum" idx="12"/>
          </p:nvPr>
        </p:nvSpPr>
        <p:spPr>
          <a:xfrm>
            <a:off y="7818120" x="3497580"/>
            <a:ext cy="411599" cx="2674499"/>
          </a:xfrm>
          <a:prstGeom prst="rect">
            <a:avLst/>
          </a:prstGeom>
          <a:noFill/>
          <a:ln>
            <a:noFill/>
          </a:ln>
        </p:spPr>
        <p:txBody>
          <a:bodyPr bIns="45700" tIns="45700" lIns="91425" anchor="b" anchorCtr="0" rIns="91425">
            <a:spAutoFit/>
          </a:bodyPr>
          <a:lstStyle/>
          <a:p>
            <a:pPr lvl="0">
              <a:buClr>
                <a:srgbClr val="000000"/>
              </a:buClr>
              <a:buSzPct val="25000"/>
              <a:buFont typeface="Arial"/>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2.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3.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4.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5.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6.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7.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8.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9.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0.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1.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2.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3.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4.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5.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6.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7.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28.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9.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0.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1.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2.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3.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4.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5.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6.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7.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8.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9.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0.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1.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2.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3.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4.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5.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6.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7.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8.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49.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0.xml.rels><?xml version="1.0" encoding="UTF-8" standalone="yes"?><Relationships xmlns="http://schemas.openxmlformats.org/package/2006/relationships"><Relationship Type="http://schemas.openxmlformats.org/officeDocument/2006/relationships/slideMaster" Id="rId1" Target="../slideMasters/slideMaster6.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8" id="8"/>
        <p:cNvGrpSpPr/>
        <p:nvPr/>
      </p:nvGrpSpPr>
      <p:grpSpPr>
        <a:xfrm>
          <a:off y="0" x="0"/>
          <a:ext cy="0" cx="0"/>
          <a:chOff y="0" x="0"/>
          <a:chExt cy="0" cx="0"/>
        </a:xfrm>
      </p:grpSpPr>
      <p:sp>
        <p:nvSpPr>
          <p:cNvPr name="Shape 9" id="9"/>
          <p:cNvSpPr txBox="1"/>
          <p:nvPr>
            <p:ph type="ctrTitle"/>
          </p:nvPr>
        </p:nvSpPr>
        <p:spPr>
          <a:xfrm>
            <a:off y="2209800" x="2895600"/>
            <a:ext cy="1171799" cx="5586300"/>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10" id="10"/>
          <p:cNvSpPr txBox="1"/>
          <p:nvPr>
            <p:ph type="subTitle" idx="1"/>
          </p:nvPr>
        </p:nvSpPr>
        <p:spPr>
          <a:xfrm>
            <a:off y="3429000" x="2895600"/>
            <a:ext cy="685799" cx="5586300"/>
          </a:xfrm>
          <a:prstGeom prst="rect">
            <a:avLst/>
          </a:prstGeom>
          <a:noFill/>
          <a:ln>
            <a:noFill/>
          </a:ln>
        </p:spPr>
        <p:txBody>
          <a:bodyPr bIns="91425" tIns="91425" lIns="91425" anchor="t" anchorCtr="0" rIns="91425"/>
          <a:lstStyle>
            <a:lvl1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1pPr>
            <a:lvl2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2pPr>
            <a:lvl3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3pPr>
            <a:lvl4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4pPr>
            <a:lvl5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5pPr>
            <a:lvl6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6pPr>
            <a:lvl7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7pPr>
            <a:lvl8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8pPr>
            <a:lvl9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9pPr>
          </a:lstStyle>
          <a:p/>
        </p:txBody>
      </p:sp>
      <p:grpSp>
        <p:nvGrpSpPr>
          <p:cNvPr name="Shape 11" id="11"/>
          <p:cNvGrpSpPr/>
          <p:nvPr/>
        </p:nvGrpSpPr>
        <p:grpSpPr>
          <a:xfrm>
            <a:off y="2895600" x="502526"/>
            <a:ext cy="773381" cx="2369433"/>
            <a:chOff y="1685725" x="247175"/>
            <a:chExt cy="2332975" cx="7134700"/>
          </a:xfrm>
        </p:grpSpPr>
        <p:sp>
          <p:nvSpPr>
            <p:cNvPr name="Shape 12" id="12"/>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3" id="13"/>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4" id="14"/>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5" id="15"/>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6" id="16"/>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7" id="17"/>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8" id="18"/>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9" id="19"/>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20" id="20"/>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21" id="21"/>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22" id="22"/>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23" id="23"/>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24" id="24"/>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25" id="25"/>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26" id="26"/>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27" id="27"/>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28" id="28"/>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29" id="29"/>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30" id="30"/>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31" id="31"/>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32" id="32"/>
          <p:cNvCxnSpPr/>
          <p:nvPr/>
        </p:nvCxnSpPr>
        <p:spPr>
          <a:xfrm rot="10800000" flipH="1">
            <a:off y="3381698" x="2864216"/>
            <a:ext cy="599" cx="5594099"/>
          </a:xfrm>
          <a:prstGeom prst="straightConnector1">
            <a:avLst/>
          </a:prstGeom>
          <a:noFill/>
          <a:ln w="9525" cap="flat">
            <a:solidFill>
              <a:srgbClr val="CCCCCC"/>
            </a:solidFill>
            <a:prstDash val="solid"/>
            <a:round/>
            <a:headEnd len="lg" type="none" w="lg"/>
            <a:tailEnd len="lg" type="none" w="lg"/>
          </a:ln>
        </p:spPr>
      </p:cxnSp>
      <p:sp>
        <p:nvSpPr>
          <p:cNvPr name="Shape 33" id="33"/>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Green)">
  <p:cSld name="Separator (Green)">
    <p:bg>
      <p:bgPr>
        <a:solidFill>
          <a:schemeClr val="accent4"/>
        </a:solidFill>
      </p:bgPr>
    </p:bg>
    <p:spTree>
      <p:nvGrpSpPr>
        <p:cNvPr name="Shape 202" id="202"/>
        <p:cNvGrpSpPr/>
        <p:nvPr/>
      </p:nvGrpSpPr>
      <p:grpSpPr>
        <a:xfrm>
          <a:off y="0" x="0"/>
          <a:ext cy="0" cx="0"/>
          <a:chOff y="0" x="0"/>
          <a:chExt cy="0" cx="0"/>
        </a:xfrm>
      </p:grpSpPr>
      <p:sp>
        <p:nvSpPr>
          <p:cNvPr name="Shape 203" id="203"/>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204" id="204"/>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205" id="205"/>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206" id="206"/>
          <p:cNvGrpSpPr/>
          <p:nvPr/>
        </p:nvGrpSpPr>
        <p:grpSpPr>
          <a:xfrm>
            <a:off y="4361807" x="0"/>
            <a:ext cy="2491988" cx="9144308"/>
            <a:chOff y="4853348" x="17169"/>
            <a:chExt cy="2766724" cx="10133320"/>
          </a:xfrm>
        </p:grpSpPr>
        <p:sp>
          <p:nvSpPr>
            <p:cNvPr name="Shape 207" id="207"/>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208" id="208"/>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09" id="209"/>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10" id="210"/>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211" id="211"/>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12" id="212"/>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13" id="213"/>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217" id="217"/>
        <p:cNvGrpSpPr/>
        <p:nvPr/>
      </p:nvGrpSpPr>
      <p:grpSpPr>
        <a:xfrm>
          <a:off y="0" x="0"/>
          <a:ext cy="0" cx="0"/>
          <a:chOff y="0" x="0"/>
          <a:chExt cy="0" cx="0"/>
        </a:xfrm>
      </p:grpSpPr>
      <p:sp>
        <p:nvSpPr>
          <p:cNvPr name="Shape 218" id="218"/>
          <p:cNvSpPr txBox="1"/>
          <p:nvPr>
            <p:ph type="ctrTitle"/>
          </p:nvPr>
        </p:nvSpPr>
        <p:spPr>
          <a:xfrm>
            <a:off y="2111123" x="685800"/>
            <a:ext cy="1546474"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219" id="219"/>
          <p:cNvSpPr txBox="1"/>
          <p:nvPr>
            <p:ph type="subTitle" idx="1"/>
          </p:nvPr>
        </p:nvSpPr>
        <p:spPr>
          <a:xfrm>
            <a:off y="3786737" x="685800"/>
            <a:ext cy="1046317"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220" id="220"/>
        <p:cNvGrpSpPr/>
        <p:nvPr/>
      </p:nvGrpSpPr>
      <p:grpSpPr>
        <a:xfrm>
          <a:off y="0" x="0"/>
          <a:ext cy="0" cx="0"/>
          <a:chOff y="0" x="0"/>
          <a:chExt cy="0" cx="0"/>
        </a:xfrm>
      </p:grpSpPr>
      <p:sp>
        <p:nvSpPr>
          <p:cNvPr name="Shape 221" id="22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222" id="222"/>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223" id="223"/>
        <p:cNvGrpSpPr/>
        <p:nvPr/>
      </p:nvGrpSpPr>
      <p:grpSpPr>
        <a:xfrm>
          <a:off y="0" x="0"/>
          <a:ext cy="0" cx="0"/>
          <a:chOff y="0" x="0"/>
          <a:chExt cy="0" cx="0"/>
        </a:xfrm>
      </p:grpSpPr>
      <p:sp>
        <p:nvSpPr>
          <p:cNvPr name="Shape 224" id="22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225" id="225"/>
          <p:cNvSpPr txBox="1"/>
          <p:nvPr>
            <p:ph type="body" idx="1"/>
          </p:nvPr>
        </p:nvSpPr>
        <p:spPr>
          <a:xfrm>
            <a:off y="1600200" x="457200"/>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226" id="226"/>
          <p:cNvSpPr txBox="1"/>
          <p:nvPr>
            <p:ph type="body" idx="2"/>
          </p:nvPr>
        </p:nvSpPr>
        <p:spPr>
          <a:xfrm>
            <a:off y="1600200" x="4692273"/>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227" id="227"/>
        <p:cNvGrpSpPr/>
        <p:nvPr/>
      </p:nvGrpSpPr>
      <p:grpSpPr>
        <a:xfrm>
          <a:off y="0" x="0"/>
          <a:ext cy="0" cx="0"/>
          <a:chOff y="0" x="0"/>
          <a:chExt cy="0" cx="0"/>
        </a:xfrm>
      </p:grpSpPr>
      <p:sp>
        <p:nvSpPr>
          <p:cNvPr name="Shape 228" id="228"/>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229" id="229"/>
        <p:cNvGrpSpPr/>
        <p:nvPr/>
      </p:nvGrpSpPr>
      <p:grpSpPr>
        <a:xfrm>
          <a:off y="0" x="0"/>
          <a:ext cy="0" cx="0"/>
          <a:chOff y="0" x="0"/>
          <a:chExt cy="0" cx="0"/>
        </a:xfrm>
      </p:grpSpPr>
      <p:sp>
        <p:nvSpPr>
          <p:cNvPr name="Shape 230" id="230"/>
          <p:cNvSpPr txBox="1"/>
          <p:nvPr>
            <p:ph type="body" idx="1"/>
          </p:nvPr>
        </p:nvSpPr>
        <p:spPr>
          <a:xfrm>
            <a:off y="5875078" x="457200"/>
            <a:ext cy="692693"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31" id="231"/>
        <p:cNvGrpSpPr/>
        <p:nvPr/>
      </p:nvGrpSpPr>
      <p:grpSpPr>
        <a:xfrm>
          <a:off y="0" x="0"/>
          <a:ext cy="0" cx="0"/>
          <a:chOff y="0" x="0"/>
          <a:chExt cy="0" cx="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238" id="238"/>
        <p:cNvGrpSpPr/>
        <p:nvPr/>
      </p:nvGrpSpPr>
      <p:grpSpPr>
        <a:xfrm>
          <a:off y="0" x="0"/>
          <a:ext cy="0" cx="0"/>
          <a:chOff y="0" x="0"/>
          <a:chExt cy="0" cx="0"/>
        </a:xfrm>
      </p:grpSpPr>
      <p:sp>
        <p:nvSpPr>
          <p:cNvPr name="Shape 239" id="239"/>
          <p:cNvSpPr txBox="1"/>
          <p:nvPr>
            <p:ph type="ctrTitle"/>
          </p:nvPr>
        </p:nvSpPr>
        <p:spPr>
          <a:xfrm>
            <a:off y="2130266" x="685800"/>
            <a:ext cy="1470183" cx="7772400"/>
          </a:xfrm>
          <a:prstGeom prst="rect">
            <a:avLst/>
          </a:prstGeom>
          <a:noFill/>
          <a:ln>
            <a:noFill/>
          </a:ln>
        </p:spPr>
        <p:txBody>
          <a:bodyPr bIns="91425" tIns="91425" lIns="91425" anchor="ctr" anchorCtr="0" rIns="91425"/>
          <a:lstStyle>
            <a:lvl1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1pPr>
            <a:lvl2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2pPr>
            <a:lvl3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3pPr>
            <a:lvl4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4pPr>
            <a:lvl5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5pPr>
            <a:lvl6pPr indent="0" marR="0" algn="ctr" marL="4572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6pPr>
            <a:lvl7pPr indent="0" marR="0" algn="ctr" marL="9144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7pPr>
            <a:lvl8pPr indent="0" marR="0" algn="ctr" marL="13716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8pPr>
            <a:lvl9pPr indent="0" marR="0" algn="ctr" marL="18288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9pPr>
          </a:lstStyle>
          <a:p/>
        </p:txBody>
      </p:sp>
      <p:sp>
        <p:nvSpPr>
          <p:cNvPr name="Shape 240" id="240"/>
          <p:cNvSpPr txBox="1"/>
          <p:nvPr>
            <p:ph type="subTitle" idx="1"/>
          </p:nvPr>
        </p:nvSpPr>
        <p:spPr>
          <a:xfrm>
            <a:off y="3886200" x="1371600"/>
            <a:ext cy="1753076" cx="6400799"/>
          </a:xfrm>
          <a:prstGeom prst="rect">
            <a:avLst/>
          </a:prstGeom>
          <a:noFill/>
          <a:ln>
            <a:noFill/>
          </a:ln>
        </p:spPr>
        <p:txBody>
          <a:bodyPr bIns="91425" tIns="91425" lIns="91425" anchor="t" anchorCtr="0" rIns="91425"/>
          <a:lstStyle>
            <a:lvl1pPr indent="0" marR="0" algn="ctr" marL="0" rtl="0">
              <a:spcBef>
                <a:spcPts val="640"/>
              </a:spcBef>
              <a:spcAft>
                <a:spcPts val="0"/>
              </a:spcAft>
              <a:buClr>
                <a:schemeClr val="dk1"/>
              </a:buClr>
              <a:buFont typeface="Times New Roman"/>
              <a:buNone/>
              <a:defRPr i="0" baseline="0" strike="noStrike" sz="3200" b="0" cap="none" u="none">
                <a:solidFill>
                  <a:schemeClr val="dk1"/>
                </a:solidFill>
                <a:latin typeface="Times New Roman"/>
                <a:ea typeface="Times New Roman"/>
                <a:cs typeface="Times New Roman"/>
                <a:sym typeface="Times New Roman"/>
              </a:defRPr>
            </a:lvl1pPr>
            <a:lvl2pPr indent="0" marR="0" algn="ctr" marL="457200" rtl="0">
              <a:spcBef>
                <a:spcPts val="560"/>
              </a:spcBef>
              <a:spcAft>
                <a:spcPts val="0"/>
              </a:spcAft>
              <a:buClr>
                <a:schemeClr val="dk1"/>
              </a:buClr>
              <a:buFont typeface="Times New Roman"/>
              <a:buNone/>
              <a:defRPr i="0" baseline="0" strike="noStrike" sz="2800" b="0" cap="none" u="none">
                <a:solidFill>
                  <a:schemeClr val="dk1"/>
                </a:solidFill>
                <a:latin typeface="Times New Roman"/>
                <a:ea typeface="Times New Roman"/>
                <a:cs typeface="Times New Roman"/>
                <a:sym typeface="Times New Roman"/>
              </a:defRPr>
            </a:lvl2pPr>
            <a:lvl3pPr indent="0" marR="0" algn="ctr" marL="914400" rtl="0">
              <a:spcBef>
                <a:spcPts val="480"/>
              </a:spcBef>
              <a:spcAft>
                <a:spcPts val="0"/>
              </a:spcAft>
              <a:buClr>
                <a:schemeClr val="dk1"/>
              </a:buClr>
              <a:buFont typeface="Times New Roman"/>
              <a:buNone/>
              <a:defRPr i="0" baseline="0" strike="noStrike" sz="2400" b="0" cap="none" u="none">
                <a:solidFill>
                  <a:schemeClr val="dk1"/>
                </a:solidFill>
                <a:latin typeface="Times New Roman"/>
                <a:ea typeface="Times New Roman"/>
                <a:cs typeface="Times New Roman"/>
                <a:sym typeface="Times New Roman"/>
              </a:defRPr>
            </a:lvl3pPr>
            <a:lvl4pPr indent="0" marR="0" algn="ctr" marL="13716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4pPr>
            <a:lvl5pPr indent="0" marR="0" algn="ctr" marL="18288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5pPr>
            <a:lvl6pPr indent="0" marR="0" algn="ctr" marL="22860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6pPr>
            <a:lvl7pPr indent="0" marR="0" algn="ctr" marL="27432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7pPr>
            <a:lvl8pPr indent="0" marR="0" algn="ctr" marL="32004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8pPr>
            <a:lvl9pPr indent="0" marR="0" algn="ctr" marL="36576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241" id="241"/>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42" id="242"/>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43" id="243"/>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244" id="244"/>
        <p:cNvGrpSpPr/>
        <p:nvPr/>
      </p:nvGrpSpPr>
      <p:grpSpPr>
        <a:xfrm>
          <a:off y="0" x="0"/>
          <a:ext cy="0" cx="0"/>
          <a:chOff y="0" x="0"/>
          <a:chExt cy="0" cx="0"/>
        </a:xfrm>
      </p:grpSpPr>
      <p:sp>
        <p:nvSpPr>
          <p:cNvPr name="Shape 245" id="245"/>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246" id="246"/>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247" id="247"/>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48" id="248"/>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49" id="249"/>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name="Shape 250" id="250"/>
        <p:cNvGrpSpPr/>
        <p:nvPr/>
      </p:nvGrpSpPr>
      <p:grpSpPr>
        <a:xfrm>
          <a:off y="0" x="0"/>
          <a:ext cy="0" cx="0"/>
          <a:chOff y="0" x="0"/>
          <a:chExt cy="0" cx="0"/>
        </a:xfrm>
      </p:grpSpPr>
      <p:sp>
        <p:nvSpPr>
          <p:cNvPr name="Shape 251" id="251"/>
          <p:cNvSpPr txBox="1"/>
          <p:nvPr>
            <p:ph type="title"/>
          </p:nvPr>
        </p:nvSpPr>
        <p:spPr>
          <a:xfrm>
            <a:off y="4406264" x="722947"/>
            <a:ext cy="1363027" cx="7772400"/>
          </a:xfrm>
          <a:prstGeom prst="rect">
            <a:avLst/>
          </a:prstGeom>
          <a:noFill/>
          <a:ln>
            <a:noFill/>
          </a:ln>
        </p:spPr>
        <p:txBody>
          <a:bodyPr bIns="91425" tIns="91425" lIns="91425" anchor="t" anchorCtr="0" rIns="91425"/>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52" id="252"/>
          <p:cNvSpPr txBox="1"/>
          <p:nvPr>
            <p:ph type="body" idx="1"/>
          </p:nvPr>
        </p:nvSpPr>
        <p:spPr>
          <a:xfrm>
            <a:off y="2906077" x="722947"/>
            <a:ext cy="1500187" cx="7772400"/>
          </a:xfrm>
          <a:prstGeom prst="rect">
            <a:avLst/>
          </a:prstGeom>
          <a:noFill/>
          <a:ln>
            <a:noFill/>
          </a:ln>
        </p:spPr>
        <p:txBody>
          <a:bodyPr bIns="91425" tIns="91425" lIns="91425" anchor="b" anchorCtr="0" rIns="91425"/>
          <a:lstStyle>
            <a:lvl1pPr indent="0" marL="0" rtl="0">
              <a:buFont typeface="Times New Roman"/>
              <a:buNone/>
              <a:defRPr sz="2000"/>
            </a:lvl1pPr>
            <a:lvl2pPr indent="0" marL="457200" rtl="0">
              <a:buFont typeface="Times New Roman"/>
              <a:buNone/>
              <a:defRPr sz="1800"/>
            </a:lvl2pPr>
            <a:lvl3pPr indent="0" marL="914400" rtl="0">
              <a:buFont typeface="Times New Roman"/>
              <a:buNone/>
              <a:defRPr sz="1600"/>
            </a:lvl3pPr>
            <a:lvl4pPr indent="0" marL="1371600" rtl="0">
              <a:buFont typeface="Times New Roman"/>
              <a:buNone/>
              <a:defRPr sz="1400"/>
            </a:lvl4pPr>
            <a:lvl5pPr indent="0" marL="1828800" rtl="0">
              <a:buFont typeface="Times New Roman"/>
              <a:buNone/>
              <a:defRPr sz="1400"/>
            </a:lvl5pPr>
            <a:lvl6pPr indent="0" marL="2286000" rtl="0">
              <a:buFont typeface="Times New Roman"/>
              <a:buNone/>
              <a:defRPr sz="1400"/>
            </a:lvl6pPr>
            <a:lvl7pPr indent="0" marL="2743200" rtl="0">
              <a:buFont typeface="Times New Roman"/>
              <a:buNone/>
              <a:defRPr sz="1400"/>
            </a:lvl7pPr>
            <a:lvl8pPr indent="0" marL="3200400" rtl="0">
              <a:buFont typeface="Times New Roman"/>
              <a:buNone/>
              <a:defRPr sz="1400"/>
            </a:lvl8pPr>
            <a:lvl9pPr indent="0" marL="3657600" rtl="0">
              <a:buFont typeface="Times New Roman"/>
              <a:buNone/>
              <a:defRPr sz="1400"/>
            </a:lvl9pPr>
          </a:lstStyle>
          <a:p/>
        </p:txBody>
      </p:sp>
      <p:sp>
        <p:nvSpPr>
          <p:cNvPr name="Shape 253" id="253"/>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54" id="254"/>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55" id="255"/>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34" id="34"/>
        <p:cNvGrpSpPr/>
        <p:nvPr/>
      </p:nvGrpSpPr>
      <p:grpSpPr>
        <a:xfrm>
          <a:off y="0" x="0"/>
          <a:ext cy="0" cx="0"/>
          <a:chOff y="0" x="0"/>
          <a:chExt cy="0" cx="0"/>
        </a:xfrm>
      </p:grpSpPr>
      <p:sp>
        <p:nvSpPr>
          <p:cNvPr name="Shape 35" id="35"/>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grpSp>
        <p:nvGrpSpPr>
          <p:cNvPr name="Shape 36" id="36"/>
          <p:cNvGrpSpPr/>
          <p:nvPr/>
        </p:nvGrpSpPr>
        <p:grpSpPr>
          <a:xfrm>
            <a:off y="668722" x="7231463"/>
            <a:ext cy="451430" cx="1379137"/>
            <a:chOff y="1685724" x="247173"/>
            <a:chExt cy="2332975" cx="7134698"/>
          </a:xfrm>
        </p:grpSpPr>
        <p:sp>
          <p:nvSpPr>
            <p:cNvPr name="Shape 37" id="37"/>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38" id="38"/>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39" id="39"/>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40" id="40"/>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41" id="41"/>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42" id="42"/>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43" id="43"/>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44" id="44"/>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45" id="45"/>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46" id="46"/>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47" id="47"/>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48" id="48"/>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49" id="49"/>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50" id="50"/>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51" id="51"/>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52" id="52"/>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53" id="53"/>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54" id="54"/>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55" id="55"/>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56" id="56"/>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57" id="57"/>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58" id="58"/>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59" id="59"/>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60" id="60"/>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name="Shape 256" id="256"/>
        <p:cNvGrpSpPr/>
        <p:nvPr/>
      </p:nvGrpSpPr>
      <p:grpSpPr>
        <a:xfrm>
          <a:off y="0" x="0"/>
          <a:ext cy="0" cx="0"/>
          <a:chOff y="0" x="0"/>
          <a:chExt cy="0" cx="0"/>
        </a:xfrm>
      </p:grpSpPr>
      <p:sp>
        <p:nvSpPr>
          <p:cNvPr name="Shape 257" id="257"/>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258" id="258"/>
          <p:cNvSpPr txBox="1"/>
          <p:nvPr>
            <p:ph type="body" idx="1"/>
          </p:nvPr>
        </p:nvSpPr>
        <p:spPr>
          <a:xfrm>
            <a:off y="1980247" x="685800"/>
            <a:ext cy="4116229" cx="381761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259" id="259"/>
          <p:cNvSpPr txBox="1"/>
          <p:nvPr>
            <p:ph type="body" idx="2"/>
          </p:nvPr>
        </p:nvSpPr>
        <p:spPr>
          <a:xfrm>
            <a:off y="1980247" x="4640580"/>
            <a:ext cy="4116229" cx="381761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260" id="260"/>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61" id="261"/>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62" id="262"/>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name="Shape 263" id="263"/>
        <p:cNvGrpSpPr/>
        <p:nvPr/>
      </p:nvGrpSpPr>
      <p:grpSpPr>
        <a:xfrm>
          <a:off y="0" x="0"/>
          <a:ext cy="0" cx="0"/>
          <a:chOff y="0" x="0"/>
          <a:chExt cy="0" cx="0"/>
        </a:xfrm>
      </p:grpSpPr>
      <p:sp>
        <p:nvSpPr>
          <p:cNvPr name="Shape 264" id="264"/>
          <p:cNvSpPr txBox="1"/>
          <p:nvPr>
            <p:ph type="title"/>
          </p:nvPr>
        </p:nvSpPr>
        <p:spPr>
          <a:xfrm>
            <a:off y="274319" x="457200"/>
            <a:ext cy="1143000" cx="8229600"/>
          </a:xfrm>
          <a:prstGeom prst="rect">
            <a:avLst/>
          </a:prstGeom>
          <a:noFill/>
          <a:ln>
            <a:noFill/>
          </a:ln>
        </p:spPr>
        <p:txBody>
          <a:bodyPr bIns="91425" tIns="91425" lIns="91425" anchor="ctr" anchorCtr="0" rIns="91425"/>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65" id="265"/>
          <p:cNvSpPr txBox="1"/>
          <p:nvPr>
            <p:ph type="body" idx="1"/>
          </p:nvPr>
        </p:nvSpPr>
        <p:spPr>
          <a:xfrm>
            <a:off y="1534477" x="457200"/>
            <a:ext cy="640080" cx="4040505"/>
          </a:xfrm>
          <a:prstGeom prst="rect">
            <a:avLst/>
          </a:prstGeom>
          <a:noFill/>
          <a:ln>
            <a:noFill/>
          </a:ln>
        </p:spPr>
        <p:txBody>
          <a:bodyPr bIns="91425" tIns="91425" lIns="91425" anchor="b" anchorCtr="0" rIns="91425"/>
          <a:lstStyle>
            <a:lvl1pPr indent="0" marL="0" rtl="0">
              <a:buFont typeface="Times New Roman"/>
              <a:buNone/>
              <a:defRPr sz="2400" b="1"/>
            </a:lvl1pPr>
            <a:lvl2pPr indent="0" marL="457200" rtl="0">
              <a:buFont typeface="Times New Roman"/>
              <a:buNone/>
              <a:defRPr sz="2000" b="1"/>
            </a:lvl2pPr>
            <a:lvl3pPr indent="0" marL="914400" rtl="0">
              <a:buFont typeface="Times New Roman"/>
              <a:buNone/>
              <a:defRPr sz="1800" b="1"/>
            </a:lvl3pPr>
            <a:lvl4pPr indent="0" marL="1371600" rtl="0">
              <a:buFont typeface="Times New Roman"/>
              <a:buNone/>
              <a:defRPr sz="1600" b="1"/>
            </a:lvl4pPr>
            <a:lvl5pPr indent="0" marL="1828800" rtl="0">
              <a:buFont typeface="Times New Roman"/>
              <a:buNone/>
              <a:defRPr sz="1600" b="1"/>
            </a:lvl5pPr>
            <a:lvl6pPr indent="0" marL="2286000" rtl="0">
              <a:buFont typeface="Times New Roman"/>
              <a:buNone/>
              <a:defRPr sz="1600" b="1"/>
            </a:lvl6pPr>
            <a:lvl7pPr indent="0" marL="2743200" rtl="0">
              <a:buFont typeface="Times New Roman"/>
              <a:buNone/>
              <a:defRPr sz="1600" b="1"/>
            </a:lvl7pPr>
            <a:lvl8pPr indent="0" marL="3200400" rtl="0">
              <a:buFont typeface="Times New Roman"/>
              <a:buNone/>
              <a:defRPr sz="1600" b="1"/>
            </a:lvl8pPr>
            <a:lvl9pPr indent="0" marL="3657600" rtl="0">
              <a:buFont typeface="Times New Roman"/>
              <a:buNone/>
              <a:defRPr sz="1600" b="1"/>
            </a:lvl9pPr>
          </a:lstStyle>
          <a:p/>
        </p:txBody>
      </p:sp>
      <p:sp>
        <p:nvSpPr>
          <p:cNvPr name="Shape 266" id="266"/>
          <p:cNvSpPr txBox="1"/>
          <p:nvPr>
            <p:ph type="body" idx="2"/>
          </p:nvPr>
        </p:nvSpPr>
        <p:spPr>
          <a:xfrm>
            <a:off y="2174557" x="457200"/>
            <a:ext cy="3951922" cx="4040505"/>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267" id="267"/>
          <p:cNvSpPr txBox="1"/>
          <p:nvPr>
            <p:ph type="body" idx="3"/>
          </p:nvPr>
        </p:nvSpPr>
        <p:spPr>
          <a:xfrm>
            <a:off y="1534477" x="4644866"/>
            <a:ext cy="640080" cx="4041933"/>
          </a:xfrm>
          <a:prstGeom prst="rect">
            <a:avLst/>
          </a:prstGeom>
          <a:noFill/>
          <a:ln>
            <a:noFill/>
          </a:ln>
        </p:spPr>
        <p:txBody>
          <a:bodyPr bIns="91425" tIns="91425" lIns="91425" anchor="b" anchorCtr="0" rIns="91425"/>
          <a:lstStyle>
            <a:lvl1pPr indent="0" marL="0" rtl="0">
              <a:buFont typeface="Times New Roman"/>
              <a:buNone/>
              <a:defRPr sz="2400" b="1"/>
            </a:lvl1pPr>
            <a:lvl2pPr indent="0" marL="457200" rtl="0">
              <a:buFont typeface="Times New Roman"/>
              <a:buNone/>
              <a:defRPr sz="2000" b="1"/>
            </a:lvl2pPr>
            <a:lvl3pPr indent="0" marL="914400" rtl="0">
              <a:buFont typeface="Times New Roman"/>
              <a:buNone/>
              <a:defRPr sz="1800" b="1"/>
            </a:lvl3pPr>
            <a:lvl4pPr indent="0" marL="1371600" rtl="0">
              <a:buFont typeface="Times New Roman"/>
              <a:buNone/>
              <a:defRPr sz="1600" b="1"/>
            </a:lvl4pPr>
            <a:lvl5pPr indent="0" marL="1828800" rtl="0">
              <a:buFont typeface="Times New Roman"/>
              <a:buNone/>
              <a:defRPr sz="1600" b="1"/>
            </a:lvl5pPr>
            <a:lvl6pPr indent="0" marL="2286000" rtl="0">
              <a:buFont typeface="Times New Roman"/>
              <a:buNone/>
              <a:defRPr sz="1600" b="1"/>
            </a:lvl6pPr>
            <a:lvl7pPr indent="0" marL="2743200" rtl="0">
              <a:buFont typeface="Times New Roman"/>
              <a:buNone/>
              <a:defRPr sz="1600" b="1"/>
            </a:lvl7pPr>
            <a:lvl8pPr indent="0" marL="3200400" rtl="0">
              <a:buFont typeface="Times New Roman"/>
              <a:buNone/>
              <a:defRPr sz="1600" b="1"/>
            </a:lvl8pPr>
            <a:lvl9pPr indent="0" marL="3657600" rtl="0">
              <a:buFont typeface="Times New Roman"/>
              <a:buNone/>
              <a:defRPr sz="1600" b="1"/>
            </a:lvl9pPr>
          </a:lstStyle>
          <a:p/>
        </p:txBody>
      </p:sp>
      <p:sp>
        <p:nvSpPr>
          <p:cNvPr name="Shape 268" id="268"/>
          <p:cNvSpPr txBox="1"/>
          <p:nvPr>
            <p:ph type="body" idx="4"/>
          </p:nvPr>
        </p:nvSpPr>
        <p:spPr>
          <a:xfrm>
            <a:off y="2174557" x="4644866"/>
            <a:ext cy="3951922" cx="4041933"/>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269" id="269"/>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70" id="270"/>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71" id="271"/>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272" id="272"/>
        <p:cNvGrpSpPr/>
        <p:nvPr/>
      </p:nvGrpSpPr>
      <p:grpSpPr>
        <a:xfrm>
          <a:off y="0" x="0"/>
          <a:ext cy="0" cx="0"/>
          <a:chOff y="0" x="0"/>
          <a:chExt cy="0" cx="0"/>
        </a:xfrm>
      </p:grpSpPr>
      <p:sp>
        <p:nvSpPr>
          <p:cNvPr name="Shape 273" id="273"/>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274" id="274"/>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75" id="275"/>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76" id="276"/>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77" id="277"/>
        <p:cNvGrpSpPr/>
        <p:nvPr/>
      </p:nvGrpSpPr>
      <p:grpSpPr>
        <a:xfrm>
          <a:off y="0" x="0"/>
          <a:ext cy="0" cx="0"/>
          <a:chOff y="0" x="0"/>
          <a:chExt cy="0" cx="0"/>
        </a:xfrm>
      </p:grpSpPr>
      <p:sp>
        <p:nvSpPr>
          <p:cNvPr name="Shape 278" id="278"/>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79" id="279"/>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80" id="280"/>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name="Shape 281" id="281"/>
        <p:cNvGrpSpPr/>
        <p:nvPr/>
      </p:nvGrpSpPr>
      <p:grpSpPr>
        <a:xfrm>
          <a:off y="0" x="0"/>
          <a:ext cy="0" cx="0"/>
          <a:chOff y="0" x="0"/>
          <a:chExt cy="0" cx="0"/>
        </a:xfrm>
      </p:grpSpPr>
      <p:sp>
        <p:nvSpPr>
          <p:cNvPr name="Shape 282" id="282"/>
          <p:cNvSpPr txBox="1"/>
          <p:nvPr>
            <p:ph type="title"/>
          </p:nvPr>
        </p:nvSpPr>
        <p:spPr>
          <a:xfrm>
            <a:off y="272891" x="457200"/>
            <a:ext cy="1161573" cx="3008947"/>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83" id="283"/>
          <p:cNvSpPr txBox="1"/>
          <p:nvPr>
            <p:ph type="body" idx="1"/>
          </p:nvPr>
        </p:nvSpPr>
        <p:spPr>
          <a:xfrm>
            <a:off y="272891" x="3574732"/>
            <a:ext cy="5853588" cx="5112067"/>
          </a:xfrm>
          <a:prstGeom prst="rect">
            <a:avLst/>
          </a:prstGeom>
          <a:noFill/>
          <a:ln>
            <a:noFill/>
          </a:ln>
        </p:spPr>
        <p:txBody>
          <a:bodyPr bIns="91425" tIns="91425" lIns="91425" anchor="t" anchorCtr="0" rIns="91425"/>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name="Shape 284" id="284"/>
          <p:cNvSpPr txBox="1"/>
          <p:nvPr>
            <p:ph type="body" idx="2"/>
          </p:nvPr>
        </p:nvSpPr>
        <p:spPr>
          <a:xfrm>
            <a:off y="1434465" x="457200"/>
            <a:ext cy="4692015" cx="3008947"/>
          </a:xfrm>
          <a:prstGeom prst="rect">
            <a:avLst/>
          </a:prstGeom>
          <a:noFill/>
          <a:ln>
            <a:noFill/>
          </a:ln>
        </p:spPr>
        <p:txBody>
          <a:bodyPr bIns="91425" tIns="91425" lIns="91425" anchor="t" anchorCtr="0" rIns="91425"/>
          <a:lstStyle>
            <a:lvl1pPr indent="0" marL="0" rtl="0">
              <a:buFont typeface="Times New Roman"/>
              <a:buNone/>
              <a:defRPr sz="1400"/>
            </a:lvl1pPr>
            <a:lvl2pPr indent="0" marL="457200" rtl="0">
              <a:buFont typeface="Times New Roman"/>
              <a:buNone/>
              <a:defRPr sz="1200"/>
            </a:lvl2pPr>
            <a:lvl3pPr indent="0" marL="914400" rtl="0">
              <a:buFont typeface="Times New Roman"/>
              <a:buNone/>
              <a:defRPr sz="1000"/>
            </a:lvl3pPr>
            <a:lvl4pPr indent="0" marL="1371600" rtl="0">
              <a:buFont typeface="Times New Roman"/>
              <a:buNone/>
              <a:defRPr sz="900"/>
            </a:lvl4pPr>
            <a:lvl5pPr indent="0" marL="1828800" rtl="0">
              <a:buFont typeface="Times New Roman"/>
              <a:buNone/>
              <a:defRPr sz="900"/>
            </a:lvl5pPr>
            <a:lvl6pPr indent="0" marL="2286000" rtl="0">
              <a:buFont typeface="Times New Roman"/>
              <a:buNone/>
              <a:defRPr sz="900"/>
            </a:lvl6pPr>
            <a:lvl7pPr indent="0" marL="2743200" rtl="0">
              <a:buFont typeface="Times New Roman"/>
              <a:buNone/>
              <a:defRPr sz="900"/>
            </a:lvl7pPr>
            <a:lvl8pPr indent="0" marL="3200400" rtl="0">
              <a:buFont typeface="Times New Roman"/>
              <a:buNone/>
              <a:defRPr sz="900"/>
            </a:lvl8pPr>
            <a:lvl9pPr indent="0" marL="3657600" rtl="0">
              <a:buFont typeface="Times New Roman"/>
              <a:buNone/>
              <a:defRPr sz="900"/>
            </a:lvl9pPr>
          </a:lstStyle>
          <a:p/>
        </p:txBody>
      </p:sp>
      <p:sp>
        <p:nvSpPr>
          <p:cNvPr name="Shape 285" id="285"/>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86" id="286"/>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87" id="287"/>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x">
    <p:spTree>
      <p:nvGrpSpPr>
        <p:cNvPr name="Shape 288" id="288"/>
        <p:cNvGrpSpPr/>
        <p:nvPr/>
      </p:nvGrpSpPr>
      <p:grpSpPr>
        <a:xfrm>
          <a:off y="0" x="0"/>
          <a:ext cy="0" cx="0"/>
          <a:chOff y="0" x="0"/>
          <a:chExt cy="0" cx="0"/>
        </a:xfrm>
      </p:grpSpPr>
      <p:sp>
        <p:nvSpPr>
          <p:cNvPr name="Shape 289" id="289"/>
          <p:cNvSpPr txBox="1"/>
          <p:nvPr>
            <p:ph type="title"/>
          </p:nvPr>
        </p:nvSpPr>
        <p:spPr>
          <a:xfrm>
            <a:off y="4800600" x="1791652"/>
            <a:ext cy="567214" cx="5486400"/>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90" id="290"/>
          <p:cNvSpPr/>
          <p:nvPr>
            <p:ph type="pic" idx="2"/>
          </p:nvPr>
        </p:nvSpPr>
        <p:spPr>
          <a:xfrm>
            <a:off y="612934" x="1791652"/>
            <a:ext cy="4114800" cx="5486400"/>
          </a:xfrm>
          <a:prstGeom prst="rect">
            <a:avLst/>
          </a:prstGeom>
          <a:noFill/>
          <a:ln>
            <a:noFill/>
          </a:ln>
        </p:spPr>
        <p:txBody>
          <a:bodyPr bIns="91425" tIns="91425" lIns="91425" anchor="t" anchorCtr="0" rIns="91425"/>
          <a:lstStyle>
            <a:lvl1pPr indent="0" marR="0" algn="l" marL="0" rtl="0">
              <a:buClr>
                <a:schemeClr val="dk1"/>
              </a:buClr>
              <a:buFont typeface="Times New Roman"/>
              <a:buNone/>
              <a:defRPr i="0" baseline="0" strike="noStrike" sz="3200" b="0" cap="none" u="none">
                <a:solidFill>
                  <a:schemeClr val="dk1"/>
                </a:solidFill>
                <a:latin typeface="Times New Roman"/>
                <a:ea typeface="Times New Roman"/>
                <a:cs typeface="Times New Roman"/>
                <a:sym typeface="Times New Roman"/>
              </a:defRPr>
            </a:lvl1pPr>
            <a:lvl2pPr indent="0" marR="0" algn="l" marL="457200" rtl="0">
              <a:buClr>
                <a:schemeClr val="dk1"/>
              </a:buClr>
              <a:buFont typeface="Times New Roman"/>
              <a:buNone/>
              <a:defRPr i="0" baseline="0" strike="noStrike" sz="2800" b="0" cap="none" u="none">
                <a:solidFill>
                  <a:schemeClr val="dk1"/>
                </a:solidFill>
                <a:latin typeface="Times New Roman"/>
                <a:ea typeface="Times New Roman"/>
                <a:cs typeface="Times New Roman"/>
                <a:sym typeface="Times New Roman"/>
              </a:defRPr>
            </a:lvl2pPr>
            <a:lvl3pPr indent="0" marR="0" algn="l" marL="914400" rtl="0">
              <a:buClr>
                <a:schemeClr val="dk1"/>
              </a:buClr>
              <a:buFont typeface="Times New Roman"/>
              <a:buNone/>
              <a:defRPr i="0" baseline="0" strike="noStrike" sz="2400" b="0" cap="none" u="none">
                <a:solidFill>
                  <a:schemeClr val="dk1"/>
                </a:solidFill>
                <a:latin typeface="Times New Roman"/>
                <a:ea typeface="Times New Roman"/>
                <a:cs typeface="Times New Roman"/>
                <a:sym typeface="Times New Roman"/>
              </a:defRPr>
            </a:lvl3pPr>
            <a:lvl4pPr indent="0" marR="0" algn="l" marL="13716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4pPr>
            <a:lvl5pPr indent="0" marR="0" algn="l" marL="18288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5pPr>
            <a:lvl6pPr indent="0" marR="0" algn="l" marL="22860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6pPr>
            <a:lvl7pPr indent="0" marR="0" algn="l" marL="27432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7pPr>
            <a:lvl8pPr indent="0" marR="0" algn="l" marL="32004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8pPr>
            <a:lvl9pPr indent="0" marR="0" algn="l" marL="36576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291" id="291"/>
          <p:cNvSpPr txBox="1"/>
          <p:nvPr>
            <p:ph type="body" idx="1"/>
          </p:nvPr>
        </p:nvSpPr>
        <p:spPr>
          <a:xfrm>
            <a:off y="5367814" x="1791652"/>
            <a:ext cy="804385" cx="5486400"/>
          </a:xfrm>
          <a:prstGeom prst="rect">
            <a:avLst/>
          </a:prstGeom>
          <a:noFill/>
          <a:ln>
            <a:noFill/>
          </a:ln>
        </p:spPr>
        <p:txBody>
          <a:bodyPr bIns="91425" tIns="91425" lIns="91425" anchor="t" anchorCtr="0" rIns="91425"/>
          <a:lstStyle>
            <a:lvl1pPr indent="0" marL="0" rtl="0">
              <a:buFont typeface="Times New Roman"/>
              <a:buNone/>
              <a:defRPr sz="1400"/>
            </a:lvl1pPr>
            <a:lvl2pPr indent="0" marL="457200" rtl="0">
              <a:buFont typeface="Times New Roman"/>
              <a:buNone/>
              <a:defRPr sz="1200"/>
            </a:lvl2pPr>
            <a:lvl3pPr indent="0" marL="914400" rtl="0">
              <a:buFont typeface="Times New Roman"/>
              <a:buNone/>
              <a:defRPr sz="1000"/>
            </a:lvl3pPr>
            <a:lvl4pPr indent="0" marL="1371600" rtl="0">
              <a:buFont typeface="Times New Roman"/>
              <a:buNone/>
              <a:defRPr sz="900"/>
            </a:lvl4pPr>
            <a:lvl5pPr indent="0" marL="1828800" rtl="0">
              <a:buFont typeface="Times New Roman"/>
              <a:buNone/>
              <a:defRPr sz="900"/>
            </a:lvl5pPr>
            <a:lvl6pPr indent="0" marL="2286000" rtl="0">
              <a:buFont typeface="Times New Roman"/>
              <a:buNone/>
              <a:defRPr sz="900"/>
            </a:lvl6pPr>
            <a:lvl7pPr indent="0" marL="2743200" rtl="0">
              <a:buFont typeface="Times New Roman"/>
              <a:buNone/>
              <a:defRPr sz="900"/>
            </a:lvl7pPr>
            <a:lvl8pPr indent="0" marL="3200400" rtl="0">
              <a:buFont typeface="Times New Roman"/>
              <a:buNone/>
              <a:defRPr sz="900"/>
            </a:lvl8pPr>
            <a:lvl9pPr indent="0" marL="3657600" rtl="0">
              <a:buFont typeface="Times New Roman"/>
              <a:buNone/>
              <a:defRPr sz="900"/>
            </a:lvl9pPr>
          </a:lstStyle>
          <a:p/>
        </p:txBody>
      </p:sp>
      <p:sp>
        <p:nvSpPr>
          <p:cNvPr name="Shape 292" id="292"/>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93" id="293"/>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94" id="294"/>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name="Shape 295" id="295"/>
        <p:cNvGrpSpPr/>
        <p:nvPr/>
      </p:nvGrpSpPr>
      <p:grpSpPr>
        <a:xfrm>
          <a:off y="0" x="0"/>
          <a:ext cy="0" cx="0"/>
          <a:chOff y="0" x="0"/>
          <a:chExt cy="0" cx="0"/>
        </a:xfrm>
      </p:grpSpPr>
      <p:sp>
        <p:nvSpPr>
          <p:cNvPr name="Shape 296" id="296"/>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297" id="297"/>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298" id="298"/>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99" id="299"/>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00" id="300"/>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name="Shape 301" id="301"/>
        <p:cNvGrpSpPr/>
        <p:nvPr/>
      </p:nvGrpSpPr>
      <p:grpSpPr>
        <a:xfrm>
          <a:off y="0" x="0"/>
          <a:ext cy="0" cx="0"/>
          <a:chOff y="0" x="0"/>
          <a:chExt cy="0" cx="0"/>
        </a:xfrm>
      </p:grpSpPr>
      <p:sp>
        <p:nvSpPr>
          <p:cNvPr name="Shape 302" id="302"/>
          <p:cNvSpPr txBox="1"/>
          <p:nvPr>
            <p:ph type="title"/>
          </p:nvPr>
        </p:nvSpPr>
        <p:spPr>
          <a:xfrm>
            <a:off y="608647" x="6515100"/>
            <a:ext cy="5487829" cx="19431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303" id="303"/>
          <p:cNvSpPr txBox="1"/>
          <p:nvPr>
            <p:ph type="body" idx="1"/>
          </p:nvPr>
        </p:nvSpPr>
        <p:spPr>
          <a:xfrm>
            <a:off y="608647" x="685800"/>
            <a:ext cy="5487829" cx="569214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304" id="304"/>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05" id="305"/>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06" id="306"/>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308" id="308"/>
        <p:cNvGrpSpPr/>
        <p:nvPr/>
      </p:nvGrpSpPr>
      <p:grpSpPr>
        <a:xfrm>
          <a:off y="0" x="0"/>
          <a:ext cy="0" cx="0"/>
          <a:chOff y="0" x="0"/>
          <a:chExt cy="0" cx="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309" id="309"/>
        <p:cNvGrpSpPr/>
        <p:nvPr/>
      </p:nvGrpSpPr>
      <p:grpSpPr>
        <a:xfrm>
          <a:off y="0" x="0"/>
          <a:ext cy="0" cx="0"/>
          <a:chOff y="0" x="0"/>
          <a:chExt cy="0" cx="0"/>
        </a:xfrm>
      </p:grpSpPr>
      <p:sp>
        <p:nvSpPr>
          <p:cNvPr name="Shape 310" id="310"/>
          <p:cNvSpPr txBox="1"/>
          <p:nvPr>
            <p:ph type="ctrTitle"/>
          </p:nvPr>
        </p:nvSpPr>
        <p:spPr>
          <a:xfrm>
            <a:off y="2743200" x="822950"/>
            <a:ext cy="1097274" cx="7498075"/>
          </a:xfrm>
          <a:prstGeom prst="rect">
            <a:avLst/>
          </a:prstGeom>
          <a:noFill/>
          <a:ln>
            <a:noFill/>
          </a:ln>
        </p:spPr>
        <p:txBody>
          <a:bodyPr bIns="91425" tIns="91425" lIns="91425" anchor="t" anchorCtr="0" rIns="91425"/>
          <a:lstStyle>
            <a:lvl1pPr indent="0" marR="0" algn="ctr" marL="0" rtl="0">
              <a:lnSpc>
                <a:spcPct val="100000"/>
              </a:lnSpc>
              <a:spcBef>
                <a:spcPts val="0"/>
              </a:spcBef>
              <a:spcAft>
                <a:spcPts val="0"/>
              </a:spcAft>
              <a:buClr>
                <a:srgbClr val="000000"/>
              </a:buClr>
              <a:buSzPct val="25000"/>
              <a:buFont typeface="Arial"/>
              <a:buNone/>
              <a:defRPr i="0" baseline="0" strike="noStrike" sz="36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311" id="311"/>
          <p:cNvSpPr txBox="1"/>
          <p:nvPr>
            <p:ph type="subTitle" idx="1"/>
          </p:nvPr>
        </p:nvSpPr>
        <p:spPr>
          <a:xfrm>
            <a:off y="4114800" x="1645900"/>
            <a:ext cy="822950" cx="5852149"/>
          </a:xfrm>
          <a:prstGeom prst="rect">
            <a:avLst/>
          </a:prstGeom>
          <a:noFill/>
          <a:ln>
            <a:noFill/>
          </a:ln>
        </p:spPr>
        <p:txBody>
          <a:bodyPr bIns="91425" tIns="91425" lIns="91425" anchor="t" anchorCtr="0" rIns="91425"/>
          <a:lstStyle>
            <a:lvl1pPr indent="0" marR="0" algn="ctr" marL="0" rtl="0">
              <a:lnSpc>
                <a:spcPct val="100000"/>
              </a:lnSpc>
              <a:spcBef>
                <a:spcPts val="0"/>
              </a:spcBef>
              <a:spcAft>
                <a:spcPts val="0"/>
              </a:spcAft>
              <a:buClr>
                <a:srgbClr val="000000"/>
              </a:buClr>
              <a:buSzPct val="25000"/>
              <a:buFont typeface="Arial"/>
              <a:buNone/>
              <a:defRPr i="0" baseline="0" strike="noStrike" sz="2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61" id="61"/>
        <p:cNvGrpSpPr/>
        <p:nvPr/>
      </p:nvGrpSpPr>
      <p:grpSpPr>
        <a:xfrm>
          <a:off y="0" x="0"/>
          <a:ext cy="0" cx="0"/>
          <a:chOff y="0" x="0"/>
          <a:chExt cy="0" cx="0"/>
        </a:xfrm>
      </p:grpSpPr>
      <p:sp>
        <p:nvSpPr>
          <p:cNvPr name="Shape 62" id="62"/>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sp>
        <p:nvSpPr>
          <p:cNvPr name="Shape 63" id="63"/>
          <p:cNvSpPr txBox="1"/>
          <p:nvPr>
            <p:ph type="body" idx="1"/>
          </p:nvPr>
        </p:nvSpPr>
        <p:spPr>
          <a:xfrm>
            <a:off y="1295400" x="457200"/>
            <a:ext cy="4830899" cx="4038599"/>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64" id="64"/>
          <p:cNvSpPr txBox="1"/>
          <p:nvPr>
            <p:ph type="body" idx="2"/>
          </p:nvPr>
        </p:nvSpPr>
        <p:spPr>
          <a:xfrm>
            <a:off y="1295400" x="4648200"/>
            <a:ext cy="4830899" cx="4038599"/>
          </a:xfrm>
          <a:prstGeom prst="rect">
            <a:avLst/>
          </a:prstGeom>
          <a:noFill/>
          <a:ln>
            <a:noFill/>
          </a:ln>
        </p:spPr>
        <p:txBody>
          <a:bodyPr bIns="91425" tIns="91425" lIns="91425" anchor="t" anchorCtr="0" rIns="91425"/>
          <a:lstStyle>
            <a:lvl1pPr rtl="0">
              <a:defRPr sz="2400"/>
            </a:lvl1pPr>
            <a:lvl2pPr rtl="0">
              <a:defRPr sz="2400">
                <a:solidFill>
                  <a:schemeClr val="dk1"/>
                </a:solidFill>
              </a:defRPr>
            </a:lvl2pPr>
            <a:lvl3pPr rtl="0">
              <a:defRPr sz="2400">
                <a:solidFill>
                  <a:schemeClr val="dk1"/>
                </a:solidFill>
              </a:defRPr>
            </a:lvl3pPr>
            <a:lvl4pPr rtl="0">
              <a:defRPr sz="1800">
                <a:solidFill>
                  <a:schemeClr val="dk1"/>
                </a:solidFill>
              </a:defRPr>
            </a:lvl4pPr>
            <a:lvl5pPr rtl="0">
              <a:defRPr sz="1800">
                <a:solidFill>
                  <a:schemeClr val="dk1"/>
                </a:solidFill>
              </a:defRPr>
            </a:lvl5pPr>
            <a:lvl6pPr rtl="0">
              <a:defRPr sz="1800">
                <a:solidFill>
                  <a:schemeClr val="dk1"/>
                </a:solidFill>
              </a:defRPr>
            </a:lvl6pPr>
            <a:lvl7pPr rtl="0">
              <a:defRPr sz="1800">
                <a:solidFill>
                  <a:schemeClr val="dk1"/>
                </a:solidFill>
              </a:defRPr>
            </a:lvl7pPr>
            <a:lvl8pPr rtl="0">
              <a:defRPr sz="1800">
                <a:solidFill>
                  <a:schemeClr val="dk1"/>
                </a:solidFill>
              </a:defRPr>
            </a:lvl8pPr>
            <a:lvl9pPr rtl="0">
              <a:defRPr sz="1800"/>
            </a:lvl9pPr>
          </a:lstStyle>
          <a:p/>
        </p:txBody>
      </p:sp>
      <p:grpSp>
        <p:nvGrpSpPr>
          <p:cNvPr name="Shape 65" id="65"/>
          <p:cNvGrpSpPr/>
          <p:nvPr/>
        </p:nvGrpSpPr>
        <p:grpSpPr>
          <a:xfrm>
            <a:off y="668722" x="7231463"/>
            <a:ext cy="451430" cx="1379137"/>
            <a:chOff y="1685725" x="247175"/>
            <a:chExt cy="2332975" cx="7134700"/>
          </a:xfrm>
        </p:grpSpPr>
        <p:sp>
          <p:nvSpPr>
            <p:cNvPr name="Shape 66" id="66"/>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67" id="67"/>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68" id="68"/>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69" id="69"/>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70" id="70"/>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71" id="71"/>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72" id="72"/>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73" id="73"/>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74" id="74"/>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75" id="75"/>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76" id="76"/>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77" id="77"/>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78" id="78"/>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79" id="79"/>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80" id="80"/>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81" id="81"/>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82" id="82"/>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83" id="83"/>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84" id="84"/>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85" id="85"/>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86" id="86"/>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87" id="87"/>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88" id="88"/>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312" id="312"/>
        <p:cNvGrpSpPr/>
        <p:nvPr/>
      </p:nvGrpSpPr>
      <p:grpSpPr>
        <a:xfrm>
          <a:off y="0" x="0"/>
          <a:ext cy="0" cx="0"/>
          <a:chOff y="0" x="0"/>
          <a:chExt cy="0" cx="0"/>
        </a:xfrm>
      </p:grpSpPr>
      <p:sp>
        <p:nvSpPr>
          <p:cNvPr name="Shape 313" id="313"/>
          <p:cNvSpPr txBox="1"/>
          <p:nvPr>
            <p:ph type="title"/>
          </p:nvPr>
        </p:nvSpPr>
        <p:spPr>
          <a:xfrm>
            <a:off y="274300" x="274300"/>
            <a:ext cy="822950" cx="8595349"/>
          </a:xfrm>
          <a:prstGeom prst="rect">
            <a:avLst/>
          </a:prstGeom>
          <a:noFill/>
          <a:ln>
            <a:noFill/>
          </a:ln>
        </p:spPr>
        <p:txBody>
          <a:bodyPr bIns="91425" tIns="91425" lIns="91425" anchor="t" anchorCtr="0" rIns="91425"/>
          <a:lstStyle>
            <a:lvl1pPr rtl="0">
              <a:buSzPct val="25000"/>
              <a:buFont typeface="Arial"/>
              <a:buNone/>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14" id="314"/>
          <p:cNvSpPr txBox="1"/>
          <p:nvPr>
            <p:ph type="body" idx="1"/>
          </p:nvPr>
        </p:nvSpPr>
        <p:spPr>
          <a:xfrm>
            <a:off y="1645900" x="274300"/>
            <a:ext cy="4937750" cx="8595349"/>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15" id="315"/>
        <p:cNvGrpSpPr/>
        <p:nvPr/>
      </p:nvGrpSpPr>
      <p:grpSpPr>
        <a:xfrm>
          <a:off y="0" x="0"/>
          <a:ext cy="0" cx="0"/>
          <a:chOff y="0" x="0"/>
          <a:chExt cy="0" cx="0"/>
        </a:xfrm>
      </p:grpSpPr>
      <p:sp>
        <p:nvSpPr>
          <p:cNvPr name="Shape 316" id="316"/>
          <p:cNvSpPr txBox="1"/>
          <p:nvPr>
            <p:ph type="title"/>
          </p:nvPr>
        </p:nvSpPr>
        <p:spPr>
          <a:xfrm>
            <a:off y="274300" x="274300"/>
            <a:ext cy="822950" cx="8595349"/>
          </a:xfrm>
          <a:prstGeom prst="rect">
            <a:avLst/>
          </a:prstGeom>
          <a:noFill/>
          <a:ln>
            <a:noFill/>
          </a:ln>
        </p:spPr>
        <p:txBody>
          <a:bodyPr bIns="91425" tIns="91425" lIns="91425" anchor="t" anchorCtr="0" rIns="91425"/>
          <a:lstStyle>
            <a:lvl1pPr rtl="0">
              <a:buSzPct val="25000"/>
              <a:buFont typeface="Arial"/>
              <a:buNone/>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17" id="317"/>
          <p:cNvSpPr txBox="1"/>
          <p:nvPr>
            <p:ph type="body" idx="1"/>
          </p:nvPr>
        </p:nvSpPr>
        <p:spPr>
          <a:xfrm>
            <a:off y="1645900" x="274300"/>
            <a:ext cy="4937750" cx="4023350"/>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
        <p:nvSpPr>
          <p:cNvPr name="Shape 318" id="318"/>
          <p:cNvSpPr txBox="1"/>
          <p:nvPr>
            <p:ph type="body" idx="2"/>
          </p:nvPr>
        </p:nvSpPr>
        <p:spPr>
          <a:xfrm>
            <a:off y="1645900" x="4846300"/>
            <a:ext cy="4937750" cx="4023350"/>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319" id="319"/>
        <p:cNvGrpSpPr/>
        <p:nvPr/>
      </p:nvGrpSpPr>
      <p:grpSpPr>
        <a:xfrm>
          <a:off y="0" x="0"/>
          <a:ext cy="0" cx="0"/>
          <a:chOff y="0" x="0"/>
          <a:chExt cy="0" cx="0"/>
        </a:xfrm>
      </p:grpSpPr>
      <p:sp>
        <p:nvSpPr>
          <p:cNvPr name="Shape 320" id="320"/>
          <p:cNvSpPr txBox="1"/>
          <p:nvPr>
            <p:ph type="body" idx="1"/>
          </p:nvPr>
        </p:nvSpPr>
        <p:spPr>
          <a:xfrm>
            <a:off y="6035025" x="274300"/>
            <a:ext cy="548625" cx="8595349"/>
          </a:xfrm>
          <a:prstGeom prst="rect">
            <a:avLst/>
          </a:prstGeom>
          <a:noFill/>
          <a:ln>
            <a:noFill/>
          </a:ln>
        </p:spPr>
        <p:txBody>
          <a:bodyPr bIns="91425" tIns="91425" lIns="91425" anchor="t" anchorCtr="0" rIns="91425"/>
          <a:lstStyle>
            <a:lvl1pPr algn="ctr" rtl="0">
              <a:buSzPct val="25000"/>
              <a:buFont typeface="Arial"/>
              <a:buNone/>
              <a:defRPr sz="2400"/>
            </a:lvl1pPr>
            <a:lvl2pPr algn="ctr" rtl="0">
              <a:buSzPct val="25000"/>
              <a:buFont typeface="Arial"/>
              <a:buNone/>
              <a:defRPr sz="2400"/>
            </a:lvl2pPr>
            <a:lvl3pPr algn="ctr" rtl="0">
              <a:buSzPct val="25000"/>
              <a:buFont typeface="Arial"/>
              <a:buNone/>
              <a:defRPr sz="2400"/>
            </a:lvl3pPr>
            <a:lvl4pPr algn="ctr" rtl="0">
              <a:buSzPct val="25000"/>
              <a:buFont typeface="Arial"/>
              <a:buNone/>
              <a:defRPr sz="2400"/>
            </a:lvl4pPr>
            <a:lvl5pPr algn="ctr" rtl="0">
              <a:buSzPct val="25000"/>
              <a:buFont typeface="Arial"/>
              <a:buNone/>
              <a:defRPr sz="2400"/>
            </a:lvl5pPr>
            <a:lvl6pPr algn="ctr" rtl="0">
              <a:buSzPct val="25000"/>
              <a:buFont typeface="Arial"/>
              <a:buNone/>
              <a:defRPr sz="2400"/>
            </a:lvl6pPr>
            <a:lvl7pPr algn="ctr" rtl="0">
              <a:buSzPct val="25000"/>
              <a:buFont typeface="Arial"/>
              <a:buNone/>
              <a:defRPr sz="2400"/>
            </a:lvl7pPr>
            <a:lvl8pPr algn="ctr" rtl="0">
              <a:buSzPct val="25000"/>
              <a:buFont typeface="Arial"/>
              <a:buNone/>
              <a:defRPr sz="2400"/>
            </a:lvl8pPr>
            <a:lvl9pPr algn="ctr" rtl="0">
              <a:buSzPct val="25000"/>
              <a:buFont typeface="Arial"/>
              <a:buNone/>
              <a:defRPr sz="24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321" id="321"/>
        <p:cNvGrpSpPr/>
        <p:nvPr/>
      </p:nvGrpSpPr>
      <p:grpSpPr>
        <a:xfrm>
          <a:off y="0" x="0"/>
          <a:ext cy="0" cx="0"/>
          <a:chOff y="0" x="0"/>
          <a:chExt cy="0" cx="0"/>
        </a:xfrm>
      </p:grpSpPr>
      <p:sp>
        <p:nvSpPr>
          <p:cNvPr name="Shape 322" id="322"/>
          <p:cNvSpPr txBox="1"/>
          <p:nvPr>
            <p:ph type="title"/>
          </p:nvPr>
        </p:nvSpPr>
        <p:spPr>
          <a:xfrm>
            <a:off y="608647" x="685800"/>
            <a:ext cy="1144429" cx="7772400"/>
          </a:xfrm>
          <a:prstGeom prst="rect">
            <a:avLst/>
          </a:prstGeom>
          <a:noFill/>
          <a:ln>
            <a:noFill/>
          </a:ln>
        </p:spPr>
        <p:txBody>
          <a:bodyPr bIns="91425" tIns="91425" lIns="91425" anchor="t" anchorCtr="0" rIns="91425"/>
          <a:lstStyle>
            <a:lvl1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23" id="323"/>
          <p:cNvSpPr txBox="1"/>
          <p:nvPr>
            <p:ph type="body" idx="1"/>
          </p:nvPr>
        </p:nvSpPr>
        <p:spPr>
          <a:xfrm>
            <a:off y="1980248" x="685800"/>
            <a:ext cy="4116229" cx="7772400"/>
          </a:xfrm>
          <a:prstGeom prst="rect">
            <a:avLst/>
          </a:prstGeom>
          <a:noFill/>
          <a:ln>
            <a:noFill/>
          </a:ln>
        </p:spPr>
        <p:txBody>
          <a:bodyPr bIns="91425" tIns="91425" lIns="91425" anchor="t" anchorCtr="0" rIns="91425"/>
          <a:lstStyle>
            <a:lvl1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24" id="324"/>
          <p:cNvSpPr txBox="1"/>
          <p:nvPr>
            <p:ph type="dt" idx="10"/>
          </p:nvPr>
        </p:nvSpPr>
        <p:spPr>
          <a:xfrm>
            <a:off y="6247925" x="685800"/>
            <a:ext cy="458628" cx="1905953"/>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25" id="325"/>
          <p:cNvSpPr txBox="1"/>
          <p:nvPr>
            <p:ph type="ftr" idx="11"/>
          </p:nvPr>
        </p:nvSpPr>
        <p:spPr>
          <a:xfrm>
            <a:off y="6247925" x="3123248"/>
            <a:ext cy="458628" cx="2897504"/>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26" id="326"/>
          <p:cNvSpPr txBox="1"/>
          <p:nvPr>
            <p:ph type="sldNum" idx="12"/>
          </p:nvPr>
        </p:nvSpPr>
        <p:spPr>
          <a:xfrm>
            <a:off y="6247925" x="6552248"/>
            <a:ext cy="458628" cx="1907381"/>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328" id="328"/>
        <p:cNvGrpSpPr/>
        <p:nvPr/>
      </p:nvGrpSpPr>
      <p:grpSpPr>
        <a:xfrm>
          <a:off y="0" x="0"/>
          <a:ext cy="0" cx="0"/>
          <a:chOff y="0" x="0"/>
          <a:chExt cy="0" cx="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329" id="329"/>
        <p:cNvGrpSpPr/>
        <p:nvPr/>
      </p:nvGrpSpPr>
      <p:grpSpPr>
        <a:xfrm>
          <a:off y="0" x="0"/>
          <a:ext cy="0" cx="0"/>
          <a:chOff y="0" x="0"/>
          <a:chExt cy="0" cx="0"/>
        </a:xfrm>
      </p:grpSpPr>
      <p:sp>
        <p:nvSpPr>
          <p:cNvPr name="Shape 330" id="330"/>
          <p:cNvSpPr txBox="1"/>
          <p:nvPr>
            <p:ph type="ctrTitle"/>
          </p:nvPr>
        </p:nvSpPr>
        <p:spPr>
          <a:xfrm>
            <a:off y="2743200" x="822950"/>
            <a:ext cy="1097274" cx="7498075"/>
          </a:xfrm>
          <a:prstGeom prst="rect">
            <a:avLst/>
          </a:prstGeom>
          <a:noFill/>
          <a:ln>
            <a:noFill/>
          </a:ln>
        </p:spPr>
        <p:txBody>
          <a:bodyPr bIns="91425" tIns="91425" lIns="91425" anchor="t" anchorCtr="0" rIns="91425"/>
          <a:lstStyle>
            <a:lvl1pPr indent="0" marR="0" algn="ctr" marL="0" rtl="0">
              <a:lnSpc>
                <a:spcPct val="100000"/>
              </a:lnSpc>
              <a:spcBef>
                <a:spcPts val="0"/>
              </a:spcBef>
              <a:spcAft>
                <a:spcPts val="0"/>
              </a:spcAft>
              <a:buClr>
                <a:srgbClr val="000000"/>
              </a:buClr>
              <a:buSzPct val="25000"/>
              <a:buFont typeface="Arial"/>
              <a:buNone/>
              <a:defRPr i="0" baseline="0" strike="noStrike" sz="36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331" id="331"/>
          <p:cNvSpPr txBox="1"/>
          <p:nvPr>
            <p:ph type="subTitle" idx="1"/>
          </p:nvPr>
        </p:nvSpPr>
        <p:spPr>
          <a:xfrm>
            <a:off y="4114800" x="1645900"/>
            <a:ext cy="822950" cx="5852149"/>
          </a:xfrm>
          <a:prstGeom prst="rect">
            <a:avLst/>
          </a:prstGeom>
          <a:noFill/>
          <a:ln>
            <a:noFill/>
          </a:ln>
        </p:spPr>
        <p:txBody>
          <a:bodyPr bIns="91425" tIns="91425" lIns="91425" anchor="t" anchorCtr="0" rIns="91425"/>
          <a:lstStyle>
            <a:lvl1pPr indent="0" marR="0" algn="ctr" marL="0" rtl="0">
              <a:lnSpc>
                <a:spcPct val="100000"/>
              </a:lnSpc>
              <a:spcBef>
                <a:spcPts val="0"/>
              </a:spcBef>
              <a:spcAft>
                <a:spcPts val="0"/>
              </a:spcAft>
              <a:buClr>
                <a:srgbClr val="000000"/>
              </a:buClr>
              <a:buSzPct val="25000"/>
              <a:buFont typeface="Arial"/>
              <a:buNone/>
              <a:defRPr i="0" baseline="0" strike="noStrike" sz="2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332" id="332"/>
        <p:cNvGrpSpPr/>
        <p:nvPr/>
      </p:nvGrpSpPr>
      <p:grpSpPr>
        <a:xfrm>
          <a:off y="0" x="0"/>
          <a:ext cy="0" cx="0"/>
          <a:chOff y="0" x="0"/>
          <a:chExt cy="0" cx="0"/>
        </a:xfrm>
      </p:grpSpPr>
      <p:sp>
        <p:nvSpPr>
          <p:cNvPr name="Shape 333" id="333"/>
          <p:cNvSpPr txBox="1"/>
          <p:nvPr>
            <p:ph type="title"/>
          </p:nvPr>
        </p:nvSpPr>
        <p:spPr>
          <a:xfrm>
            <a:off y="274300" x="274300"/>
            <a:ext cy="822950" cx="8595349"/>
          </a:xfrm>
          <a:prstGeom prst="rect">
            <a:avLst/>
          </a:prstGeom>
          <a:noFill/>
          <a:ln>
            <a:noFill/>
          </a:ln>
        </p:spPr>
        <p:txBody>
          <a:bodyPr bIns="91425" tIns="91425" lIns="91425" anchor="t" anchorCtr="0" rIns="91425"/>
          <a:lstStyle>
            <a:lvl1pPr rtl="0">
              <a:buSzPct val="25000"/>
              <a:buFont typeface="Arial"/>
              <a:buNone/>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34" id="334"/>
          <p:cNvSpPr txBox="1"/>
          <p:nvPr>
            <p:ph type="body" idx="1"/>
          </p:nvPr>
        </p:nvSpPr>
        <p:spPr>
          <a:xfrm>
            <a:off y="1645900" x="274300"/>
            <a:ext cy="4937750" cx="8595349"/>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35" id="335"/>
        <p:cNvGrpSpPr/>
        <p:nvPr/>
      </p:nvGrpSpPr>
      <p:grpSpPr>
        <a:xfrm>
          <a:off y="0" x="0"/>
          <a:ext cy="0" cx="0"/>
          <a:chOff y="0" x="0"/>
          <a:chExt cy="0" cx="0"/>
        </a:xfrm>
      </p:grpSpPr>
      <p:sp>
        <p:nvSpPr>
          <p:cNvPr name="Shape 336" id="336"/>
          <p:cNvSpPr txBox="1"/>
          <p:nvPr>
            <p:ph type="title"/>
          </p:nvPr>
        </p:nvSpPr>
        <p:spPr>
          <a:xfrm>
            <a:off y="274300" x="274300"/>
            <a:ext cy="822950" cx="8595349"/>
          </a:xfrm>
          <a:prstGeom prst="rect">
            <a:avLst/>
          </a:prstGeom>
          <a:noFill/>
          <a:ln>
            <a:noFill/>
          </a:ln>
        </p:spPr>
        <p:txBody>
          <a:bodyPr bIns="91425" tIns="91425" lIns="91425" anchor="t" anchorCtr="0" rIns="91425"/>
          <a:lstStyle>
            <a:lvl1pPr rtl="0">
              <a:buSzPct val="25000"/>
              <a:buFont typeface="Arial"/>
              <a:buNone/>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37" id="337"/>
          <p:cNvSpPr txBox="1"/>
          <p:nvPr>
            <p:ph type="body" idx="1"/>
          </p:nvPr>
        </p:nvSpPr>
        <p:spPr>
          <a:xfrm>
            <a:off y="1645900" x="274300"/>
            <a:ext cy="4937750" cx="4023350"/>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
        <p:nvSpPr>
          <p:cNvPr name="Shape 338" id="338"/>
          <p:cNvSpPr txBox="1"/>
          <p:nvPr>
            <p:ph type="body" idx="2"/>
          </p:nvPr>
        </p:nvSpPr>
        <p:spPr>
          <a:xfrm>
            <a:off y="1645900" x="4846300"/>
            <a:ext cy="4937750" cx="4023350"/>
          </a:xfrm>
          <a:prstGeom prst="rect">
            <a:avLst/>
          </a:prstGeom>
          <a:noFill/>
          <a:ln>
            <a:noFill/>
          </a:ln>
        </p:spPr>
        <p:txBody>
          <a:bodyPr bIns="91425" tIns="91425" lIns="91425" anchor="t" anchorCtr="0" rIns="91425"/>
          <a:lstStyle>
            <a:lvl1pPr rtl="0">
              <a:buSzPct val="25000"/>
              <a:buFont typeface="Arial"/>
              <a:buNone/>
              <a:defRPr sz="2000"/>
            </a:lvl1pPr>
            <a:lvl2pPr rtl="0">
              <a:buSzPct val="25000"/>
              <a:buFont typeface="Arial"/>
              <a:buNone/>
              <a:defRPr sz="2000"/>
            </a:lvl2pPr>
            <a:lvl3pPr rtl="0">
              <a:buSzPct val="25000"/>
              <a:buFont typeface="Arial"/>
              <a:buNone/>
              <a:defRPr sz="2000"/>
            </a:lvl3pPr>
            <a:lvl4pPr rtl="0">
              <a:buSzPct val="25000"/>
              <a:buFont typeface="Arial"/>
              <a:buNone/>
              <a:defRPr sz="2000"/>
            </a:lvl4pPr>
            <a:lvl5pPr rtl="0">
              <a:buSzPct val="25000"/>
              <a:buFont typeface="Arial"/>
              <a:buNone/>
              <a:defRPr sz="2000"/>
            </a:lvl5pPr>
            <a:lvl6pPr rtl="0">
              <a:buSzPct val="25000"/>
              <a:buFont typeface="Arial"/>
              <a:buNone/>
              <a:defRPr sz="2000"/>
            </a:lvl6pPr>
            <a:lvl7pPr rtl="0">
              <a:buSzPct val="25000"/>
              <a:buFont typeface="Arial"/>
              <a:buNone/>
              <a:defRPr sz="2000"/>
            </a:lvl7pPr>
            <a:lvl8pPr rtl="0">
              <a:buSzPct val="25000"/>
              <a:buFont typeface="Arial"/>
              <a:buNone/>
              <a:defRPr sz="2000"/>
            </a:lvl8pPr>
            <a:lvl9pPr rtl="0">
              <a:buSzPct val="25000"/>
              <a:buFont typeface="Arial"/>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339" id="339"/>
        <p:cNvGrpSpPr/>
        <p:nvPr/>
      </p:nvGrpSpPr>
      <p:grpSpPr>
        <a:xfrm>
          <a:off y="0" x="0"/>
          <a:ext cy="0" cx="0"/>
          <a:chOff y="0" x="0"/>
          <a:chExt cy="0" cx="0"/>
        </a:xfrm>
      </p:grpSpPr>
      <p:sp>
        <p:nvSpPr>
          <p:cNvPr name="Shape 340" id="340"/>
          <p:cNvSpPr txBox="1"/>
          <p:nvPr>
            <p:ph type="body" idx="1"/>
          </p:nvPr>
        </p:nvSpPr>
        <p:spPr>
          <a:xfrm>
            <a:off y="6035025" x="274300"/>
            <a:ext cy="548625" cx="8595349"/>
          </a:xfrm>
          <a:prstGeom prst="rect">
            <a:avLst/>
          </a:prstGeom>
          <a:noFill/>
          <a:ln>
            <a:noFill/>
          </a:ln>
        </p:spPr>
        <p:txBody>
          <a:bodyPr bIns="91425" tIns="91425" lIns="91425" anchor="t" anchorCtr="0" rIns="91425"/>
          <a:lstStyle>
            <a:lvl1pPr algn="ctr" rtl="0">
              <a:buSzPct val="25000"/>
              <a:buFont typeface="Arial"/>
              <a:buNone/>
              <a:defRPr sz="2400"/>
            </a:lvl1pPr>
            <a:lvl2pPr algn="ctr" rtl="0">
              <a:buSzPct val="25000"/>
              <a:buFont typeface="Arial"/>
              <a:buNone/>
              <a:defRPr sz="2400"/>
            </a:lvl2pPr>
            <a:lvl3pPr algn="ctr" rtl="0">
              <a:buSzPct val="25000"/>
              <a:buFont typeface="Arial"/>
              <a:buNone/>
              <a:defRPr sz="2400"/>
            </a:lvl3pPr>
            <a:lvl4pPr algn="ctr" rtl="0">
              <a:buSzPct val="25000"/>
              <a:buFont typeface="Arial"/>
              <a:buNone/>
              <a:defRPr sz="2400"/>
            </a:lvl4pPr>
            <a:lvl5pPr algn="ctr" rtl="0">
              <a:buSzPct val="25000"/>
              <a:buFont typeface="Arial"/>
              <a:buNone/>
              <a:defRPr sz="2400"/>
            </a:lvl5pPr>
            <a:lvl6pPr algn="ctr" rtl="0">
              <a:buSzPct val="25000"/>
              <a:buFont typeface="Arial"/>
              <a:buNone/>
              <a:defRPr sz="2400"/>
            </a:lvl6pPr>
            <a:lvl7pPr algn="ctr" rtl="0">
              <a:buSzPct val="25000"/>
              <a:buFont typeface="Arial"/>
              <a:buNone/>
              <a:defRPr sz="2400"/>
            </a:lvl7pPr>
            <a:lvl8pPr algn="ctr" rtl="0">
              <a:buSzPct val="25000"/>
              <a:buFont typeface="Arial"/>
              <a:buNone/>
              <a:defRPr sz="2400"/>
            </a:lvl8pPr>
            <a:lvl9pPr algn="ctr" rtl="0">
              <a:buSzPct val="25000"/>
              <a:buFont typeface="Arial"/>
              <a:buNone/>
              <a:defRPr sz="24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341" id="341"/>
        <p:cNvGrpSpPr/>
        <p:nvPr/>
      </p:nvGrpSpPr>
      <p:grpSpPr>
        <a:xfrm>
          <a:off y="0" x="0"/>
          <a:ext cy="0" cx="0"/>
          <a:chOff y="0" x="0"/>
          <a:chExt cy="0" cx="0"/>
        </a:xfrm>
      </p:grpSpPr>
      <p:sp>
        <p:nvSpPr>
          <p:cNvPr name="Shape 342" id="342"/>
          <p:cNvSpPr txBox="1"/>
          <p:nvPr>
            <p:ph type="title"/>
          </p:nvPr>
        </p:nvSpPr>
        <p:spPr>
          <a:xfrm>
            <a:off y="608647" x="685800"/>
            <a:ext cy="1144429" cx="7772400"/>
          </a:xfrm>
          <a:prstGeom prst="rect">
            <a:avLst/>
          </a:prstGeom>
          <a:noFill/>
          <a:ln>
            <a:noFill/>
          </a:ln>
        </p:spPr>
        <p:txBody>
          <a:bodyPr bIns="91425" tIns="91425" lIns="91425" anchor="t" anchorCtr="0" rIns="91425"/>
          <a:lstStyle>
            <a:lvl1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43" id="343"/>
          <p:cNvSpPr txBox="1"/>
          <p:nvPr>
            <p:ph type="body" idx="1"/>
          </p:nvPr>
        </p:nvSpPr>
        <p:spPr>
          <a:xfrm>
            <a:off y="1980248" x="685800"/>
            <a:ext cy="4116229" cx="7772400"/>
          </a:xfrm>
          <a:prstGeom prst="rect">
            <a:avLst/>
          </a:prstGeom>
          <a:noFill/>
          <a:ln>
            <a:noFill/>
          </a:ln>
        </p:spPr>
        <p:txBody>
          <a:bodyPr bIns="91425" tIns="91425" lIns="91425" anchor="t" anchorCtr="0" rIns="91425"/>
          <a:lstStyle>
            <a:lvl1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44" id="344"/>
          <p:cNvSpPr txBox="1"/>
          <p:nvPr>
            <p:ph type="dt" idx="10"/>
          </p:nvPr>
        </p:nvSpPr>
        <p:spPr>
          <a:xfrm>
            <a:off y="6247925" x="685800"/>
            <a:ext cy="458628" cx="1905953"/>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45" id="345"/>
          <p:cNvSpPr txBox="1"/>
          <p:nvPr>
            <p:ph type="ftr" idx="11"/>
          </p:nvPr>
        </p:nvSpPr>
        <p:spPr>
          <a:xfrm>
            <a:off y="6247925" x="3123248"/>
            <a:ext cy="458628" cx="2897504"/>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
        <p:nvSpPr>
          <p:cNvPr name="Shape 346" id="346"/>
          <p:cNvSpPr txBox="1"/>
          <p:nvPr>
            <p:ph type="sldNum" idx="12"/>
          </p:nvPr>
        </p:nvSpPr>
        <p:spPr>
          <a:xfrm>
            <a:off y="6247925" x="6552248"/>
            <a:ext cy="458628" cx="1907381"/>
          </a:xfrm>
          <a:prstGeom prst="rect">
            <a:avLst/>
          </a:prstGeom>
          <a:noFill/>
          <a:ln>
            <a:noFill/>
          </a:ln>
        </p:spPr>
        <p:txBody>
          <a:bodyPr bIns="91425" tIns="91425" lIns="91425" anchor="t" anchorCtr="0" rIns="91425"/>
          <a:lstStyle>
            <a:lvl1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1pPr>
            <a:lvl2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2pPr>
            <a:lvl3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3pPr>
            <a:lvl4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4pPr>
            <a:lvl5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5pPr>
            <a:lvl6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6pPr>
            <a:lvl7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7pPr>
            <a:lvl8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8pPr>
            <a:lvl9pPr indent="0" marR="0" algn="l" marL="0" rtl="0">
              <a:lnSpc>
                <a:spcPct val="100000"/>
              </a:lnSpc>
              <a:spcBef>
                <a:spcPts val="0"/>
              </a:spcBef>
              <a:spcAft>
                <a:spcPts val="0"/>
              </a:spcAft>
              <a:buClr>
                <a:srgbClr val="000000"/>
              </a:buClr>
              <a:buSzPct val="25000"/>
              <a:buFont typeface="Arial"/>
              <a:buNone/>
              <a:defRPr i="0" baseline="0" strike="noStrike" sz="1400" b="0" cap="none" u="none">
                <a:solidFill>
                  <a:srgbClr val="000000"/>
                </a:solidFill>
                <a:latin typeface="Arial"/>
                <a:ea typeface="Arial"/>
                <a:cs typeface="Arial"/>
                <a:sym typeface="Arial"/>
                <a:rtl val="0"/>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89" id="89"/>
        <p:cNvGrpSpPr/>
        <p:nvPr/>
      </p:nvGrpSpPr>
      <p:grpSpPr>
        <a:xfrm>
          <a:off y="0" x="0"/>
          <a:ext cy="0" cx="0"/>
          <a:chOff y="0" x="0"/>
          <a:chExt cy="0" cx="0"/>
        </a:xfrm>
      </p:grpSpPr>
      <p:sp>
        <p:nvSpPr>
          <p:cNvPr name="Shape 90" id="90"/>
          <p:cNvSpPr txBox="1"/>
          <p:nvPr>
            <p:ph type="title"/>
          </p:nvPr>
        </p:nvSpPr>
        <p:spPr>
          <a:xfrm>
            <a:off y="274637" x="457200"/>
            <a:ext cy="901199" cx="6705599"/>
          </a:xfrm>
          <a:prstGeom prst="rect">
            <a:avLst/>
          </a:prstGeom>
          <a:noFill/>
          <a:ln>
            <a:noFill/>
          </a:ln>
        </p:spPr>
        <p:txBody>
          <a:bodyPr bIns="91425" tIns="91425" lIns="91425" anchor="b" anchorCtr="0" rIns="91425"/>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p:txBody>
      </p:sp>
      <p:grpSp>
        <p:nvGrpSpPr>
          <p:cNvPr name="Shape 91" id="91"/>
          <p:cNvGrpSpPr/>
          <p:nvPr/>
        </p:nvGrpSpPr>
        <p:grpSpPr>
          <a:xfrm>
            <a:off y="668722" x="7231463"/>
            <a:ext cy="451430" cx="1379137"/>
            <a:chOff y="1685724" x="247173"/>
            <a:chExt cy="2332975" cx="7134698"/>
          </a:xfrm>
        </p:grpSpPr>
        <p:sp>
          <p:nvSpPr>
            <p:cNvPr name="Shape 92" id="92"/>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93" id="93"/>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94" id="94"/>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95" id="95"/>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96" id="96"/>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97" id="97"/>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98" id="98"/>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99" id="99"/>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00" id="100"/>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01" id="101"/>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02" id="102"/>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03" id="103"/>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04" id="104"/>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05" id="105"/>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06" id="106"/>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07" id="107"/>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08" id="108"/>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09" id="109"/>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10" id="110"/>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11" id="111"/>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12" id="112"/>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113" id="113"/>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14" id="114"/>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353" id="353"/>
        <p:cNvGrpSpPr/>
        <p:nvPr/>
      </p:nvGrpSpPr>
      <p:grpSpPr>
        <a:xfrm>
          <a:off y="0" x="0"/>
          <a:ext cy="0" cx="0"/>
          <a:chOff y="0" x="0"/>
          <a:chExt cy="0" cx="0"/>
        </a:xfrm>
      </p:grpSpPr>
      <p:sp>
        <p:nvSpPr>
          <p:cNvPr name="Shape 354" id="354"/>
          <p:cNvSpPr txBox="1"/>
          <p:nvPr>
            <p:ph type="ctrTitle"/>
          </p:nvPr>
        </p:nvSpPr>
        <p:spPr>
          <a:xfrm>
            <a:off y="2130266" x="685800"/>
            <a:ext cy="1470183" cx="7772400"/>
          </a:xfrm>
          <a:prstGeom prst="rect">
            <a:avLst/>
          </a:prstGeom>
          <a:noFill/>
          <a:ln>
            <a:noFill/>
          </a:ln>
        </p:spPr>
        <p:txBody>
          <a:bodyPr bIns="91425" tIns="91425" lIns="91425" anchor="ctr" anchorCtr="0" rIns="91425"/>
          <a:lstStyle>
            <a:lvl1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1pPr>
            <a:lvl2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2pPr>
            <a:lvl3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3pPr>
            <a:lvl4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4pPr>
            <a:lvl5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5pPr>
            <a:lvl6pPr indent="0" marR="0" algn="ctr" marL="4572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6pPr>
            <a:lvl7pPr indent="0" marR="0" algn="ctr" marL="9144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7pPr>
            <a:lvl8pPr indent="0" marR="0" algn="ctr" marL="13716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8pPr>
            <a:lvl9pPr indent="0" marR="0" algn="ctr" marL="18288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9pPr>
          </a:lstStyle>
          <a:p/>
        </p:txBody>
      </p:sp>
      <p:sp>
        <p:nvSpPr>
          <p:cNvPr name="Shape 355" id="355"/>
          <p:cNvSpPr txBox="1"/>
          <p:nvPr>
            <p:ph type="subTitle" idx="1"/>
          </p:nvPr>
        </p:nvSpPr>
        <p:spPr>
          <a:xfrm>
            <a:off y="3886200" x="1371600"/>
            <a:ext cy="1753076" cx="6400799"/>
          </a:xfrm>
          <a:prstGeom prst="rect">
            <a:avLst/>
          </a:prstGeom>
          <a:noFill/>
          <a:ln>
            <a:noFill/>
          </a:ln>
        </p:spPr>
        <p:txBody>
          <a:bodyPr bIns="91425" tIns="91425" lIns="91425" anchor="t" anchorCtr="0" rIns="91425"/>
          <a:lstStyle>
            <a:lvl1pPr indent="0" marR="0" algn="ctr" marL="0" rtl="0">
              <a:spcBef>
                <a:spcPts val="640"/>
              </a:spcBef>
              <a:spcAft>
                <a:spcPts val="0"/>
              </a:spcAft>
              <a:buClr>
                <a:schemeClr val="dk1"/>
              </a:buClr>
              <a:buFont typeface="Times New Roman"/>
              <a:buNone/>
              <a:defRPr i="0" baseline="0" strike="noStrike" sz="3200" b="0" cap="none" u="none">
                <a:solidFill>
                  <a:schemeClr val="dk1"/>
                </a:solidFill>
                <a:latin typeface="Times New Roman"/>
                <a:ea typeface="Times New Roman"/>
                <a:cs typeface="Times New Roman"/>
                <a:sym typeface="Times New Roman"/>
              </a:defRPr>
            </a:lvl1pPr>
            <a:lvl2pPr indent="0" marR="0" algn="ctr" marL="457200" rtl="0">
              <a:spcBef>
                <a:spcPts val="560"/>
              </a:spcBef>
              <a:spcAft>
                <a:spcPts val="0"/>
              </a:spcAft>
              <a:buClr>
                <a:schemeClr val="dk1"/>
              </a:buClr>
              <a:buFont typeface="Times New Roman"/>
              <a:buNone/>
              <a:defRPr i="0" baseline="0" strike="noStrike" sz="2800" b="0" cap="none" u="none">
                <a:solidFill>
                  <a:schemeClr val="dk1"/>
                </a:solidFill>
                <a:latin typeface="Times New Roman"/>
                <a:ea typeface="Times New Roman"/>
                <a:cs typeface="Times New Roman"/>
                <a:sym typeface="Times New Roman"/>
              </a:defRPr>
            </a:lvl2pPr>
            <a:lvl3pPr indent="0" marR="0" algn="ctr" marL="914400" rtl="0">
              <a:spcBef>
                <a:spcPts val="480"/>
              </a:spcBef>
              <a:spcAft>
                <a:spcPts val="0"/>
              </a:spcAft>
              <a:buClr>
                <a:schemeClr val="dk1"/>
              </a:buClr>
              <a:buFont typeface="Times New Roman"/>
              <a:buNone/>
              <a:defRPr i="0" baseline="0" strike="noStrike" sz="2400" b="0" cap="none" u="none">
                <a:solidFill>
                  <a:schemeClr val="dk1"/>
                </a:solidFill>
                <a:latin typeface="Times New Roman"/>
                <a:ea typeface="Times New Roman"/>
                <a:cs typeface="Times New Roman"/>
                <a:sym typeface="Times New Roman"/>
              </a:defRPr>
            </a:lvl3pPr>
            <a:lvl4pPr indent="0" marR="0" algn="ctr" marL="13716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4pPr>
            <a:lvl5pPr indent="0" marR="0" algn="ctr" marL="18288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5pPr>
            <a:lvl6pPr indent="0" marR="0" algn="ctr" marL="22860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6pPr>
            <a:lvl7pPr indent="0" marR="0" algn="ctr" marL="27432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7pPr>
            <a:lvl8pPr indent="0" marR="0" algn="ctr" marL="32004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8pPr>
            <a:lvl9pPr indent="0" marR="0" algn="ctr" marL="3657600" rtl="0">
              <a:spcBef>
                <a:spcPts val="400"/>
              </a:spcBef>
              <a:spcAft>
                <a:spcPts val="0"/>
              </a:spcAft>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356" id="356"/>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57" id="357"/>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58" id="358"/>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359" id="359"/>
        <p:cNvGrpSpPr/>
        <p:nvPr/>
      </p:nvGrpSpPr>
      <p:grpSpPr>
        <a:xfrm>
          <a:off y="0" x="0"/>
          <a:ext cy="0" cx="0"/>
          <a:chOff y="0" x="0"/>
          <a:chExt cy="0" cx="0"/>
        </a:xfrm>
      </p:grpSpPr>
      <p:sp>
        <p:nvSpPr>
          <p:cNvPr name="Shape 360" id="360"/>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361" id="361"/>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362" id="362"/>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63" id="363"/>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64" id="364"/>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name="Shape 365" id="365"/>
        <p:cNvGrpSpPr/>
        <p:nvPr/>
      </p:nvGrpSpPr>
      <p:grpSpPr>
        <a:xfrm>
          <a:off y="0" x="0"/>
          <a:ext cy="0" cx="0"/>
          <a:chOff y="0" x="0"/>
          <a:chExt cy="0" cx="0"/>
        </a:xfrm>
      </p:grpSpPr>
      <p:sp>
        <p:nvSpPr>
          <p:cNvPr name="Shape 366" id="366"/>
          <p:cNvSpPr txBox="1"/>
          <p:nvPr>
            <p:ph type="title"/>
          </p:nvPr>
        </p:nvSpPr>
        <p:spPr>
          <a:xfrm>
            <a:off y="4406264" x="722947"/>
            <a:ext cy="1363027" cx="7772400"/>
          </a:xfrm>
          <a:prstGeom prst="rect">
            <a:avLst/>
          </a:prstGeom>
          <a:noFill/>
          <a:ln>
            <a:noFill/>
          </a:ln>
        </p:spPr>
        <p:txBody>
          <a:bodyPr bIns="91425" tIns="91425" lIns="91425" anchor="t" anchorCtr="0" rIns="91425"/>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67" id="367"/>
          <p:cNvSpPr txBox="1"/>
          <p:nvPr>
            <p:ph type="body" idx="1"/>
          </p:nvPr>
        </p:nvSpPr>
        <p:spPr>
          <a:xfrm>
            <a:off y="2906077" x="722947"/>
            <a:ext cy="1500187" cx="7772400"/>
          </a:xfrm>
          <a:prstGeom prst="rect">
            <a:avLst/>
          </a:prstGeom>
          <a:noFill/>
          <a:ln>
            <a:noFill/>
          </a:ln>
        </p:spPr>
        <p:txBody>
          <a:bodyPr bIns="91425" tIns="91425" lIns="91425" anchor="b" anchorCtr="0" rIns="91425"/>
          <a:lstStyle>
            <a:lvl1pPr indent="0" marL="0" rtl="0">
              <a:buFont typeface="Times New Roman"/>
              <a:buNone/>
              <a:defRPr sz="2000"/>
            </a:lvl1pPr>
            <a:lvl2pPr indent="0" marL="457200" rtl="0">
              <a:buFont typeface="Times New Roman"/>
              <a:buNone/>
              <a:defRPr sz="1800"/>
            </a:lvl2pPr>
            <a:lvl3pPr indent="0" marL="914400" rtl="0">
              <a:buFont typeface="Times New Roman"/>
              <a:buNone/>
              <a:defRPr sz="1600"/>
            </a:lvl3pPr>
            <a:lvl4pPr indent="0" marL="1371600" rtl="0">
              <a:buFont typeface="Times New Roman"/>
              <a:buNone/>
              <a:defRPr sz="1400"/>
            </a:lvl4pPr>
            <a:lvl5pPr indent="0" marL="1828800" rtl="0">
              <a:buFont typeface="Times New Roman"/>
              <a:buNone/>
              <a:defRPr sz="1400"/>
            </a:lvl5pPr>
            <a:lvl6pPr indent="0" marL="2286000" rtl="0">
              <a:buFont typeface="Times New Roman"/>
              <a:buNone/>
              <a:defRPr sz="1400"/>
            </a:lvl6pPr>
            <a:lvl7pPr indent="0" marL="2743200" rtl="0">
              <a:buFont typeface="Times New Roman"/>
              <a:buNone/>
              <a:defRPr sz="1400"/>
            </a:lvl7pPr>
            <a:lvl8pPr indent="0" marL="3200400" rtl="0">
              <a:buFont typeface="Times New Roman"/>
              <a:buNone/>
              <a:defRPr sz="1400"/>
            </a:lvl8pPr>
            <a:lvl9pPr indent="0" marL="3657600" rtl="0">
              <a:buFont typeface="Times New Roman"/>
              <a:buNone/>
              <a:defRPr sz="1400"/>
            </a:lvl9pPr>
          </a:lstStyle>
          <a:p/>
        </p:txBody>
      </p:sp>
      <p:sp>
        <p:nvSpPr>
          <p:cNvPr name="Shape 368" id="368"/>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69" id="369"/>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70" id="370"/>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name="Shape 371" id="371"/>
        <p:cNvGrpSpPr/>
        <p:nvPr/>
      </p:nvGrpSpPr>
      <p:grpSpPr>
        <a:xfrm>
          <a:off y="0" x="0"/>
          <a:ext cy="0" cx="0"/>
          <a:chOff y="0" x="0"/>
          <a:chExt cy="0" cx="0"/>
        </a:xfrm>
      </p:grpSpPr>
      <p:sp>
        <p:nvSpPr>
          <p:cNvPr name="Shape 372" id="372"/>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373" id="373"/>
          <p:cNvSpPr txBox="1"/>
          <p:nvPr>
            <p:ph type="body" idx="1"/>
          </p:nvPr>
        </p:nvSpPr>
        <p:spPr>
          <a:xfrm>
            <a:off y="1980247" x="685800"/>
            <a:ext cy="4116229" cx="381761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74" id="374"/>
          <p:cNvSpPr txBox="1"/>
          <p:nvPr>
            <p:ph type="body" idx="2"/>
          </p:nvPr>
        </p:nvSpPr>
        <p:spPr>
          <a:xfrm>
            <a:off y="1980247" x="4640580"/>
            <a:ext cy="4116229" cx="381761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75" id="375"/>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76" id="376"/>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77" id="377"/>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name="Shape 378" id="378"/>
        <p:cNvGrpSpPr/>
        <p:nvPr/>
      </p:nvGrpSpPr>
      <p:grpSpPr>
        <a:xfrm>
          <a:off y="0" x="0"/>
          <a:ext cy="0" cx="0"/>
          <a:chOff y="0" x="0"/>
          <a:chExt cy="0" cx="0"/>
        </a:xfrm>
      </p:grpSpPr>
      <p:sp>
        <p:nvSpPr>
          <p:cNvPr name="Shape 379" id="379"/>
          <p:cNvSpPr txBox="1"/>
          <p:nvPr>
            <p:ph type="title"/>
          </p:nvPr>
        </p:nvSpPr>
        <p:spPr>
          <a:xfrm>
            <a:off y="274319" x="457200"/>
            <a:ext cy="1143000" cx="8229600"/>
          </a:xfrm>
          <a:prstGeom prst="rect">
            <a:avLst/>
          </a:prstGeom>
          <a:noFill/>
          <a:ln>
            <a:noFill/>
          </a:ln>
        </p:spPr>
        <p:txBody>
          <a:bodyPr bIns="91425" tIns="91425" lIns="91425" anchor="ctr" anchorCtr="0" rIns="91425"/>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80" id="380"/>
          <p:cNvSpPr txBox="1"/>
          <p:nvPr>
            <p:ph type="body" idx="1"/>
          </p:nvPr>
        </p:nvSpPr>
        <p:spPr>
          <a:xfrm>
            <a:off y="1534477" x="457200"/>
            <a:ext cy="640080" cx="4040505"/>
          </a:xfrm>
          <a:prstGeom prst="rect">
            <a:avLst/>
          </a:prstGeom>
          <a:noFill/>
          <a:ln>
            <a:noFill/>
          </a:ln>
        </p:spPr>
        <p:txBody>
          <a:bodyPr bIns="91425" tIns="91425" lIns="91425" anchor="b" anchorCtr="0" rIns="91425"/>
          <a:lstStyle>
            <a:lvl1pPr indent="0" marL="0" rtl="0">
              <a:buFont typeface="Times New Roman"/>
              <a:buNone/>
              <a:defRPr sz="2400" b="1"/>
            </a:lvl1pPr>
            <a:lvl2pPr indent="0" marL="457200" rtl="0">
              <a:buFont typeface="Times New Roman"/>
              <a:buNone/>
              <a:defRPr sz="2000" b="1"/>
            </a:lvl2pPr>
            <a:lvl3pPr indent="0" marL="914400" rtl="0">
              <a:buFont typeface="Times New Roman"/>
              <a:buNone/>
              <a:defRPr sz="1800" b="1"/>
            </a:lvl3pPr>
            <a:lvl4pPr indent="0" marL="1371600" rtl="0">
              <a:buFont typeface="Times New Roman"/>
              <a:buNone/>
              <a:defRPr sz="1600" b="1"/>
            </a:lvl4pPr>
            <a:lvl5pPr indent="0" marL="1828800" rtl="0">
              <a:buFont typeface="Times New Roman"/>
              <a:buNone/>
              <a:defRPr sz="1600" b="1"/>
            </a:lvl5pPr>
            <a:lvl6pPr indent="0" marL="2286000" rtl="0">
              <a:buFont typeface="Times New Roman"/>
              <a:buNone/>
              <a:defRPr sz="1600" b="1"/>
            </a:lvl6pPr>
            <a:lvl7pPr indent="0" marL="2743200" rtl="0">
              <a:buFont typeface="Times New Roman"/>
              <a:buNone/>
              <a:defRPr sz="1600" b="1"/>
            </a:lvl7pPr>
            <a:lvl8pPr indent="0" marL="3200400" rtl="0">
              <a:buFont typeface="Times New Roman"/>
              <a:buNone/>
              <a:defRPr sz="1600" b="1"/>
            </a:lvl8pPr>
            <a:lvl9pPr indent="0" marL="3657600" rtl="0">
              <a:buFont typeface="Times New Roman"/>
              <a:buNone/>
              <a:defRPr sz="1600" b="1"/>
            </a:lvl9pPr>
          </a:lstStyle>
          <a:p/>
        </p:txBody>
      </p:sp>
      <p:sp>
        <p:nvSpPr>
          <p:cNvPr name="Shape 381" id="381"/>
          <p:cNvSpPr txBox="1"/>
          <p:nvPr>
            <p:ph type="body" idx="2"/>
          </p:nvPr>
        </p:nvSpPr>
        <p:spPr>
          <a:xfrm>
            <a:off y="2174557" x="457200"/>
            <a:ext cy="3951922" cx="4040505"/>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382" id="382"/>
          <p:cNvSpPr txBox="1"/>
          <p:nvPr>
            <p:ph type="body" idx="3"/>
          </p:nvPr>
        </p:nvSpPr>
        <p:spPr>
          <a:xfrm>
            <a:off y="1534477" x="4644866"/>
            <a:ext cy="640080" cx="4041933"/>
          </a:xfrm>
          <a:prstGeom prst="rect">
            <a:avLst/>
          </a:prstGeom>
          <a:noFill/>
          <a:ln>
            <a:noFill/>
          </a:ln>
        </p:spPr>
        <p:txBody>
          <a:bodyPr bIns="91425" tIns="91425" lIns="91425" anchor="b" anchorCtr="0" rIns="91425"/>
          <a:lstStyle>
            <a:lvl1pPr indent="0" marL="0" rtl="0">
              <a:buFont typeface="Times New Roman"/>
              <a:buNone/>
              <a:defRPr sz="2400" b="1"/>
            </a:lvl1pPr>
            <a:lvl2pPr indent="0" marL="457200" rtl="0">
              <a:buFont typeface="Times New Roman"/>
              <a:buNone/>
              <a:defRPr sz="2000" b="1"/>
            </a:lvl2pPr>
            <a:lvl3pPr indent="0" marL="914400" rtl="0">
              <a:buFont typeface="Times New Roman"/>
              <a:buNone/>
              <a:defRPr sz="1800" b="1"/>
            </a:lvl3pPr>
            <a:lvl4pPr indent="0" marL="1371600" rtl="0">
              <a:buFont typeface="Times New Roman"/>
              <a:buNone/>
              <a:defRPr sz="1600" b="1"/>
            </a:lvl4pPr>
            <a:lvl5pPr indent="0" marL="1828800" rtl="0">
              <a:buFont typeface="Times New Roman"/>
              <a:buNone/>
              <a:defRPr sz="1600" b="1"/>
            </a:lvl5pPr>
            <a:lvl6pPr indent="0" marL="2286000" rtl="0">
              <a:buFont typeface="Times New Roman"/>
              <a:buNone/>
              <a:defRPr sz="1600" b="1"/>
            </a:lvl6pPr>
            <a:lvl7pPr indent="0" marL="2743200" rtl="0">
              <a:buFont typeface="Times New Roman"/>
              <a:buNone/>
              <a:defRPr sz="1600" b="1"/>
            </a:lvl7pPr>
            <a:lvl8pPr indent="0" marL="3200400" rtl="0">
              <a:buFont typeface="Times New Roman"/>
              <a:buNone/>
              <a:defRPr sz="1600" b="1"/>
            </a:lvl8pPr>
            <a:lvl9pPr indent="0" marL="3657600" rtl="0">
              <a:buFont typeface="Times New Roman"/>
              <a:buNone/>
              <a:defRPr sz="1600" b="1"/>
            </a:lvl9pPr>
          </a:lstStyle>
          <a:p/>
        </p:txBody>
      </p:sp>
      <p:sp>
        <p:nvSpPr>
          <p:cNvPr name="Shape 383" id="383"/>
          <p:cNvSpPr txBox="1"/>
          <p:nvPr>
            <p:ph type="body" idx="4"/>
          </p:nvPr>
        </p:nvSpPr>
        <p:spPr>
          <a:xfrm>
            <a:off y="2174557" x="4644866"/>
            <a:ext cy="3951922" cx="4041933"/>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384" id="384"/>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85" id="385"/>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86" id="386"/>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387" id="387"/>
        <p:cNvGrpSpPr/>
        <p:nvPr/>
      </p:nvGrpSpPr>
      <p:grpSpPr>
        <a:xfrm>
          <a:off y="0" x="0"/>
          <a:ext cy="0" cx="0"/>
          <a:chOff y="0" x="0"/>
          <a:chExt cy="0" cx="0"/>
        </a:xfrm>
      </p:grpSpPr>
      <p:sp>
        <p:nvSpPr>
          <p:cNvPr name="Shape 388" id="388"/>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389" id="389"/>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90" id="390"/>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91" id="391"/>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392" id="392"/>
        <p:cNvGrpSpPr/>
        <p:nvPr/>
      </p:nvGrpSpPr>
      <p:grpSpPr>
        <a:xfrm>
          <a:off y="0" x="0"/>
          <a:ext cy="0" cx="0"/>
          <a:chOff y="0" x="0"/>
          <a:chExt cy="0" cx="0"/>
        </a:xfrm>
      </p:grpSpPr>
      <p:sp>
        <p:nvSpPr>
          <p:cNvPr name="Shape 393" id="393"/>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94" id="394"/>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95" id="395"/>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name="Shape 396" id="396"/>
        <p:cNvGrpSpPr/>
        <p:nvPr/>
      </p:nvGrpSpPr>
      <p:grpSpPr>
        <a:xfrm>
          <a:off y="0" x="0"/>
          <a:ext cy="0" cx="0"/>
          <a:chOff y="0" x="0"/>
          <a:chExt cy="0" cx="0"/>
        </a:xfrm>
      </p:grpSpPr>
      <p:sp>
        <p:nvSpPr>
          <p:cNvPr name="Shape 397" id="397"/>
          <p:cNvSpPr txBox="1"/>
          <p:nvPr>
            <p:ph type="title"/>
          </p:nvPr>
        </p:nvSpPr>
        <p:spPr>
          <a:xfrm>
            <a:off y="272891" x="457200"/>
            <a:ext cy="1161573" cx="3008947"/>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98" id="398"/>
          <p:cNvSpPr txBox="1"/>
          <p:nvPr>
            <p:ph type="body" idx="1"/>
          </p:nvPr>
        </p:nvSpPr>
        <p:spPr>
          <a:xfrm>
            <a:off y="272891" x="3574732"/>
            <a:ext cy="5853588" cx="5112067"/>
          </a:xfrm>
          <a:prstGeom prst="rect">
            <a:avLst/>
          </a:prstGeom>
          <a:noFill/>
          <a:ln>
            <a:noFill/>
          </a:ln>
        </p:spPr>
        <p:txBody>
          <a:bodyPr bIns="91425" tIns="91425" lIns="91425" anchor="t" anchorCtr="0" rIns="91425"/>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name="Shape 399" id="399"/>
          <p:cNvSpPr txBox="1"/>
          <p:nvPr>
            <p:ph type="body" idx="2"/>
          </p:nvPr>
        </p:nvSpPr>
        <p:spPr>
          <a:xfrm>
            <a:off y="1434465" x="457200"/>
            <a:ext cy="4692015" cx="3008947"/>
          </a:xfrm>
          <a:prstGeom prst="rect">
            <a:avLst/>
          </a:prstGeom>
          <a:noFill/>
          <a:ln>
            <a:noFill/>
          </a:ln>
        </p:spPr>
        <p:txBody>
          <a:bodyPr bIns="91425" tIns="91425" lIns="91425" anchor="t" anchorCtr="0" rIns="91425"/>
          <a:lstStyle>
            <a:lvl1pPr indent="0" marL="0" rtl="0">
              <a:buFont typeface="Times New Roman"/>
              <a:buNone/>
              <a:defRPr sz="1400"/>
            </a:lvl1pPr>
            <a:lvl2pPr indent="0" marL="457200" rtl="0">
              <a:buFont typeface="Times New Roman"/>
              <a:buNone/>
              <a:defRPr sz="1200"/>
            </a:lvl2pPr>
            <a:lvl3pPr indent="0" marL="914400" rtl="0">
              <a:buFont typeface="Times New Roman"/>
              <a:buNone/>
              <a:defRPr sz="1000"/>
            </a:lvl3pPr>
            <a:lvl4pPr indent="0" marL="1371600" rtl="0">
              <a:buFont typeface="Times New Roman"/>
              <a:buNone/>
              <a:defRPr sz="900"/>
            </a:lvl4pPr>
            <a:lvl5pPr indent="0" marL="1828800" rtl="0">
              <a:buFont typeface="Times New Roman"/>
              <a:buNone/>
              <a:defRPr sz="900"/>
            </a:lvl5pPr>
            <a:lvl6pPr indent="0" marL="2286000" rtl="0">
              <a:buFont typeface="Times New Roman"/>
              <a:buNone/>
              <a:defRPr sz="900"/>
            </a:lvl6pPr>
            <a:lvl7pPr indent="0" marL="2743200" rtl="0">
              <a:buFont typeface="Times New Roman"/>
              <a:buNone/>
              <a:defRPr sz="900"/>
            </a:lvl7pPr>
            <a:lvl8pPr indent="0" marL="3200400" rtl="0">
              <a:buFont typeface="Times New Roman"/>
              <a:buNone/>
              <a:defRPr sz="900"/>
            </a:lvl8pPr>
            <a:lvl9pPr indent="0" marL="3657600" rtl="0">
              <a:buFont typeface="Times New Roman"/>
              <a:buNone/>
              <a:defRPr sz="900"/>
            </a:lvl9pPr>
          </a:lstStyle>
          <a:p/>
        </p:txBody>
      </p:sp>
      <p:sp>
        <p:nvSpPr>
          <p:cNvPr name="Shape 400" id="400"/>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01" id="401"/>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02" id="402"/>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x">
    <p:spTree>
      <p:nvGrpSpPr>
        <p:cNvPr name="Shape 403" id="403"/>
        <p:cNvGrpSpPr/>
        <p:nvPr/>
      </p:nvGrpSpPr>
      <p:grpSpPr>
        <a:xfrm>
          <a:off y="0" x="0"/>
          <a:ext cy="0" cx="0"/>
          <a:chOff y="0" x="0"/>
          <a:chExt cy="0" cx="0"/>
        </a:xfrm>
      </p:grpSpPr>
      <p:sp>
        <p:nvSpPr>
          <p:cNvPr name="Shape 404" id="404"/>
          <p:cNvSpPr txBox="1"/>
          <p:nvPr>
            <p:ph type="title"/>
          </p:nvPr>
        </p:nvSpPr>
        <p:spPr>
          <a:xfrm>
            <a:off y="4800600" x="1791652"/>
            <a:ext cy="567214" cx="5486400"/>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405" id="405"/>
          <p:cNvSpPr/>
          <p:nvPr>
            <p:ph type="pic" idx="2"/>
          </p:nvPr>
        </p:nvSpPr>
        <p:spPr>
          <a:xfrm>
            <a:off y="612934" x="1791652"/>
            <a:ext cy="4114800" cx="5486400"/>
          </a:xfrm>
          <a:prstGeom prst="rect">
            <a:avLst/>
          </a:prstGeom>
          <a:noFill/>
          <a:ln>
            <a:noFill/>
          </a:ln>
        </p:spPr>
        <p:txBody>
          <a:bodyPr bIns="91425" tIns="91425" lIns="91425" anchor="t" anchorCtr="0" rIns="91425"/>
          <a:lstStyle>
            <a:lvl1pPr indent="0" marR="0" algn="l" marL="0" rtl="0">
              <a:buClr>
                <a:schemeClr val="dk1"/>
              </a:buClr>
              <a:buFont typeface="Times New Roman"/>
              <a:buNone/>
              <a:defRPr i="0" baseline="0" strike="noStrike" sz="3200" b="0" cap="none" u="none">
                <a:solidFill>
                  <a:schemeClr val="dk1"/>
                </a:solidFill>
                <a:latin typeface="Times New Roman"/>
                <a:ea typeface="Times New Roman"/>
                <a:cs typeface="Times New Roman"/>
                <a:sym typeface="Times New Roman"/>
              </a:defRPr>
            </a:lvl1pPr>
            <a:lvl2pPr indent="0" marR="0" algn="l" marL="457200" rtl="0">
              <a:buClr>
                <a:schemeClr val="dk1"/>
              </a:buClr>
              <a:buFont typeface="Times New Roman"/>
              <a:buNone/>
              <a:defRPr i="0" baseline="0" strike="noStrike" sz="2800" b="0" cap="none" u="none">
                <a:solidFill>
                  <a:schemeClr val="dk1"/>
                </a:solidFill>
                <a:latin typeface="Times New Roman"/>
                <a:ea typeface="Times New Roman"/>
                <a:cs typeface="Times New Roman"/>
                <a:sym typeface="Times New Roman"/>
              </a:defRPr>
            </a:lvl2pPr>
            <a:lvl3pPr indent="0" marR="0" algn="l" marL="914400" rtl="0">
              <a:buClr>
                <a:schemeClr val="dk1"/>
              </a:buClr>
              <a:buFont typeface="Times New Roman"/>
              <a:buNone/>
              <a:defRPr i="0" baseline="0" strike="noStrike" sz="2400" b="0" cap="none" u="none">
                <a:solidFill>
                  <a:schemeClr val="dk1"/>
                </a:solidFill>
                <a:latin typeface="Times New Roman"/>
                <a:ea typeface="Times New Roman"/>
                <a:cs typeface="Times New Roman"/>
                <a:sym typeface="Times New Roman"/>
              </a:defRPr>
            </a:lvl3pPr>
            <a:lvl4pPr indent="0" marR="0" algn="l" marL="13716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4pPr>
            <a:lvl5pPr indent="0" marR="0" algn="l" marL="18288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5pPr>
            <a:lvl6pPr indent="0" marR="0" algn="l" marL="22860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6pPr>
            <a:lvl7pPr indent="0" marR="0" algn="l" marL="27432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7pPr>
            <a:lvl8pPr indent="0" marR="0" algn="l" marL="32004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8pPr>
            <a:lvl9pPr indent="0" marR="0" algn="l" marL="3657600" rtl="0">
              <a:buClr>
                <a:schemeClr val="dk1"/>
              </a:buClr>
              <a:buFont typeface="Times New Roman"/>
              <a:buNone/>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406" id="406"/>
          <p:cNvSpPr txBox="1"/>
          <p:nvPr>
            <p:ph type="body" idx="1"/>
          </p:nvPr>
        </p:nvSpPr>
        <p:spPr>
          <a:xfrm>
            <a:off y="5367814" x="1791652"/>
            <a:ext cy="804385" cx="5486400"/>
          </a:xfrm>
          <a:prstGeom prst="rect">
            <a:avLst/>
          </a:prstGeom>
          <a:noFill/>
          <a:ln>
            <a:noFill/>
          </a:ln>
        </p:spPr>
        <p:txBody>
          <a:bodyPr bIns="91425" tIns="91425" lIns="91425" anchor="t" anchorCtr="0" rIns="91425"/>
          <a:lstStyle>
            <a:lvl1pPr indent="0" marL="0" rtl="0">
              <a:buFont typeface="Times New Roman"/>
              <a:buNone/>
              <a:defRPr sz="1400"/>
            </a:lvl1pPr>
            <a:lvl2pPr indent="0" marL="457200" rtl="0">
              <a:buFont typeface="Times New Roman"/>
              <a:buNone/>
              <a:defRPr sz="1200"/>
            </a:lvl2pPr>
            <a:lvl3pPr indent="0" marL="914400" rtl="0">
              <a:buFont typeface="Times New Roman"/>
              <a:buNone/>
              <a:defRPr sz="1000"/>
            </a:lvl3pPr>
            <a:lvl4pPr indent="0" marL="1371600" rtl="0">
              <a:buFont typeface="Times New Roman"/>
              <a:buNone/>
              <a:defRPr sz="900"/>
            </a:lvl4pPr>
            <a:lvl5pPr indent="0" marL="1828800" rtl="0">
              <a:buFont typeface="Times New Roman"/>
              <a:buNone/>
              <a:defRPr sz="900"/>
            </a:lvl5pPr>
            <a:lvl6pPr indent="0" marL="2286000" rtl="0">
              <a:buFont typeface="Times New Roman"/>
              <a:buNone/>
              <a:defRPr sz="900"/>
            </a:lvl6pPr>
            <a:lvl7pPr indent="0" marL="2743200" rtl="0">
              <a:buFont typeface="Times New Roman"/>
              <a:buNone/>
              <a:defRPr sz="900"/>
            </a:lvl7pPr>
            <a:lvl8pPr indent="0" marL="3200400" rtl="0">
              <a:buFont typeface="Times New Roman"/>
              <a:buNone/>
              <a:defRPr sz="900"/>
            </a:lvl8pPr>
            <a:lvl9pPr indent="0" marL="3657600" rtl="0">
              <a:buFont typeface="Times New Roman"/>
              <a:buNone/>
              <a:defRPr sz="900"/>
            </a:lvl9pPr>
          </a:lstStyle>
          <a:p/>
        </p:txBody>
      </p:sp>
      <p:sp>
        <p:nvSpPr>
          <p:cNvPr name="Shape 407" id="407"/>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08" id="408"/>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09" id="409"/>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name="Shape 410" id="410"/>
        <p:cNvGrpSpPr/>
        <p:nvPr/>
      </p:nvGrpSpPr>
      <p:grpSpPr>
        <a:xfrm>
          <a:off y="0" x="0"/>
          <a:ext cy="0" cx="0"/>
          <a:chOff y="0" x="0"/>
          <a:chExt cy="0" cx="0"/>
        </a:xfrm>
      </p:grpSpPr>
      <p:sp>
        <p:nvSpPr>
          <p:cNvPr name="Shape 411" id="411"/>
          <p:cNvSpPr txBox="1"/>
          <p:nvPr>
            <p:ph type="title"/>
          </p:nvPr>
        </p:nvSpPr>
        <p:spPr>
          <a:xfrm>
            <a:off y="608647" x="685800"/>
            <a:ext cy="1144429" cx="77724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412" id="412"/>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413" id="413"/>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14" id="414"/>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15" id="415"/>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15" id="115"/>
        <p:cNvGrpSpPr/>
        <p:nvPr/>
      </p:nvGrpSpPr>
      <p:grpSpPr>
        <a:xfrm>
          <a:off y="0" x="0"/>
          <a:ext cy="0" cx="0"/>
          <a:chOff y="0" x="0"/>
          <a:chExt cy="0" cx="0"/>
        </a:xfrm>
      </p:grpSpPr>
      <p:grpSp>
        <p:nvGrpSpPr>
          <p:cNvPr name="Shape 116" id="116"/>
          <p:cNvGrpSpPr/>
          <p:nvPr/>
        </p:nvGrpSpPr>
        <p:grpSpPr>
          <a:xfrm>
            <a:off y="668722" x="7231463"/>
            <a:ext cy="451430" cx="1379137"/>
            <a:chOff y="1685724" x="247173"/>
            <a:chExt cy="2332975" cx="7134698"/>
          </a:xfrm>
        </p:grpSpPr>
        <p:sp>
          <p:nvSpPr>
            <p:cNvPr name="Shape 117" id="117"/>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18" id="118"/>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19" id="119"/>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20" id="120"/>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21" id="121"/>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22" id="122"/>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23" id="123"/>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24" id="124"/>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25" id="125"/>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26" id="126"/>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27" id="127"/>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28" id="128"/>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29" id="129"/>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30" id="130"/>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31" id="131"/>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32" id="132"/>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33" id="133"/>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34" id="134"/>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35" id="135"/>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36" id="136"/>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37" id="137"/>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138" id="138"/>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39" id="139"/>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140" id="140"/>
          <p:cNvSpPr txBox="1"/>
          <p:nvPr>
            <p:ph type="body" idx="1"/>
          </p:nvPr>
        </p:nvSpPr>
        <p:spPr>
          <a:xfrm>
            <a:off y="5486400" x="457200"/>
            <a:ext cy="612599" cx="8229600"/>
          </a:xfrm>
          <a:prstGeom prst="rect">
            <a:avLst/>
          </a:prstGeom>
          <a:noFill/>
          <a:ln>
            <a:noFill/>
          </a:ln>
        </p:spPr>
        <p:txBody>
          <a:bodyPr bIns="91425" tIns="91425" lIns="91425" anchor="t" anchorCtr="0" rIns="91425"/>
          <a:lstStyle>
            <a:lvl1pPr indent="-342900" algn="l" marL="342900" rtl="0">
              <a:lnSpc>
                <a:spcPct val="100000"/>
              </a:lnSpc>
              <a:spcBef>
                <a:spcPts val="480"/>
              </a:spcBef>
              <a:spcAft>
                <a:spcPts val="0"/>
              </a:spcAft>
              <a:buClr>
                <a:schemeClr val="dk1"/>
              </a:buClr>
              <a:buSzPct val="166666"/>
              <a:buFont typeface="Arial"/>
              <a:buChar char="•"/>
              <a:defRPr sz="2400">
                <a:solidFill>
                  <a:schemeClr val="dk1"/>
                </a:solidFill>
              </a:defRPr>
            </a:lvl1pPr>
            <a:lvl2pPr rtl="0">
              <a:defRPr sz="2400">
                <a:solidFill>
                  <a:schemeClr val="dk1"/>
                </a:solidFill>
              </a:defRPr>
            </a:lvl2pPr>
            <a:lvl3pPr rtl="0">
              <a:defRPr sz="2400">
                <a:solidFill>
                  <a:schemeClr val="dk1"/>
                </a:solidFill>
              </a:defRPr>
            </a:lvl3pPr>
            <a:lvl4pPr rtl="0">
              <a:defRPr sz="2400">
                <a:solidFill>
                  <a:schemeClr val="dk1"/>
                </a:solidFill>
              </a:defRPr>
            </a:lvl4pPr>
            <a:lvl5pPr rtl="0">
              <a:defRPr sz="2400">
                <a:solidFill>
                  <a:schemeClr val="dk1"/>
                </a:solidFill>
              </a:defRPr>
            </a:lvl5pPr>
            <a:lvl6pPr rtl="0">
              <a:defRPr sz="2400">
                <a:solidFill>
                  <a:schemeClr val="dk1"/>
                </a:solidFill>
              </a:defRPr>
            </a:lvl6pPr>
            <a:lvl7pPr rtl="0">
              <a:defRPr sz="2400">
                <a:solidFill>
                  <a:schemeClr val="dk1"/>
                </a:solidFill>
              </a:defRPr>
            </a:lvl7pPr>
            <a:lvl8pPr rtl="0">
              <a:defRPr sz="2400">
                <a:solidFill>
                  <a:schemeClr val="dk1"/>
                </a:solidFill>
              </a:defRPr>
            </a:lvl8pPr>
            <a:lvl9pPr rtl="0">
              <a:defRPr sz="2400">
                <a:solidFill>
                  <a:schemeClr val="dk1"/>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name="Shape 416" id="416"/>
        <p:cNvGrpSpPr/>
        <p:nvPr/>
      </p:nvGrpSpPr>
      <p:grpSpPr>
        <a:xfrm>
          <a:off y="0" x="0"/>
          <a:ext cy="0" cx="0"/>
          <a:chOff y="0" x="0"/>
          <a:chExt cy="0" cx="0"/>
        </a:xfrm>
      </p:grpSpPr>
      <p:sp>
        <p:nvSpPr>
          <p:cNvPr name="Shape 417" id="417"/>
          <p:cNvSpPr txBox="1"/>
          <p:nvPr>
            <p:ph type="title"/>
          </p:nvPr>
        </p:nvSpPr>
        <p:spPr>
          <a:xfrm>
            <a:off y="608647" x="6515100"/>
            <a:ext cy="5487829" cx="1943100"/>
          </a:xfrm>
          <a:prstGeom prst="rect">
            <a:avLst/>
          </a:prstGeom>
          <a:noFill/>
          <a:ln>
            <a:noFill/>
          </a:ln>
        </p:spPr>
        <p:txBody>
          <a:bodyPr bIns="91425" tIns="91425" lIns="91425" anchor="ctr" anchorCtr="0" rIns="91425"/>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marL="457200" rtl="0">
              <a:spcBef>
                <a:spcPts val="0"/>
              </a:spcBef>
              <a:spcAft>
                <a:spcPts val="0"/>
              </a:spcAft>
              <a:defRPr sz="4400">
                <a:solidFill>
                  <a:schemeClr val="dk2"/>
                </a:solidFill>
                <a:latin typeface="Times New Roman"/>
                <a:ea typeface="Times New Roman"/>
                <a:cs typeface="Times New Roman"/>
                <a:sym typeface="Times New Roman"/>
              </a:defRPr>
            </a:lvl6pPr>
            <a:lvl7pPr algn="ctr" marL="914400" rtl="0">
              <a:spcBef>
                <a:spcPts val="0"/>
              </a:spcBef>
              <a:spcAft>
                <a:spcPts val="0"/>
              </a:spcAft>
              <a:defRPr sz="4400">
                <a:solidFill>
                  <a:schemeClr val="dk2"/>
                </a:solidFill>
                <a:latin typeface="Times New Roman"/>
                <a:ea typeface="Times New Roman"/>
                <a:cs typeface="Times New Roman"/>
                <a:sym typeface="Times New Roman"/>
              </a:defRPr>
            </a:lvl7pPr>
            <a:lvl8pPr algn="ctr" marL="1371600" rtl="0">
              <a:spcBef>
                <a:spcPts val="0"/>
              </a:spcBef>
              <a:spcAft>
                <a:spcPts val="0"/>
              </a:spcAft>
              <a:defRPr sz="4400">
                <a:solidFill>
                  <a:schemeClr val="dk2"/>
                </a:solidFill>
                <a:latin typeface="Times New Roman"/>
                <a:ea typeface="Times New Roman"/>
                <a:cs typeface="Times New Roman"/>
                <a:sym typeface="Times New Roman"/>
              </a:defRPr>
            </a:lvl8pPr>
            <a:lvl9pPr algn="ctr" marL="1828800" rtl="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name="Shape 418" id="418"/>
          <p:cNvSpPr txBox="1"/>
          <p:nvPr>
            <p:ph type="body" idx="1"/>
          </p:nvPr>
        </p:nvSpPr>
        <p:spPr>
          <a:xfrm>
            <a:off y="608647" x="685800"/>
            <a:ext cy="5487829" cx="5692140"/>
          </a:xfrm>
          <a:prstGeom prst="rect">
            <a:avLst/>
          </a:prstGeom>
          <a:noFill/>
          <a:ln>
            <a:noFill/>
          </a:ln>
        </p:spPr>
        <p:txBody>
          <a:bodyPr bIns="91425" tIns="91425" lIns="91425" anchor="t" anchorCtr="0" rIns="91425"/>
          <a:lstStyle>
            <a:lvl1pPr indent="-222250" algn="l" marL="342900"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indent="-177800" algn="l" marL="742950"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indent="-136525" algn="l" marL="1143000"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indent="-152400" algn="l" marL="1600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indent="-152400" algn="l" marL="20574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indent="-152400" algn="l" marL="25146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indent="-152400" algn="l" marL="29718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indent="-152400" algn="l" marL="34290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indent="-152400" algn="l" marL="3886200"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name="Shape 419" id="419"/>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20" id="420"/>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421" id="421"/>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141" id="141"/>
        <p:cNvGrpSpPr/>
        <p:nvPr/>
      </p:nvGrpSpPr>
      <p:grpSpPr>
        <a:xfrm>
          <a:off y="0" x="0"/>
          <a:ext cy="0" cx="0"/>
          <a:chOff y="0" x="0"/>
          <a:chExt cy="0" cx="0"/>
        </a:xfrm>
      </p:grpSpPr>
      <p:grpSp>
        <p:nvGrpSpPr>
          <p:cNvPr name="Shape 142" id="142"/>
          <p:cNvGrpSpPr/>
          <p:nvPr/>
        </p:nvGrpSpPr>
        <p:grpSpPr>
          <a:xfrm>
            <a:off y="668722" x="7231463"/>
            <a:ext cy="451430" cx="1379137"/>
            <a:chOff y="1685725" x="247175"/>
            <a:chExt cy="2332975" cx="7134700"/>
          </a:xfrm>
        </p:grpSpPr>
        <p:sp>
          <p:nvSpPr>
            <p:cNvPr name="Shape 143" id="143"/>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44" id="144"/>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45" id="145"/>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46" id="146"/>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47" id="147"/>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48" id="148"/>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49" id="149"/>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50" id="150"/>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51" id="151"/>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52" id="152"/>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53" id="153"/>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54" id="154"/>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55" id="155"/>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56" id="156"/>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57" id="157"/>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58" id="158"/>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59" id="159"/>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60" id="160"/>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61" id="161"/>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62" id="162"/>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63" id="163"/>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64" id="164"/>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165" id="165"/>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Blue)">
  <p:cSld name="Separator (Blue)">
    <p:bg>
      <p:bgPr>
        <a:solidFill>
          <a:schemeClr val="accent1"/>
        </a:solidFill>
      </p:bgPr>
    </p:bg>
    <p:spTree>
      <p:nvGrpSpPr>
        <p:cNvPr name="Shape 166" id="166"/>
        <p:cNvGrpSpPr/>
        <p:nvPr/>
      </p:nvGrpSpPr>
      <p:grpSpPr>
        <a:xfrm>
          <a:off y="0" x="0"/>
          <a:ext cy="0" cx="0"/>
          <a:chOff y="0" x="0"/>
          <a:chExt cy="0" cx="0"/>
        </a:xfrm>
      </p:grpSpPr>
      <p:sp>
        <p:nvSpPr>
          <p:cNvPr name="Shape 167" id="167"/>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168" id="168"/>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169" id="169"/>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170" id="170"/>
          <p:cNvGrpSpPr/>
          <p:nvPr/>
        </p:nvGrpSpPr>
        <p:grpSpPr>
          <a:xfrm>
            <a:off y="4361807" x="0"/>
            <a:ext cy="2491988" cx="9144308"/>
            <a:chOff y="4853348" x="17169"/>
            <a:chExt cy="2766724" cx="10133320"/>
          </a:xfrm>
        </p:grpSpPr>
        <p:sp>
          <p:nvSpPr>
            <p:cNvPr name="Shape 171" id="171"/>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172" id="172"/>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73" id="173"/>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74" id="174"/>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175" id="175"/>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176" id="176"/>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177" id="177"/>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Red)">
  <p:cSld name="Separator (Red)">
    <p:bg>
      <p:bgPr>
        <a:solidFill>
          <a:schemeClr val="accent2"/>
        </a:solidFill>
      </p:bgPr>
    </p:bg>
    <p:spTree>
      <p:nvGrpSpPr>
        <p:cNvPr name="Shape 178" id="178"/>
        <p:cNvGrpSpPr/>
        <p:nvPr/>
      </p:nvGrpSpPr>
      <p:grpSpPr>
        <a:xfrm>
          <a:off y="0" x="0"/>
          <a:ext cy="0" cx="0"/>
          <a:chOff y="0" x="0"/>
          <a:chExt cy="0" cx="0"/>
        </a:xfrm>
      </p:grpSpPr>
      <p:sp>
        <p:nvSpPr>
          <p:cNvPr name="Shape 179" id="179"/>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180" id="180"/>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181" id="181"/>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182" id="182"/>
          <p:cNvGrpSpPr/>
          <p:nvPr/>
        </p:nvGrpSpPr>
        <p:grpSpPr>
          <a:xfrm>
            <a:off y="4361807" x="0"/>
            <a:ext cy="2491988" cx="9144308"/>
            <a:chOff y="4853348" x="17169"/>
            <a:chExt cy="2766724" cx="10133320"/>
          </a:xfrm>
        </p:grpSpPr>
        <p:sp>
          <p:nvSpPr>
            <p:cNvPr name="Shape 183" id="183"/>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184" id="184"/>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85" id="185"/>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86" id="186"/>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187" id="187"/>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188" id="188"/>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189" id="189"/>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Yellow)">
  <p:cSld name="Separator (Yellow)">
    <p:bg>
      <p:bgPr>
        <a:solidFill>
          <a:schemeClr val="accent3"/>
        </a:solidFill>
      </p:bgPr>
    </p:bg>
    <p:spTree>
      <p:nvGrpSpPr>
        <p:cNvPr name="Shape 190" id="190"/>
        <p:cNvGrpSpPr/>
        <p:nvPr/>
      </p:nvGrpSpPr>
      <p:grpSpPr>
        <a:xfrm>
          <a:off y="0" x="0"/>
          <a:ext cy="0" cx="0"/>
          <a:chOff y="0" x="0"/>
          <a:chExt cy="0" cx="0"/>
        </a:xfrm>
      </p:grpSpPr>
      <p:sp>
        <p:nvSpPr>
          <p:cNvPr name="Shape 191" id="191"/>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192" id="192"/>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193" id="193"/>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194" id="194"/>
          <p:cNvGrpSpPr/>
          <p:nvPr/>
        </p:nvGrpSpPr>
        <p:grpSpPr>
          <a:xfrm>
            <a:off y="4361807" x="0"/>
            <a:ext cy="2491988" cx="9144308"/>
            <a:chOff y="4853348" x="17169"/>
            <a:chExt cy="2766724" cx="10133320"/>
          </a:xfrm>
        </p:grpSpPr>
        <p:sp>
          <p:nvSpPr>
            <p:cNvPr name="Shape 195" id="195"/>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196" id="196"/>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97" id="197"/>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198" id="198"/>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199" id="199"/>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00" id="200"/>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01" id="201"/>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10" Target="../slideLayouts/slideLayout10.xml"/><Relationship Type="http://schemas.openxmlformats.org/officeDocument/2006/relationships/slideLayout" Id="rId4" Target="../slideLayouts/slideLayout4.xml"/><Relationship Type="http://schemas.openxmlformats.org/officeDocument/2006/relationships/theme" Id="rId11" Target="../theme/theme8.xml"/><Relationship Type="http://schemas.openxmlformats.org/officeDocument/2006/relationships/slideLayout" Id="rId3" Target="../slideLayouts/slideLayout3.xml"/><Relationship Type="http://schemas.openxmlformats.org/officeDocument/2006/relationships/slideLayout" Id="rId9" Target="../slideLayouts/slideLayout9.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slideLayout" Id="rId8" Target="../slideLayouts/slideLayout8.xml"/><Relationship Type="http://schemas.openxmlformats.org/officeDocument/2006/relationships/slideLayout" Id="rId7" Target="../slideLayouts/slideLayout7.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12.xml"/><Relationship Type="http://schemas.openxmlformats.org/officeDocument/2006/relationships/slideLayout" Id="rId1" Target="../slideLayouts/slideLayout11.xml"/><Relationship Type="http://schemas.openxmlformats.org/officeDocument/2006/relationships/slideLayout" Id="rId4" Target="../slideLayouts/slideLayout14.xml"/><Relationship Type="http://schemas.openxmlformats.org/officeDocument/2006/relationships/slideLayout" Id="rId3" Target="../slideLayouts/slideLayout13.xml"/><Relationship Type="http://schemas.openxmlformats.org/officeDocument/2006/relationships/slideLayout" Id="rId6" Target="../slideLayouts/slideLayout16.xml"/><Relationship Type="http://schemas.openxmlformats.org/officeDocument/2006/relationships/slideLayout" Id="rId5" Target="../slideLayouts/slideLayout15.xml"/><Relationship Type="http://schemas.openxmlformats.org/officeDocument/2006/relationships/theme" Id="rId7" Target="../theme/theme1.xml"/></Relationships>
</file>

<file path=ppt/slideMasters/_rels/slideMaster3.xml.rels><?xml version="1.0" encoding="UTF-8" standalone="yes"?><Relationships xmlns="http://schemas.openxmlformats.org/package/2006/relationships"><Relationship Type="http://schemas.openxmlformats.org/officeDocument/2006/relationships/theme" Id="rId12" Target="../theme/theme3.xml"/><Relationship Type="http://schemas.openxmlformats.org/officeDocument/2006/relationships/slideLayout" Id="rId2" Target="../slideLayouts/slideLayout18.xml"/><Relationship Type="http://schemas.openxmlformats.org/officeDocument/2006/relationships/slideLayout" Id="rId1" Target="../slideLayouts/slideLayout17.xml"/><Relationship Type="http://schemas.openxmlformats.org/officeDocument/2006/relationships/slideLayout" Id="rId10" Target="../slideLayouts/slideLayout26.xml"/><Relationship Type="http://schemas.openxmlformats.org/officeDocument/2006/relationships/slideLayout" Id="rId4" Target="../slideLayouts/slideLayout20.xml"/><Relationship Type="http://schemas.openxmlformats.org/officeDocument/2006/relationships/slideLayout" Id="rId11" Target="../slideLayouts/slideLayout27.xml"/><Relationship Type="http://schemas.openxmlformats.org/officeDocument/2006/relationships/slideLayout" Id="rId3" Target="../slideLayouts/slideLayout19.xml"/><Relationship Type="http://schemas.openxmlformats.org/officeDocument/2006/relationships/slideLayout" Id="rId9" Target="../slideLayouts/slideLayout25.xml"/><Relationship Type="http://schemas.openxmlformats.org/officeDocument/2006/relationships/slideLayout" Id="rId6" Target="../slideLayouts/slideLayout22.xml"/><Relationship Type="http://schemas.openxmlformats.org/officeDocument/2006/relationships/slideLayout" Id="rId5" Target="../slideLayouts/slideLayout21.xml"/><Relationship Type="http://schemas.openxmlformats.org/officeDocument/2006/relationships/slideLayout" Id="rId8" Target="../slideLayouts/slideLayout24.xml"/><Relationship Type="http://schemas.openxmlformats.org/officeDocument/2006/relationships/slideLayout" Id="rId7" Target="../slideLayouts/slideLayout23.xml"/></Relationships>
</file>

<file path=ppt/slideMasters/_rels/slideMaster4.xml.rels><?xml version="1.0" encoding="UTF-8" standalone="yes"?><Relationships xmlns="http://schemas.openxmlformats.org/package/2006/relationships"><Relationship Type="http://schemas.openxmlformats.org/officeDocument/2006/relationships/slideLayout" Id="rId2" Target="../slideLayouts/slideLayout29.xml"/><Relationship Type="http://schemas.openxmlformats.org/officeDocument/2006/relationships/slideLayout" Id="rId1" Target="../slideLayouts/slideLayout28.xml"/><Relationship Type="http://schemas.openxmlformats.org/officeDocument/2006/relationships/slideLayout" Id="rId4" Target="../slideLayouts/slideLayout31.xml"/><Relationship Type="http://schemas.openxmlformats.org/officeDocument/2006/relationships/slideLayout" Id="rId3" Target="../slideLayouts/slideLayout30.xml"/><Relationship Type="http://schemas.openxmlformats.org/officeDocument/2006/relationships/slideLayout" Id="rId6" Target="../slideLayouts/slideLayout33.xml"/><Relationship Type="http://schemas.openxmlformats.org/officeDocument/2006/relationships/slideLayout" Id="rId5" Target="../slideLayouts/slideLayout32.xml"/><Relationship Type="http://schemas.openxmlformats.org/officeDocument/2006/relationships/theme" Id="rId7" Target="../theme/theme7.xml"/></Relationships>
</file>

<file path=ppt/slideMasters/_rels/slideMaster5.xml.rels><?xml version="1.0" encoding="UTF-8" standalone="yes"?><Relationships xmlns="http://schemas.openxmlformats.org/package/2006/relationships"><Relationship Type="http://schemas.openxmlformats.org/officeDocument/2006/relationships/slideLayout" Id="rId2" Target="../slideLayouts/slideLayout35.xml"/><Relationship Type="http://schemas.openxmlformats.org/officeDocument/2006/relationships/slideLayout" Id="rId1" Target="../slideLayouts/slideLayout34.xml"/><Relationship Type="http://schemas.openxmlformats.org/officeDocument/2006/relationships/slideLayout" Id="rId4" Target="../slideLayouts/slideLayout37.xml"/><Relationship Type="http://schemas.openxmlformats.org/officeDocument/2006/relationships/slideLayout" Id="rId3" Target="../slideLayouts/slideLayout36.xml"/><Relationship Type="http://schemas.openxmlformats.org/officeDocument/2006/relationships/slideLayout" Id="rId6" Target="../slideLayouts/slideLayout39.xml"/><Relationship Type="http://schemas.openxmlformats.org/officeDocument/2006/relationships/slideLayout" Id="rId5" Target="../slideLayouts/slideLayout38.xml"/><Relationship Type="http://schemas.openxmlformats.org/officeDocument/2006/relationships/theme" Id="rId7" Target="../theme/theme6.xml"/></Relationships>
</file>

<file path=ppt/slideMasters/_rels/slideMaster6.xml.rels><?xml version="1.0" encoding="UTF-8" standalone="yes"?><Relationships xmlns="http://schemas.openxmlformats.org/package/2006/relationships"><Relationship Type="http://schemas.openxmlformats.org/officeDocument/2006/relationships/theme" Id="rId12" Target="../theme/theme4.xml"/><Relationship Type="http://schemas.openxmlformats.org/officeDocument/2006/relationships/slideLayout" Id="rId2" Target="../slideLayouts/slideLayout41.xml"/><Relationship Type="http://schemas.openxmlformats.org/officeDocument/2006/relationships/slideLayout" Id="rId1" Target="../slideLayouts/slideLayout40.xml"/><Relationship Type="http://schemas.openxmlformats.org/officeDocument/2006/relationships/slideLayout" Id="rId10" Target="../slideLayouts/slideLayout49.xml"/><Relationship Type="http://schemas.openxmlformats.org/officeDocument/2006/relationships/slideLayout" Id="rId4" Target="../slideLayouts/slideLayout43.xml"/><Relationship Type="http://schemas.openxmlformats.org/officeDocument/2006/relationships/slideLayout" Id="rId11" Target="../slideLayouts/slideLayout50.xml"/><Relationship Type="http://schemas.openxmlformats.org/officeDocument/2006/relationships/slideLayout" Id="rId3" Target="../slideLayouts/slideLayout42.xml"/><Relationship Type="http://schemas.openxmlformats.org/officeDocument/2006/relationships/slideLayout" Id="rId9" Target="../slideLayouts/slideLayout48.xml"/><Relationship Type="http://schemas.openxmlformats.org/officeDocument/2006/relationships/slideLayout" Id="rId6" Target="../slideLayouts/slideLayout45.xml"/><Relationship Type="http://schemas.openxmlformats.org/officeDocument/2006/relationships/slideLayout" Id="rId5" Target="../slideLayouts/slideLayout44.xml"/><Relationship Type="http://schemas.openxmlformats.org/officeDocument/2006/relationships/slideLayout" Id="rId8" Target="../slideLayouts/slideLayout47.xml"/><Relationship Type="http://schemas.openxmlformats.org/officeDocument/2006/relationships/slideLayout" Id="rId7"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901199" cx="6705599"/>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6" id="6"/>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indent="-342900" algn="l" marL="342900" rtl="0">
              <a:spcBef>
                <a:spcPts val="480"/>
              </a:spcBef>
              <a:buClr>
                <a:schemeClr val="dk1"/>
              </a:buClr>
              <a:buSzPct val="166666"/>
              <a:buFont typeface="Arial"/>
              <a:buChar char="•"/>
              <a:defRPr i="0" baseline="0" strike="noStrike" sz="24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
        <p:nvSpPr>
          <p:cNvPr name="Shape 7" id="7"/>
          <p:cNvSpPr txBox="1"/>
          <p:nvPr>
            <p:ph type="ftr" idx="11"/>
          </p:nvPr>
        </p:nvSpPr>
        <p:spPr>
          <a:xfrm>
            <a:off y="6356350" x="5791200"/>
            <a:ext cy="365099" cx="2895600"/>
          </a:xfrm>
          <a:prstGeom prst="rect">
            <a:avLst/>
          </a:prstGeom>
          <a:noFill/>
          <a:ln>
            <a:noFill/>
          </a:ln>
        </p:spPr>
        <p:txBody>
          <a:bodyPr bIns="91425" tIns="91425" lIns="91425" anchor="t" anchorCtr="0" rIns="91425"/>
          <a:lstStyle>
            <a:lvl1pPr indent="0" algn="r" marL="0" rtl="0">
              <a:defRPr i="0" baseline="0" strike="noStrike" sz="700" b="0" cap="none" u="none">
                <a:solidFill>
                  <a:schemeClr val="lt2"/>
                </a:solidFill>
                <a:latin typeface="Arial"/>
                <a:ea typeface="Arial"/>
                <a:cs typeface="Arial"/>
                <a:sym typeface="Arial"/>
              </a:defRPr>
            </a:lvl1pPr>
            <a:lvl2pPr indent="0" algn="r" marL="0" rtl="0">
              <a:defRPr i="0" baseline="0" strike="noStrike" sz="700" b="0" cap="none" u="none">
                <a:solidFill>
                  <a:schemeClr val="lt2"/>
                </a:solidFill>
                <a:latin typeface="Arial"/>
                <a:ea typeface="Arial"/>
                <a:cs typeface="Arial"/>
                <a:sym typeface="Arial"/>
              </a:defRPr>
            </a:lvl2pPr>
            <a:lvl3pPr indent="0" algn="r" marL="0" rtl="0">
              <a:defRPr i="0" baseline="0" strike="noStrike" sz="700" b="0" cap="none" u="none">
                <a:solidFill>
                  <a:schemeClr val="lt2"/>
                </a:solidFill>
                <a:latin typeface="Arial"/>
                <a:ea typeface="Arial"/>
                <a:cs typeface="Arial"/>
                <a:sym typeface="Arial"/>
              </a:defRPr>
            </a:lvl3pPr>
            <a:lvl4pPr indent="0" algn="r" marL="0" rtl="0">
              <a:defRPr i="0" baseline="0" strike="noStrike" sz="700" b="0" cap="none" u="none">
                <a:solidFill>
                  <a:schemeClr val="lt2"/>
                </a:solidFill>
                <a:latin typeface="Arial"/>
                <a:ea typeface="Arial"/>
                <a:cs typeface="Arial"/>
                <a:sym typeface="Arial"/>
              </a:defRPr>
            </a:lvl4pPr>
            <a:lvl5pPr indent="0" algn="r" marL="0" rtl="0">
              <a:defRPr i="0" baseline="0" strike="noStrike" sz="700" b="0" cap="none" u="none">
                <a:solidFill>
                  <a:schemeClr val="lt2"/>
                </a:solidFill>
                <a:latin typeface="Arial"/>
                <a:ea typeface="Arial"/>
                <a:cs typeface="Arial"/>
                <a:sym typeface="Arial"/>
              </a:defRPr>
            </a:lvl5pPr>
            <a:lvl6pPr indent="0" algn="r" marL="0" rtl="0">
              <a:defRPr i="0" baseline="0" strike="noStrike" sz="700" b="0" cap="none" u="none">
                <a:solidFill>
                  <a:schemeClr val="lt2"/>
                </a:solidFill>
                <a:latin typeface="Arial"/>
                <a:ea typeface="Arial"/>
                <a:cs typeface="Arial"/>
                <a:sym typeface="Arial"/>
              </a:defRPr>
            </a:lvl6pPr>
            <a:lvl7pPr indent="0" algn="r" marL="0" rtl="0">
              <a:defRPr i="0" baseline="0" strike="noStrike" sz="700" b="0" cap="none" u="none">
                <a:solidFill>
                  <a:schemeClr val="lt2"/>
                </a:solidFill>
                <a:latin typeface="Arial"/>
                <a:ea typeface="Arial"/>
                <a:cs typeface="Arial"/>
                <a:sym typeface="Arial"/>
              </a:defRPr>
            </a:lvl7pPr>
            <a:lvl8pPr indent="0" algn="r" marL="0" rtl="0">
              <a:defRPr i="0" baseline="0" strike="noStrike" sz="700" b="0" cap="none" u="none">
                <a:solidFill>
                  <a:schemeClr val="lt2"/>
                </a:solidFill>
                <a:latin typeface="Arial"/>
                <a:ea typeface="Arial"/>
                <a:cs typeface="Arial"/>
                <a:sym typeface="Arial"/>
              </a:defRPr>
            </a:lvl8pPr>
            <a:lvl9pPr indent="0" algn="r" marL="0" rtl="0">
              <a:defRPr i="0" baseline="0" strike="noStrike" sz="700" b="0" cap="none" u="none">
                <a:solidFill>
                  <a:schemeClr val="lt2"/>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214" id="214"/>
        <p:cNvGrpSpPr/>
        <p:nvPr/>
      </p:nvGrpSpPr>
      <p:grpSpPr>
        <a:xfrm>
          <a:off y="0" x="0"/>
          <a:ext cy="0" cx="0"/>
          <a:chOff y="0" x="0"/>
          <a:chExt cy="0" cx="0"/>
        </a:xfrm>
      </p:grpSpPr>
      <p:sp>
        <p:nvSpPr>
          <p:cNvPr name="Shape 215" id="21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216" id="216"/>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58" r:id="rId1"/>
    <p:sldLayoutId id="2147483659" r:id="rId2"/>
    <p:sldLayoutId id="2147483660" r:id="rId3"/>
    <p:sldLayoutId id="2147483661" r:id="rId4"/>
    <p:sldLayoutId id="2147483662" r:id="rId5"/>
    <p:sldLayoutId id="214748366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232" id="232"/>
        <p:cNvGrpSpPr/>
        <p:nvPr/>
      </p:nvGrpSpPr>
      <p:grpSpPr>
        <a:xfrm>
          <a:off y="0" x="0"/>
          <a:ext cy="0" cx="0"/>
          <a:chOff y="0" x="0"/>
          <a:chExt cy="0" cx="0"/>
        </a:xfrm>
      </p:grpSpPr>
      <p:sp>
        <p:nvSpPr>
          <p:cNvPr name="Shape 233" id="233"/>
          <p:cNvSpPr txBox="1"/>
          <p:nvPr>
            <p:ph type="title"/>
          </p:nvPr>
        </p:nvSpPr>
        <p:spPr>
          <a:xfrm>
            <a:off y="608647" x="685800"/>
            <a:ext cy="1144429" cx="7772400"/>
          </a:xfrm>
          <a:prstGeom prst="rect">
            <a:avLst/>
          </a:prstGeom>
          <a:noFill/>
          <a:ln>
            <a:noFill/>
          </a:ln>
        </p:spPr>
        <p:txBody>
          <a:bodyPr bIns="91425" tIns="91425" lIns="91425" anchor="ctr" anchorCtr="0" rIns="91425"/>
          <a:lstStyle>
            <a:lvl1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1pPr>
            <a:lvl2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2pPr>
            <a:lvl3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3pPr>
            <a:lvl4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4pPr>
            <a:lvl5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5pPr>
            <a:lvl6pPr indent="0" marR="0" algn="ctr" marL="4572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6pPr>
            <a:lvl7pPr indent="0" marR="0" algn="ctr" marL="9144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7pPr>
            <a:lvl8pPr indent="0" marR="0" algn="ctr" marL="13716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8pPr>
            <a:lvl9pPr indent="0" marR="0" algn="ctr" marL="18288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9pPr>
          </a:lstStyle>
          <a:p/>
        </p:txBody>
      </p:sp>
      <p:sp>
        <p:nvSpPr>
          <p:cNvPr name="Shape 234" id="234"/>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marR="0" algn="l" marL="342900" rtl="0">
              <a:spcBef>
                <a:spcPts val="640"/>
              </a:spcBef>
              <a:spcAft>
                <a:spcPts val="0"/>
              </a:spcAft>
              <a:buClr>
                <a:schemeClr val="dk1"/>
              </a:buClr>
              <a:buFont typeface="Arial"/>
              <a:buChar char="•"/>
              <a:defRPr i="0" baseline="0" strike="noStrike" sz="3200" b="0" cap="none" u="none">
                <a:solidFill>
                  <a:schemeClr val="dk1"/>
                </a:solidFill>
                <a:latin typeface="Times New Roman"/>
                <a:ea typeface="Times New Roman"/>
                <a:cs typeface="Times New Roman"/>
                <a:sym typeface="Times New Roman"/>
              </a:defRPr>
            </a:lvl1pPr>
            <a:lvl2pPr indent="-177800" marR="0" algn="l" marL="742950" rtl="0">
              <a:spcBef>
                <a:spcPts val="560"/>
              </a:spcBef>
              <a:spcAft>
                <a:spcPts val="0"/>
              </a:spcAft>
              <a:buClr>
                <a:schemeClr val="dk1"/>
              </a:buClr>
              <a:buFont typeface="Arial"/>
              <a:buChar char="•"/>
              <a:defRPr i="0" baseline="0" strike="noStrike" sz="2800" b="0" cap="none" u="none">
                <a:solidFill>
                  <a:schemeClr val="dk1"/>
                </a:solidFill>
                <a:latin typeface="Times New Roman"/>
                <a:ea typeface="Times New Roman"/>
                <a:cs typeface="Times New Roman"/>
                <a:sym typeface="Times New Roman"/>
              </a:defRPr>
            </a:lvl2pPr>
            <a:lvl3pPr indent="-136525" marR="0" algn="l" marL="1143000" rtl="0">
              <a:spcBef>
                <a:spcPts val="480"/>
              </a:spcBef>
              <a:spcAft>
                <a:spcPts val="0"/>
              </a:spcAft>
              <a:buClr>
                <a:schemeClr val="dk1"/>
              </a:buClr>
              <a:buFont typeface="Arial"/>
              <a:buChar char="•"/>
              <a:defRPr i="0" baseline="0" strike="noStrike" sz="2400" b="0" cap="none" u="none">
                <a:solidFill>
                  <a:schemeClr val="dk1"/>
                </a:solidFill>
                <a:latin typeface="Times New Roman"/>
                <a:ea typeface="Times New Roman"/>
                <a:cs typeface="Times New Roman"/>
                <a:sym typeface="Times New Roman"/>
              </a:defRPr>
            </a:lvl3pPr>
            <a:lvl4pPr indent="-152400" marR="0" algn="l" marL="16002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4pPr>
            <a:lvl5pPr indent="-152400" marR="0" algn="l" marL="20574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5pPr>
            <a:lvl6pPr indent="-152400" marR="0" algn="l" marL="25146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6pPr>
            <a:lvl7pPr indent="-152400" marR="0" algn="l" marL="29718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7pPr>
            <a:lvl8pPr indent="-152400" marR="0" algn="l" marL="34290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8pPr>
            <a:lvl9pPr indent="-152400" marR="0" algn="l" marL="38862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235" id="235"/>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36" id="236"/>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237" id="237"/>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 accent6="accent6" tx2="lt2" bg2="dk2" accent5="accent5" tx1="dk1" bg1="lt1" accent4="accent4" accent3="accent3" accent2="accent2" accent1="accent1"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07" id="307"/>
        <p:cNvGrpSpPr/>
        <p:nvPr/>
      </p:nvGrpSpPr>
      <p:grpSpPr>
        <a:xfrm>
          <a:off y="0" x="0"/>
          <a:ext cy="0" cx="0"/>
          <a:chOff y="0" x="0"/>
          <a:chExt cy="0" cx="0"/>
        </a:xfrm>
      </p:grpSpPr>
    </p:spTree>
  </p:cSld>
  <p:clrMap accent6="accent6" tx2="lt2" bg2="dk2" accent5="accent5" tx1="dk1" bg1="lt1" accent4="accent4" accent3="accent3" accent2="accent2" accent1="accent1" folHlink="folHlink" hlink="hlink"/>
  <p:sldLayoutIdLst>
    <p:sldLayoutId id="2147483675" r:id="rId1"/>
    <p:sldLayoutId id="2147483676" r:id="rId2"/>
    <p:sldLayoutId id="2147483677" r:id="rId3"/>
    <p:sldLayoutId id="2147483678" r:id="rId4"/>
    <p:sldLayoutId id="2147483679" r:id="rId5"/>
    <p:sldLayoutId id="214748368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327" id="327"/>
        <p:cNvGrpSpPr/>
        <p:nvPr/>
      </p:nvGrpSpPr>
      <p:grpSpPr>
        <a:xfrm>
          <a:off y="0" x="0"/>
          <a:ext cy="0" cx="0"/>
          <a:chOff y="0" x="0"/>
          <a:chExt cy="0" cx="0"/>
        </a:xfrm>
      </p:grpSpPr>
    </p:spTree>
  </p:cSld>
  <p:clrMap accent6="accent6" tx2="lt2" bg2="dk2" accent5="accent5" tx1="dk1" bg1="lt1" accent4="accent4" accent3="accent3" accent2="accent2" accent1="accent1" folHlink="folHlink" hlink="hlink"/>
  <p:sldLayoutIdLst>
    <p:sldLayoutId id="2147483681" r:id="rId1"/>
    <p:sldLayoutId id="2147483682" r:id="rId2"/>
    <p:sldLayoutId id="2147483683" r:id="rId3"/>
    <p:sldLayoutId id="2147483684" r:id="rId4"/>
    <p:sldLayoutId id="2147483685" r:id="rId5"/>
    <p:sldLayoutId id="2147483686"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347" id="347"/>
        <p:cNvGrpSpPr/>
        <p:nvPr/>
      </p:nvGrpSpPr>
      <p:grpSpPr>
        <a:xfrm>
          <a:off y="0" x="0"/>
          <a:ext cy="0" cx="0"/>
          <a:chOff y="0" x="0"/>
          <a:chExt cy="0" cx="0"/>
        </a:xfrm>
      </p:grpSpPr>
      <p:sp>
        <p:nvSpPr>
          <p:cNvPr name="Shape 348" id="348"/>
          <p:cNvSpPr txBox="1"/>
          <p:nvPr>
            <p:ph type="title"/>
          </p:nvPr>
        </p:nvSpPr>
        <p:spPr>
          <a:xfrm>
            <a:off y="608647" x="685800"/>
            <a:ext cy="1144429" cx="7772400"/>
          </a:xfrm>
          <a:prstGeom prst="rect">
            <a:avLst/>
          </a:prstGeom>
          <a:noFill/>
          <a:ln>
            <a:noFill/>
          </a:ln>
        </p:spPr>
        <p:txBody>
          <a:bodyPr bIns="91425" tIns="91425" lIns="91425" anchor="ctr" anchorCtr="0" rIns="91425"/>
          <a:lstStyle>
            <a:lvl1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1pPr>
            <a:lvl2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2pPr>
            <a:lvl3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3pPr>
            <a:lvl4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4pPr>
            <a:lvl5pPr indent="0" marR="0" algn="ctr" marL="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5pPr>
            <a:lvl6pPr indent="0" marR="0" algn="ctr" marL="4572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6pPr>
            <a:lvl7pPr indent="0" marR="0" algn="ctr" marL="9144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7pPr>
            <a:lvl8pPr indent="0" marR="0" algn="ctr" marL="13716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8pPr>
            <a:lvl9pPr indent="0" marR="0" algn="ctr" marL="1828800" rtl="0">
              <a:spcBef>
                <a:spcPts val="0"/>
              </a:spcBef>
              <a:spcAft>
                <a:spcPts val="0"/>
              </a:spcAft>
              <a:defRPr i="0" baseline="0" strike="noStrike" sz="4400" b="0" cap="none" u="none">
                <a:solidFill>
                  <a:schemeClr val="dk2"/>
                </a:solidFill>
                <a:latin typeface="Times New Roman"/>
                <a:ea typeface="Times New Roman"/>
                <a:cs typeface="Times New Roman"/>
                <a:sym typeface="Times New Roman"/>
              </a:defRPr>
            </a:lvl9pPr>
          </a:lstStyle>
          <a:p/>
        </p:txBody>
      </p:sp>
      <p:sp>
        <p:nvSpPr>
          <p:cNvPr name="Shape 349" id="349"/>
          <p:cNvSpPr txBox="1"/>
          <p:nvPr>
            <p:ph type="body" idx="1"/>
          </p:nvPr>
        </p:nvSpPr>
        <p:spPr>
          <a:xfrm>
            <a:off y="1980247" x="685800"/>
            <a:ext cy="4116229" cx="7772400"/>
          </a:xfrm>
          <a:prstGeom prst="rect">
            <a:avLst/>
          </a:prstGeom>
          <a:noFill/>
          <a:ln>
            <a:noFill/>
          </a:ln>
        </p:spPr>
        <p:txBody>
          <a:bodyPr bIns="91425" tIns="91425" lIns="91425" anchor="t" anchorCtr="0" rIns="91425"/>
          <a:lstStyle>
            <a:lvl1pPr indent="-222250" marR="0" algn="l" marL="342900" rtl="0">
              <a:spcBef>
                <a:spcPts val="640"/>
              </a:spcBef>
              <a:spcAft>
                <a:spcPts val="0"/>
              </a:spcAft>
              <a:buClr>
                <a:schemeClr val="dk1"/>
              </a:buClr>
              <a:buFont typeface="Arial"/>
              <a:buChar char="•"/>
              <a:defRPr i="0" baseline="0" strike="noStrike" sz="3200" b="0" cap="none" u="none">
                <a:solidFill>
                  <a:schemeClr val="dk1"/>
                </a:solidFill>
                <a:latin typeface="Times New Roman"/>
                <a:ea typeface="Times New Roman"/>
                <a:cs typeface="Times New Roman"/>
                <a:sym typeface="Times New Roman"/>
              </a:defRPr>
            </a:lvl1pPr>
            <a:lvl2pPr indent="-177800" marR="0" algn="l" marL="742950" rtl="0">
              <a:spcBef>
                <a:spcPts val="560"/>
              </a:spcBef>
              <a:spcAft>
                <a:spcPts val="0"/>
              </a:spcAft>
              <a:buClr>
                <a:schemeClr val="dk1"/>
              </a:buClr>
              <a:buFont typeface="Arial"/>
              <a:buChar char="•"/>
              <a:defRPr i="0" baseline="0" strike="noStrike" sz="2800" b="0" cap="none" u="none">
                <a:solidFill>
                  <a:schemeClr val="dk1"/>
                </a:solidFill>
                <a:latin typeface="Times New Roman"/>
                <a:ea typeface="Times New Roman"/>
                <a:cs typeface="Times New Roman"/>
                <a:sym typeface="Times New Roman"/>
              </a:defRPr>
            </a:lvl2pPr>
            <a:lvl3pPr indent="-136525" marR="0" algn="l" marL="1143000" rtl="0">
              <a:spcBef>
                <a:spcPts val="480"/>
              </a:spcBef>
              <a:spcAft>
                <a:spcPts val="0"/>
              </a:spcAft>
              <a:buClr>
                <a:schemeClr val="dk1"/>
              </a:buClr>
              <a:buFont typeface="Arial"/>
              <a:buChar char="•"/>
              <a:defRPr i="0" baseline="0" strike="noStrike" sz="2400" b="0" cap="none" u="none">
                <a:solidFill>
                  <a:schemeClr val="dk1"/>
                </a:solidFill>
                <a:latin typeface="Times New Roman"/>
                <a:ea typeface="Times New Roman"/>
                <a:cs typeface="Times New Roman"/>
                <a:sym typeface="Times New Roman"/>
              </a:defRPr>
            </a:lvl3pPr>
            <a:lvl4pPr indent="-152400" marR="0" algn="l" marL="16002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4pPr>
            <a:lvl5pPr indent="-152400" marR="0" algn="l" marL="20574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5pPr>
            <a:lvl6pPr indent="-152400" marR="0" algn="l" marL="25146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6pPr>
            <a:lvl7pPr indent="-152400" marR="0" algn="l" marL="29718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7pPr>
            <a:lvl8pPr indent="-152400" marR="0" algn="l" marL="34290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8pPr>
            <a:lvl9pPr indent="-152400" marR="0" algn="l" marL="3886200" rtl="0">
              <a:spcBef>
                <a:spcPts val="400"/>
              </a:spcBef>
              <a:spcAft>
                <a:spcPts val="0"/>
              </a:spcAft>
              <a:buClr>
                <a:schemeClr val="dk1"/>
              </a:buClr>
              <a:buFont typeface="Arial"/>
              <a:buChar char="•"/>
              <a:defRPr i="0" baseline="0" strike="noStrike" sz="2000" b="0" cap="none" u="none">
                <a:solidFill>
                  <a:schemeClr val="dk1"/>
                </a:solidFill>
                <a:latin typeface="Times New Roman"/>
                <a:ea typeface="Times New Roman"/>
                <a:cs typeface="Times New Roman"/>
                <a:sym typeface="Times New Roman"/>
              </a:defRPr>
            </a:lvl9pPr>
          </a:lstStyle>
          <a:p/>
        </p:txBody>
      </p:sp>
      <p:sp>
        <p:nvSpPr>
          <p:cNvPr name="Shape 350" id="350"/>
          <p:cNvSpPr txBox="1"/>
          <p:nvPr>
            <p:ph type="dt" idx="10"/>
          </p:nvPr>
        </p:nvSpPr>
        <p:spPr>
          <a:xfrm>
            <a:off y="6247924" x="685800"/>
            <a:ext cy="458628" cx="1905952"/>
          </a:xfrm>
          <a:prstGeom prst="rect">
            <a:avLst/>
          </a:prstGeom>
          <a:noFill/>
          <a:ln>
            <a:noFill/>
          </a:ln>
        </p:spPr>
        <p:txBody>
          <a:bodyPr bIns="91425" tIns="91425" lIns="91425" anchor="t" anchorCtr="0" rIns="91425"/>
          <a:lstStyle>
            <a:lvl1pPr indent="0" marR="0" algn="l"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51" id="351"/>
          <p:cNvSpPr txBox="1"/>
          <p:nvPr>
            <p:ph type="ftr" idx="11"/>
          </p:nvPr>
        </p:nvSpPr>
        <p:spPr>
          <a:xfrm>
            <a:off y="6247924" x="3123247"/>
            <a:ext cy="458628" cx="2897505"/>
          </a:xfrm>
          <a:prstGeom prst="rect">
            <a:avLst/>
          </a:prstGeom>
          <a:noFill/>
          <a:ln>
            <a:noFill/>
          </a:ln>
        </p:spPr>
        <p:txBody>
          <a:bodyPr bIns="91425" tIns="91425" lIns="91425" anchor="t" anchorCtr="0" rIns="91425"/>
          <a:lstStyle>
            <a:lvl1pPr indent="0" marR="0" algn="ct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
        <p:nvSpPr>
          <p:cNvPr name="Shape 352" id="352"/>
          <p:cNvSpPr txBox="1"/>
          <p:nvPr>
            <p:ph type="sldNum" idx="12"/>
          </p:nvPr>
        </p:nvSpPr>
        <p:spPr>
          <a:xfrm>
            <a:off y="6247924" x="6552247"/>
            <a:ext cy="458628" cx="1907381"/>
          </a:xfrm>
          <a:prstGeom prst="rect">
            <a:avLst/>
          </a:prstGeom>
          <a:noFill/>
          <a:ln>
            <a:noFill/>
          </a:ln>
        </p:spPr>
        <p:txBody>
          <a:bodyPr bIns="91425" tIns="91425" lIns="91425" anchor="t" anchorCtr="0" rIns="91425"/>
          <a:lstStyle>
            <a:lvl1pPr indent="0" marR="0" algn="r" marL="0" rtl="0">
              <a:defRPr i="0" baseline="0" strike="noStrike" sz="1400" b="0" cap="none" u="none">
                <a:solidFill>
                  <a:schemeClr val="dk1"/>
                </a:solidFill>
                <a:latin typeface="Times New Roman"/>
                <a:ea typeface="Times New Roman"/>
                <a:cs typeface="Times New Roman"/>
                <a:sym typeface="Times New Roman"/>
              </a:defRPr>
            </a:lvl1pPr>
            <a:lvl2pPr indent="0" marR="0" algn="l" marL="457200" rtl="0">
              <a:defRPr i="0" baseline="0" strike="noStrike" sz="1800" b="0" cap="none" u="none">
                <a:solidFill>
                  <a:schemeClr val="dk1"/>
                </a:solidFill>
                <a:latin typeface="Times New Roman"/>
                <a:ea typeface="Times New Roman"/>
                <a:cs typeface="Times New Roman"/>
                <a:sym typeface="Times New Roman"/>
              </a:defRPr>
            </a:lvl2pPr>
            <a:lvl3pPr indent="0" marR="0" algn="l" marL="914400" rtl="0">
              <a:defRPr i="0" baseline="0" strike="noStrike" sz="1800" b="0" cap="none" u="none">
                <a:solidFill>
                  <a:schemeClr val="dk1"/>
                </a:solidFill>
                <a:latin typeface="Times New Roman"/>
                <a:ea typeface="Times New Roman"/>
                <a:cs typeface="Times New Roman"/>
                <a:sym typeface="Times New Roman"/>
              </a:defRPr>
            </a:lvl3pPr>
            <a:lvl4pPr indent="0" marR="0" algn="l" marL="1371600" rtl="0">
              <a:defRPr i="0" baseline="0" strike="noStrike" sz="1800" b="0" cap="none" u="none">
                <a:solidFill>
                  <a:schemeClr val="dk1"/>
                </a:solidFill>
                <a:latin typeface="Times New Roman"/>
                <a:ea typeface="Times New Roman"/>
                <a:cs typeface="Times New Roman"/>
                <a:sym typeface="Times New Roman"/>
              </a:defRPr>
            </a:lvl4pPr>
            <a:lvl5pPr indent="0" marR="0" algn="l" marL="1828800" rtl="0">
              <a:defRPr i="0" baseline="0" strike="noStrike" sz="1800" b="0" cap="none" u="none">
                <a:solidFill>
                  <a:schemeClr val="dk1"/>
                </a:solidFill>
                <a:latin typeface="Times New Roman"/>
                <a:ea typeface="Times New Roman"/>
                <a:cs typeface="Times New Roman"/>
                <a:sym typeface="Times New Roman"/>
              </a:defRPr>
            </a:lvl5pPr>
            <a:lvl6pPr indent="0" marR="0" algn="l" marL="2286000" rtl="0">
              <a:defRPr i="0" baseline="0" strike="noStrike" sz="1800" b="0" cap="none" u="none">
                <a:solidFill>
                  <a:schemeClr val="dk1"/>
                </a:solidFill>
                <a:latin typeface="Times New Roman"/>
                <a:ea typeface="Times New Roman"/>
                <a:cs typeface="Times New Roman"/>
                <a:sym typeface="Times New Roman"/>
              </a:defRPr>
            </a:lvl6pPr>
            <a:lvl7pPr indent="0" marR="0" algn="l" marL="2743200" rtl="0">
              <a:defRPr i="0" baseline="0" strike="noStrike" sz="1800" b="0" cap="none" u="none">
                <a:solidFill>
                  <a:schemeClr val="dk1"/>
                </a:solidFill>
                <a:latin typeface="Times New Roman"/>
                <a:ea typeface="Times New Roman"/>
                <a:cs typeface="Times New Roman"/>
                <a:sym typeface="Times New Roman"/>
              </a:defRPr>
            </a:lvl7pPr>
            <a:lvl8pPr indent="0" marR="0" algn="l" marL="3200400" rtl="0">
              <a:defRPr i="0" baseline="0" strike="noStrike" sz="1800" b="0" cap="none" u="none">
                <a:solidFill>
                  <a:schemeClr val="dk1"/>
                </a:solidFill>
                <a:latin typeface="Times New Roman"/>
                <a:ea typeface="Times New Roman"/>
                <a:cs typeface="Times New Roman"/>
                <a:sym typeface="Times New Roman"/>
              </a:defRPr>
            </a:lvl8pPr>
            <a:lvl9pPr indent="0" marR="0" algn="l" marL="3657600" rtl="0">
              <a:defRPr i="0" baseline="0" strike="noStrike" sz="1800" b="0" cap="none" u="none">
                <a:solidFill>
                  <a:schemeClr val="dk1"/>
                </a:solidFill>
                <a:latin typeface="Times New Roman"/>
                <a:ea typeface="Times New Roman"/>
                <a:cs typeface="Times New Roman"/>
                <a:sym typeface="Times New Roman"/>
              </a:defRPr>
            </a:lvl9pPr>
          </a:lstStyle>
          <a:p/>
        </p:txBody>
      </p:sp>
    </p:spTree>
  </p:cSld>
  <p:clrMap accent6="accent6" tx2="lt2" bg2="dk2" accent5="accent5" tx1="dk1" bg1="lt1" accent4="accent4" accent3="accent3" accent2="accent2" accent1="accent1"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7.xml"/><Relationship Type="http://schemas.openxmlformats.org/officeDocument/2006/relationships/image" Id="rId3" Target="../media/image07.png"/></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17.xml"/><Relationship Type="http://schemas.openxmlformats.org/officeDocument/2006/relationships/image" Id="rId3" Target="../media/image11.pn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8.xml"/><Relationship Type="http://schemas.openxmlformats.org/officeDocument/2006/relationships/image" Id="rId4" Target="../media/image06.png"/><Relationship Type="http://schemas.openxmlformats.org/officeDocument/2006/relationships/image" Id="rId3" Target="../media/image05.pn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8.xml"/><Relationship Type="http://schemas.openxmlformats.org/officeDocument/2006/relationships/image" Id="rId4" Target="../media/image06.png"/><Relationship Type="http://schemas.openxmlformats.org/officeDocument/2006/relationships/image" Id="rId3" Target="../media/image05.pn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16.pn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09.pn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12.pn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10.pn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8.xml"/><Relationship Type="http://schemas.openxmlformats.org/officeDocument/2006/relationships/image" Id="rId10" Target="../media/image21.png"/><Relationship Type="http://schemas.openxmlformats.org/officeDocument/2006/relationships/hyperlink" Id="rId4" TargetMode="External" Target="http://alert-hub.appspot.com"/><Relationship Type="http://schemas.openxmlformats.org/officeDocument/2006/relationships/hyperlink" Id="rId3" TargetMode="External" Target="http://cap-validator.appspot.com"/><Relationship Type="http://schemas.openxmlformats.org/officeDocument/2006/relationships/image" Id="rId9" Target="../media/image22.png"/><Relationship Type="http://schemas.openxmlformats.org/officeDocument/2006/relationships/image" Id="rId6" Target="../media/image05.png"/><Relationship Type="http://schemas.openxmlformats.org/officeDocument/2006/relationships/hyperlink" Id="rId5" TargetMode="External" Target="http://code.google.com/p/cap-library"/><Relationship Type="http://schemas.openxmlformats.org/officeDocument/2006/relationships/image" Id="rId8" Target="../media/image17.png"/><Relationship Type="http://schemas.openxmlformats.org/officeDocument/2006/relationships/image" Id="rId7" Target="../media/image06.pn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8.xml"/><Relationship Type="http://schemas.openxmlformats.org/officeDocument/2006/relationships/image" Id="rId4" Target="../media/image06.png"/><Relationship Type="http://schemas.openxmlformats.org/officeDocument/2006/relationships/image" Id="rId3" Target="../media/image05.png"/><Relationship Type="http://schemas.openxmlformats.org/officeDocument/2006/relationships/image" Id="rId6" Target="../media/image23.png"/><Relationship Type="http://schemas.openxmlformats.org/officeDocument/2006/relationships/image" Id="rId5" Target="../media/image19.pn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40.xml"/><Relationship Type="http://schemas.openxmlformats.org/officeDocument/2006/relationships/image" Id="rId4" Target="../media/image15.png"/><Relationship Type="http://schemas.openxmlformats.org/officeDocument/2006/relationships/image" Id="rId3" Target="../media/image14.png"/><Relationship Type="http://schemas.openxmlformats.org/officeDocument/2006/relationships/hyperlink" Id="rId6" TargetMode="External" Target="http://google.org/crisisresponse"/><Relationship Type="http://schemas.openxmlformats.org/officeDocument/2006/relationships/hyperlink" Id="rId5" TargetMode="External" Target="mailto:google-cap@googlegroups.com"/></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17.xml"/><Relationship Type="http://schemas.openxmlformats.org/officeDocument/2006/relationships/image" Id="rId4" Target="../media/image02.png"/><Relationship Type="http://schemas.openxmlformats.org/officeDocument/2006/relationships/image" Id="rId3" Target="../media/image03.png"/><Relationship Type="http://schemas.openxmlformats.org/officeDocument/2006/relationships/image" Id="rId6" Target="../media/image08.png"/><Relationship Type="http://schemas.openxmlformats.org/officeDocument/2006/relationships/image" Id="rId5" Target="../media/image00.png"/></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17.xml"/><Relationship Type="http://schemas.openxmlformats.org/officeDocument/2006/relationships/image" Id="rId4" Target="../media/image01.png"/><Relationship Type="http://schemas.openxmlformats.org/officeDocument/2006/relationships/image" Id="rId3" Target="../media/image04.pn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20.pn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13.pn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17.xml"/><Relationship Type="http://schemas.openxmlformats.org/officeDocument/2006/relationships/image" Id="rId4" Target="../media/image05.png"/><Relationship Type="http://schemas.openxmlformats.org/officeDocument/2006/relationships/image" Id="rId3" Target="../media/image06.png"/><Relationship Type="http://schemas.openxmlformats.org/officeDocument/2006/relationships/image" Id="rId5"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22" id="422"/>
        <p:cNvGrpSpPr/>
        <p:nvPr/>
      </p:nvGrpSpPr>
      <p:grpSpPr>
        <a:xfrm>
          <a:off y="0" x="0"/>
          <a:ext cy="0" cx="0"/>
          <a:chOff y="0" x="0"/>
          <a:chExt cy="0" cx="0"/>
        </a:xfrm>
      </p:grpSpPr>
      <p:sp>
        <p:nvSpPr>
          <p:cNvPr name="Shape 423" id="423"/>
          <p:cNvSpPr/>
          <p:nvPr/>
        </p:nvSpPr>
        <p:spPr>
          <a:xfrm>
            <a:off y="2674619" x="251460"/>
            <a:ext cy="582929" cx="2368867"/>
          </a:xfrm>
          <a:prstGeom prst="rect">
            <a:avLst/>
          </a:prstGeom>
          <a:blipFill>
            <a:blip r:embed="rId3"/>
            <a:stretch>
              <a:fillRect/>
            </a:stretch>
          </a:blipFill>
        </p:spPr>
      </p:sp>
      <p:sp>
        <p:nvSpPr>
          <p:cNvPr name="Shape 424" id="424"/>
          <p:cNvSpPr/>
          <p:nvPr/>
        </p:nvSpPr>
        <p:spPr>
          <a:xfrm>
            <a:off y="2625734" x="2984834"/>
            <a:ext cy="680699" cx="5903700"/>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600"/>
              </a:spcAft>
              <a:buSzPct val="25000"/>
              <a:buNone/>
            </a:pPr>
            <a:r>
              <a:rPr lang="en" sz="3600" b="1">
                <a:solidFill>
                  <a:srgbClr val="3369FC"/>
                </a:solidFill>
              </a:rPr>
              <a:t>Google Crisis Response</a:t>
            </a:r>
          </a:p>
        </p:txBody>
      </p:sp>
      <p:cxnSp>
        <p:nvCxnSpPr>
          <p:cNvPr name="Shape 425" id="425"/>
          <p:cNvCxnSpPr/>
          <p:nvPr/>
        </p:nvCxnSpPr>
        <p:spPr>
          <a:xfrm>
            <a:off y="2613037" x="2843325"/>
            <a:ext cy="3944699" cx="0"/>
          </a:xfrm>
          <a:prstGeom prst="straightConnector1">
            <a:avLst/>
          </a:prstGeom>
          <a:noFill/>
          <a:ln w="19050" cap="flat">
            <a:solidFill>
              <a:srgbClr val="999999"/>
            </a:solidFill>
            <a:prstDash val="dot"/>
            <a:round/>
            <a:headEnd len="lg" type="none" w="lg"/>
            <a:tailEnd len="lg" type="none" w="lg"/>
          </a:ln>
        </p:spPr>
      </p:cxnSp>
      <p:sp>
        <p:nvSpPr>
          <p:cNvPr name="Shape 426" id="426"/>
          <p:cNvSpPr txBox="1"/>
          <p:nvPr/>
        </p:nvSpPr>
        <p:spPr>
          <a:xfrm>
            <a:off y="3348200" x="2908675"/>
            <a:ext cy="2079900" cx="5121600"/>
          </a:xfrm>
          <a:prstGeom prst="rect">
            <a:avLst/>
          </a:prstGeom>
          <a:noFill/>
        </p:spPr>
        <p:txBody>
          <a:bodyPr bIns="91425" tIns="91425" lIns="91425" anchor="t" anchorCtr="0" rIns="91425">
            <a:spAutoFit/>
          </a:bodyPr>
          <a:lstStyle/>
          <a:p>
            <a:pPr rtl="0" lvl="0">
              <a:buNone/>
            </a:pPr>
            <a:r>
              <a:rPr lang="en" sz="1800">
                <a:solidFill>
                  <a:srgbClr val="3B3B3B"/>
                </a:solidFill>
              </a:rPr>
              <a:t>May 2, 2012</a:t>
            </a:r>
          </a:p>
          <a:p>
            <a:pPr rtl="0" lvl="0">
              <a:buNone/>
            </a:pPr>
            <a:r>
              <a:rPr lang="en" sz="1800">
                <a:solidFill>
                  <a:srgbClr val="3B3B3B"/>
                </a:solidFill>
              </a:rPr>
              <a:t>2012 Emergency Alerting Policy Workshop</a:t>
            </a:r>
          </a:p>
          <a:p>
            <a:pPr rtl="0" lvl="0">
              <a:buNone/>
            </a:pPr>
            <a:r>
              <a:rPr lang="en" sz="1800">
                <a:solidFill>
                  <a:srgbClr val="3B3B3B"/>
                </a:solidFill>
              </a:rPr>
              <a:t>Montreal</a:t>
            </a:r>
          </a:p>
          <a:p>
            <a:r>
              <a:t/>
            </a:r>
          </a:p>
          <a:p>
            <a:pPr rtl="0" lvl="0">
              <a:buNone/>
            </a:pPr>
            <a:r>
              <a:rPr lang="en" sz="1800">
                <a:solidFill>
                  <a:srgbClr val="3B3B3B"/>
                </a:solidFill>
              </a:rPr>
              <a:t>Steven Hakusa</a:t>
            </a:r>
          </a:p>
          <a:p>
            <a:pPr rtl="0" lvl="0">
              <a:buNone/>
            </a:pPr>
            <a:r>
              <a:rPr lang="en" sz="1800">
                <a:solidFill>
                  <a:srgbClr val="3B3B3B"/>
                </a:solidFill>
              </a:rPr>
              <a:t>Nigel Snoad</a:t>
            </a:r>
          </a:p>
          <a:p>
            <a:pPr>
              <a:buNone/>
            </a:pPr>
            <a:r>
              <a:rPr lang="en" sz="1800">
                <a:solidFill>
                  <a:srgbClr val="3B3B3B"/>
                </a:solidFill>
              </a:rPr>
              <a:t>google-cap@googlegroups.com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07" id="507"/>
        <p:cNvGrpSpPr/>
        <p:nvPr/>
      </p:nvGrpSpPr>
      <p:grpSpPr>
        <a:xfrm>
          <a:off y="0" x="0"/>
          <a:ext cy="0" cx="0"/>
          <a:chOff y="0" x="0"/>
          <a:chExt cy="0" cx="0"/>
        </a:xfrm>
      </p:grpSpPr>
      <p:sp>
        <p:nvSpPr>
          <p:cNvPr name="Shape 508" id="508"/>
          <p:cNvSpPr/>
          <p:nvPr/>
        </p:nvSpPr>
        <p:spPr>
          <a:xfrm>
            <a:off y="0" x="2496037"/>
            <a:ext cy="6858000" cx="3857625"/>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13" id="513"/>
        <p:cNvGrpSpPr/>
        <p:nvPr/>
      </p:nvGrpSpPr>
      <p:grpSpPr>
        <a:xfrm>
          <a:off y="0" x="0"/>
          <a:ext cy="0" cx="0"/>
          <a:chOff y="0" x="0"/>
          <a:chExt cy="0" cx="0"/>
        </a:xfrm>
      </p:grpSpPr>
      <p:sp>
        <p:nvSpPr>
          <p:cNvPr name="Shape 514" id="514"/>
          <p:cNvSpPr/>
          <p:nvPr/>
        </p:nvSpPr>
        <p:spPr>
          <a:xfrm>
            <a:off y="205739" x="320039"/>
            <a:ext cy="421470" cx="696654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How it Works</a:t>
            </a:r>
          </a:p>
          <a:p>
            <a:r>
              <a:t/>
            </a:r>
          </a:p>
        </p:txBody>
      </p:sp>
      <p:sp>
        <p:nvSpPr>
          <p:cNvPr name="Shape 515" id="515"/>
          <p:cNvSpPr/>
          <p:nvPr/>
        </p:nvSpPr>
        <p:spPr>
          <a:xfrm>
            <a:off y="912425" x="712489"/>
            <a:ext cy="1501200" cx="1726800"/>
          </a:xfrm>
          <a:prstGeom prst="rect">
            <a:avLst/>
          </a:prstGeom>
          <a:solidFill>
            <a:srgbClr val="9FC5E8"/>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a:buNone/>
            </a:pPr>
            <a:r>
              <a:rPr lang="en" sz="1800"/>
              <a:t>Alerting Authority</a:t>
            </a:r>
          </a:p>
        </p:txBody>
      </p:sp>
      <p:sp>
        <p:nvSpPr>
          <p:cNvPr name="Shape 516" id="516"/>
          <p:cNvSpPr/>
          <p:nvPr/>
        </p:nvSpPr>
        <p:spPr>
          <a:xfrm>
            <a:off y="5170500" x="6700800"/>
            <a:ext cy="1501200" cx="1726800"/>
          </a:xfrm>
          <a:prstGeom prst="rect">
            <a:avLst/>
          </a:prstGeom>
          <a:solidFill>
            <a:srgbClr val="D9D2E9"/>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61111"/>
              <a:buFont typeface="Arial"/>
              <a:buNone/>
            </a:pPr>
            <a:r>
              <a:rPr lang="en" sz="1800"/>
              <a:t>Google</a:t>
            </a:r>
          </a:p>
          <a:p>
            <a:pPr algn="ctr" rtl="0" lvl="0">
              <a:buClr>
                <a:srgbClr val="000000"/>
              </a:buClr>
              <a:buSzPct val="61111"/>
              <a:buFont typeface="Arial"/>
              <a:buNone/>
            </a:pPr>
            <a:r>
              <a:rPr lang="en" sz="1800"/>
              <a:t>User</a:t>
            </a:r>
          </a:p>
        </p:txBody>
      </p:sp>
      <p:grpSp>
        <p:nvGrpSpPr>
          <p:cNvPr name="Shape 517" id="517"/>
          <p:cNvGrpSpPr/>
          <p:nvPr/>
        </p:nvGrpSpPr>
        <p:grpSpPr>
          <a:xfrm>
            <a:off y="2413625" x="3708600"/>
            <a:ext cy="2129025" cx="1726800"/>
            <a:chOff y="2413625" x="3708600"/>
            <a:chExt cy="2129025" cx="1726800"/>
          </a:xfrm>
        </p:grpSpPr>
        <p:sp>
          <p:nvSpPr>
            <p:cNvPr name="Shape 518" id="518"/>
            <p:cNvSpPr/>
            <p:nvPr/>
          </p:nvSpPr>
          <p:spPr>
            <a:xfrm>
              <a:off y="3041450" x="3708600"/>
              <a:ext cy="1501200" cx="1726800"/>
            </a:xfrm>
            <a:prstGeom prst="rect">
              <a:avLst/>
            </a:prstGeom>
            <a:solidFill>
              <a:srgbClr val="B6D7A8"/>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61111"/>
                <a:buFont typeface="Arial"/>
                <a:buNone/>
              </a:pPr>
              <a:r>
                <a:rPr lang="en" sz="1800"/>
                <a:t>Google Public Alerts</a:t>
              </a:r>
            </a:p>
          </p:txBody>
        </p:sp>
        <p:sp>
          <p:nvSpPr>
            <p:cNvPr name="Shape 519" id="519"/>
            <p:cNvSpPr/>
            <p:nvPr/>
          </p:nvSpPr>
          <p:spPr>
            <a:xfrm rot="5400000">
              <a:off y="2658875" x="4253249"/>
              <a:ext cy="146999" cx="637500"/>
            </a:xfrm>
            <a:prstGeom prst="rightArrow">
              <a:avLst>
                <a:gd name="adj1" fmla="val 50000"/>
                <a:gd name="adj2" fmla="val 66581"/>
              </a:avLst>
            </a:prstGeom>
            <a:solidFill>
              <a:srgbClr val="00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grpSp>
      <p:sp>
        <p:nvSpPr>
          <p:cNvPr name="Shape 520" id="520"/>
          <p:cNvSpPr/>
          <p:nvPr/>
        </p:nvSpPr>
        <p:spPr>
          <a:xfrm rot="-5400000">
            <a:off y="4787899" x="4253249"/>
            <a:ext cy="146999" cx="637500"/>
          </a:xfrm>
          <a:prstGeom prst="rightArrow">
            <a:avLst>
              <a:gd name="adj1" fmla="val 50000"/>
              <a:gd name="adj2" fmla="val 66581"/>
            </a:avLst>
          </a:prstGeom>
          <a:solidFill>
            <a:srgbClr val="00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grpSp>
        <p:nvGrpSpPr>
          <p:cNvPr name="Shape 521" id="521"/>
          <p:cNvGrpSpPr/>
          <p:nvPr/>
        </p:nvGrpSpPr>
        <p:grpSpPr>
          <a:xfrm>
            <a:off y="775025" x="2439290"/>
            <a:ext cy="1638600" cx="2996110"/>
            <a:chOff y="775025" x="2439290"/>
            <a:chExt cy="1638600" cx="2996110"/>
          </a:xfrm>
        </p:grpSpPr>
        <p:sp>
          <p:nvSpPr>
            <p:cNvPr name="Shape 522" id="522"/>
            <p:cNvSpPr/>
            <p:nvPr/>
          </p:nvSpPr>
          <p:spPr>
            <a:xfrm>
              <a:off y="912425" x="3708600"/>
              <a:ext cy="1501200" cx="1726800"/>
            </a:xfrm>
            <a:prstGeom prst="rect">
              <a:avLst/>
            </a:prstGeom>
            <a:solidFill>
              <a:srgbClr val="FFE599"/>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61111"/>
                <a:buFont typeface="Arial"/>
                <a:buNone/>
              </a:pPr>
              <a:r>
                <a:rPr lang="en" sz="1800"/>
                <a:t>Alert Hub</a:t>
              </a:r>
            </a:p>
            <a:p>
              <a:pPr algn="ctr" rtl="0" lvl="0">
                <a:buClr>
                  <a:srgbClr val="000000"/>
                </a:buClr>
                <a:buSzPct val="91666"/>
                <a:buFont typeface="Arial"/>
                <a:buNone/>
              </a:pPr>
              <a:r>
                <a:rPr lang="en" sz="1200"/>
                <a:t>Publish/Subscribe</a:t>
              </a:r>
            </a:p>
            <a:p>
              <a:r>
                <a:t/>
              </a:r>
            </a:p>
            <a:p>
              <a:pPr algn="ctr" rtl="0" lvl="0">
                <a:buClr>
                  <a:srgbClr val="000000"/>
                </a:buClr>
                <a:buSzPct val="122222"/>
                <a:buFont typeface="Arial"/>
                <a:buNone/>
              </a:pPr>
              <a:r>
                <a:rPr lang="en" sz="900"/>
                <a:t>http://alert-hub.appspot.com</a:t>
              </a:r>
            </a:p>
          </p:txBody>
        </p:sp>
        <p:grpSp>
          <p:nvGrpSpPr>
            <p:cNvPr name="Shape 523" id="523"/>
            <p:cNvGrpSpPr/>
            <p:nvPr/>
          </p:nvGrpSpPr>
          <p:grpSpPr>
            <a:xfrm>
              <a:off y="775025" x="2439290"/>
              <a:ext cy="961499" cx="1265399"/>
              <a:chOff y="775025" x="2439290"/>
              <a:chExt cy="961499" cx="1265399"/>
            </a:xfrm>
          </p:grpSpPr>
          <p:sp>
            <p:nvSpPr>
              <p:cNvPr name="Shape 524" id="524"/>
              <p:cNvSpPr/>
              <p:nvPr/>
            </p:nvSpPr>
            <p:spPr>
              <a:xfrm>
                <a:off y="1589525" x="2439290"/>
                <a:ext cy="146999" cx="1265399"/>
              </a:xfrm>
              <a:prstGeom prst="rightArrow">
                <a:avLst>
                  <a:gd name="adj1" fmla="val 50000"/>
                  <a:gd name="adj2" fmla="val 66581"/>
                </a:avLst>
              </a:prstGeom>
              <a:solidFill>
                <a:srgbClr val="00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525" id="525"/>
              <p:cNvSpPr txBox="1"/>
              <p:nvPr/>
            </p:nvSpPr>
            <p:spPr>
              <a:xfrm>
                <a:off y="775025" x="2615690"/>
                <a:ext cy="961499" cx="912599"/>
              </a:xfrm>
              <a:prstGeom prst="rect">
                <a:avLst/>
              </a:prstGeom>
              <a:noFill/>
            </p:spPr>
            <p:txBody>
              <a:bodyPr bIns="91425" tIns="91425" lIns="91425" anchor="t" anchorCtr="0" rIns="91425">
                <a:spAutoFit/>
              </a:bodyPr>
              <a:lstStyle/>
              <a:p>
                <a:pPr algn="ctr" rtl="0" lvl="0">
                  <a:buNone/>
                </a:pPr>
                <a:r>
                  <a:rPr lang="en" sz="1200"/>
                  <a:t>CAP via</a:t>
                </a:r>
              </a:p>
              <a:p>
                <a:pPr algn="ctr" rtl="0" lvl="0">
                  <a:buNone/>
                </a:pPr>
                <a:r>
                  <a:rPr lang="en" sz="1200"/>
                  <a:t>Atom,</a:t>
                </a:r>
              </a:p>
              <a:p>
                <a:pPr algn="ctr" rtl="0" lvl="0">
                  <a:buNone/>
                </a:pPr>
                <a:r>
                  <a:rPr lang="en" sz="1200"/>
                  <a:t>RSS, or</a:t>
                </a:r>
              </a:p>
              <a:p>
                <a:pPr algn="ctr" rtl="0" lvl="0">
                  <a:buNone/>
                </a:pPr>
                <a:r>
                  <a:rPr lang="en" sz="1200"/>
                  <a:t>EDXL-DE</a:t>
                </a:r>
              </a:p>
            </p:txBody>
          </p:sp>
        </p:grpSp>
      </p:grpSp>
      <p:grpSp>
        <p:nvGrpSpPr>
          <p:cNvPr name="Shape 526" id="526"/>
          <p:cNvGrpSpPr/>
          <p:nvPr/>
        </p:nvGrpSpPr>
        <p:grpSpPr>
          <a:xfrm>
            <a:off y="5170500" x="3708600"/>
            <a:ext cy="1501200" cx="2992200"/>
            <a:chOff y="5170500" x="3708600"/>
            <a:chExt cy="1501200" cx="2992200"/>
          </a:xfrm>
        </p:grpSpPr>
        <p:sp>
          <p:nvSpPr>
            <p:cNvPr name="Shape 527" id="527"/>
            <p:cNvSpPr/>
            <p:nvPr/>
          </p:nvSpPr>
          <p:spPr>
            <a:xfrm>
              <a:off y="5170500" x="3708600"/>
              <a:ext cy="1501200" cx="1726800"/>
            </a:xfrm>
            <a:prstGeom prst="rect">
              <a:avLst/>
            </a:prstGeom>
            <a:solidFill>
              <a:srgbClr val="B6D7A8"/>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61111"/>
                <a:buFont typeface="Arial"/>
                <a:buNone/>
              </a:pPr>
              <a:r>
                <a:rPr lang="en" sz="1800"/>
                <a:t>Google Maps</a:t>
              </a:r>
            </a:p>
          </p:txBody>
        </p:sp>
        <p:sp>
          <p:nvSpPr>
            <p:cNvPr name="Shape 528" id="528"/>
            <p:cNvSpPr/>
            <p:nvPr/>
          </p:nvSpPr>
          <p:spPr>
            <a:xfrm rot="10800000">
              <a:off y="5847600" x="5435400"/>
              <a:ext cy="146999" cx="1265399"/>
            </a:xfrm>
            <a:prstGeom prst="rightArrow">
              <a:avLst>
                <a:gd name="adj1" fmla="val 50000"/>
                <a:gd name="adj2" fmla="val 66581"/>
              </a:avLst>
            </a:prstGeom>
            <a:solidFill>
              <a:srgbClr val="00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529" id="529"/>
            <p:cNvSpPr txBox="1"/>
            <p:nvPr/>
          </p:nvSpPr>
          <p:spPr>
            <a:xfrm>
              <a:off y="5543350" x="5494200"/>
              <a:ext cy="392399" cx="1147800"/>
            </a:xfrm>
            <a:prstGeom prst="rect">
              <a:avLst/>
            </a:prstGeom>
            <a:noFill/>
          </p:spPr>
          <p:txBody>
            <a:bodyPr bIns="91425" tIns="91425" lIns="91425" anchor="t" anchorCtr="0" rIns="91425">
              <a:spAutoFit/>
            </a:bodyPr>
            <a:lstStyle/>
            <a:p>
              <a:pPr algn="l" rtl="0" lvl="0">
                <a:buClr>
                  <a:srgbClr val="000000"/>
                </a:buClr>
                <a:buSzPct val="91666"/>
                <a:buFont typeface="Arial"/>
                <a:buNone/>
              </a:pPr>
              <a:r>
                <a:rPr lang="en" sz="1200"/>
                <a:t>tornado dallas</a:t>
              </a:r>
            </a:p>
          </p:txBody>
        </p:sp>
      </p:grpSp>
      <p:sp>
        <p:nvSpPr>
          <p:cNvPr name="Shape 530" id="530"/>
          <p:cNvSpPr/>
          <p:nvPr/>
        </p:nvSpPr>
        <p:spPr>
          <a:xfrm>
            <a:off y="822959" x="180022"/>
            <a:ext cy="17144" cx="8723947"/>
          </a:xfrm>
          <a:prstGeom prst="rect">
            <a:avLst/>
          </a:prstGeom>
          <a:blipFill>
            <a:blip r:embed="rId3"/>
            <a:stretch>
              <a:fillRect/>
            </a:stretch>
          </a:blipFill>
        </p:spPr>
      </p:sp>
      <p:sp>
        <p:nvSpPr>
          <p:cNvPr name="Shape 531" id="531"/>
          <p:cNvSpPr/>
          <p:nvPr/>
        </p:nvSpPr>
        <p:spPr>
          <a:xfrm>
            <a:off y="257175" x="7488079"/>
            <a:ext cy="351472" cx="1415890"/>
          </a:xfrm>
          <a:prstGeom prst="rect">
            <a:avLst/>
          </a:prstGeom>
          <a:blipFill>
            <a:blip r:embed="rId4"/>
            <a:stretch>
              <a:fillRect/>
            </a:stretch>
          </a:blipFill>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200"/>
                                        <p:tgtEl>
                                          <p:spTgt spid="521"/>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200"/>
                                        <p:tgtEl>
                                          <p:spTgt spid="517"/>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200"/>
                                        <p:tgtEl>
                                          <p:spTgt spid="51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00"/>
                                        <p:tgtEl>
                                          <p:spTgt spid="52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2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35" id="535"/>
        <p:cNvGrpSpPr/>
        <p:nvPr/>
      </p:nvGrpSpPr>
      <p:grpSpPr>
        <a:xfrm>
          <a:off y="0" x="0"/>
          <a:ext cy="0" cx="0"/>
          <a:chOff y="0" x="0"/>
          <a:chExt cy="0" cx="0"/>
        </a:xfrm>
      </p:grpSpPr>
      <p:sp>
        <p:nvSpPr>
          <p:cNvPr name="Shape 536" id="536"/>
          <p:cNvSpPr/>
          <p:nvPr/>
        </p:nvSpPr>
        <p:spPr>
          <a:xfrm>
            <a:off y="1095380" x="227002"/>
            <a:ext cy="5504099" cx="8533500"/>
          </a:xfrm>
          <a:prstGeom prst="rect">
            <a:avLst/>
          </a:prstGeom>
          <a:noFill/>
          <a:ln>
            <a:noFill/>
          </a:ln>
        </p:spPr>
        <p:txBody>
          <a:bodyPr bIns="91425" tIns="91425" lIns="91425" anchor="t" anchorCtr="0" rIns="91425">
            <a:spAutoFit/>
          </a:bodyPr>
          <a:lstStyle/>
          <a:p>
            <a:pPr indent="-342900" marL="457200" rtl="0" lvl="0">
              <a:lnSpc>
                <a:spcPct val="150000"/>
              </a:lnSpc>
              <a:buClr>
                <a:srgbClr val="333333"/>
              </a:buClr>
              <a:buSzPct val="149999"/>
              <a:buFont typeface="Arial"/>
              <a:buChar char="•"/>
            </a:pPr>
            <a:r>
              <a:rPr lang="en" sz="2000">
                <a:solidFill>
                  <a:srgbClr val="595959"/>
                </a:solidFill>
              </a:rPr>
              <a:t>Alerts are scored based on type, urgency, severity, and certainty</a:t>
            </a:r>
          </a:p>
          <a:p>
            <a:pPr indent="-342900" marL="457200" rtl="0" lvl="0">
              <a:lnSpc>
                <a:spcPct val="150000"/>
              </a:lnSpc>
              <a:buClr>
                <a:srgbClr val="333333"/>
              </a:buClr>
              <a:buSzPct val="149999"/>
              <a:buFont typeface="Arial"/>
              <a:buChar char="•"/>
            </a:pPr>
            <a:r>
              <a:rPr lang="en" sz="2000">
                <a:solidFill>
                  <a:srgbClr val="595959"/>
                </a:solidFill>
              </a:rPr>
              <a:t>Score is adjusted based on</a:t>
            </a:r>
          </a:p>
          <a:p>
            <a:pPr indent="-342900" marL="914400" rtl="0" lvl="1">
              <a:lnSpc>
                <a:spcPct val="150000"/>
              </a:lnSpc>
              <a:buClr>
                <a:srgbClr val="333333"/>
              </a:buClr>
              <a:buSzPct val="100000"/>
              <a:buFont typeface="Courier New"/>
              <a:buChar char="o"/>
            </a:pPr>
            <a:r>
              <a:rPr lang="en" sz="1800">
                <a:solidFill>
                  <a:srgbClr val="595959"/>
                </a:solidFill>
              </a:rPr>
              <a:t>Keyword match with user's query</a:t>
            </a:r>
          </a:p>
          <a:p>
            <a:pPr indent="-342900" marL="914400" rtl="0" lvl="1">
              <a:lnSpc>
                <a:spcPct val="150000"/>
              </a:lnSpc>
              <a:buClr>
                <a:srgbClr val="333333"/>
              </a:buClr>
              <a:buSzPct val="100000"/>
              <a:buFont typeface="Courier New"/>
              <a:buChar char="o"/>
            </a:pPr>
            <a:r>
              <a:rPr lang="en" sz="1800">
                <a:solidFill>
                  <a:srgbClr val="595959"/>
                </a:solidFill>
              </a:rPr>
              <a:t>Overlap with user's search area</a:t>
            </a:r>
          </a:p>
          <a:p>
            <a:pPr indent="-342900" marL="914400" rtl="0" lvl="1">
              <a:lnSpc>
                <a:spcPct val="150000"/>
              </a:lnSpc>
              <a:buClr>
                <a:srgbClr val="333333"/>
              </a:buClr>
              <a:buSzPct val="100000"/>
              <a:buFont typeface="Courier New"/>
              <a:buChar char="o"/>
            </a:pPr>
            <a:r>
              <a:rPr lang="en" sz="1800">
                <a:solidFill>
                  <a:srgbClr val="595959"/>
                </a:solidFill>
              </a:rPr>
              <a:t>Distance of alert from center of user's search area</a:t>
            </a:r>
          </a:p>
          <a:p>
            <a:pPr indent="-342900" marL="914400" rtl="0" lvl="1">
              <a:lnSpc>
                <a:spcPct val="150000"/>
              </a:lnSpc>
              <a:buClr>
                <a:srgbClr val="333333"/>
              </a:buClr>
              <a:buSzPct val="100000"/>
              <a:buFont typeface="Courier New"/>
              <a:buChar char="o"/>
            </a:pPr>
            <a:r>
              <a:rPr lang="en" sz="1800">
                <a:solidFill>
                  <a:srgbClr val="595959"/>
                </a:solidFill>
              </a:rPr>
              <a:t>Rarity of event</a:t>
            </a:r>
          </a:p>
          <a:p>
            <a:pPr indent="-342900" marL="914400" rtl="0" lvl="1">
              <a:lnSpc>
                <a:spcPct val="150000"/>
              </a:lnSpc>
              <a:buClr>
                <a:srgbClr val="333333"/>
              </a:buClr>
              <a:buSzPct val="100000"/>
              <a:buFont typeface="Courier New"/>
              <a:buChar char="o"/>
            </a:pPr>
            <a:r>
              <a:rPr lang="en" sz="1800">
                <a:solidFill>
                  <a:srgbClr val="595959"/>
                </a:solidFill>
              </a:rPr>
              <a:t>Population density</a:t>
            </a:r>
          </a:p>
          <a:p>
            <a:pPr indent="-342900" marL="914400" rtl="0" lvl="1">
              <a:lnSpc>
                <a:spcPct val="150000"/>
              </a:lnSpc>
              <a:buClr>
                <a:srgbClr val="333333"/>
              </a:buClr>
              <a:buSzPct val="100000"/>
              <a:buFont typeface="Courier New"/>
              <a:buChar char="o"/>
            </a:pPr>
            <a:r>
              <a:rPr lang="en" sz="1800">
                <a:solidFill>
                  <a:srgbClr val="595959"/>
                </a:solidFill>
              </a:rPr>
              <a:t>User preferences</a:t>
            </a:r>
          </a:p>
          <a:p>
            <a:pPr indent="-342900" marL="457200" rtl="0" lvl="0">
              <a:lnSpc>
                <a:spcPct val="150000"/>
              </a:lnSpc>
              <a:buClr>
                <a:srgbClr val="333333"/>
              </a:buClr>
              <a:buSzPct val="149999"/>
              <a:buFont typeface="Arial"/>
              <a:buChar char="•"/>
            </a:pPr>
            <a:r>
              <a:rPr lang="en" sz="2000">
                <a:solidFill>
                  <a:srgbClr val="595959"/>
                </a:solidFill>
              </a:rPr>
              <a:t>Score determines triggering level</a:t>
            </a:r>
          </a:p>
          <a:p>
            <a:pPr indent="-342900" marL="914400" rtl="0" lvl="1">
              <a:lnSpc>
                <a:spcPct val="150000"/>
              </a:lnSpc>
              <a:buClr>
                <a:srgbClr val="333333"/>
              </a:buClr>
              <a:buSzPct val="100000"/>
              <a:buFont typeface="Courier New"/>
              <a:buChar char="o"/>
            </a:pPr>
            <a:r>
              <a:rPr lang="en" sz="1800">
                <a:solidFill>
                  <a:srgbClr val="595959"/>
                </a:solidFill>
              </a:rPr>
              <a:t>[pizza ny]                   (only for </a:t>
            </a:r>
            <a:r>
              <a:rPr lang="en" sz="1800" b="1">
                <a:solidFill>
                  <a:srgbClr val="595959"/>
                </a:solidFill>
              </a:rPr>
              <a:t>very high</a:t>
            </a:r>
            <a:r>
              <a:rPr lang="en" sz="1800">
                <a:solidFill>
                  <a:srgbClr val="595959"/>
                </a:solidFill>
              </a:rPr>
              <a:t> scores = significant alerts)</a:t>
            </a:r>
          </a:p>
          <a:p>
            <a:pPr indent="-342900" marL="914400" rtl="0" lvl="1">
              <a:lnSpc>
                <a:spcPct val="150000"/>
              </a:lnSpc>
              <a:buClr>
                <a:srgbClr val="333333"/>
              </a:buClr>
              <a:buSzPct val="100000"/>
              <a:buFont typeface="Courier New"/>
              <a:buChar char="o"/>
            </a:pPr>
            <a:r>
              <a:rPr lang="en" sz="1800">
                <a:solidFill>
                  <a:srgbClr val="595959"/>
                </a:solidFill>
              </a:rPr>
              <a:t>[ny]                            (less significant alerts)</a:t>
            </a:r>
          </a:p>
          <a:p>
            <a:pPr indent="-342900" marL="914400" rtl="0" lvl="1">
              <a:lnSpc>
                <a:spcPct val="150000"/>
              </a:lnSpc>
              <a:buClr>
                <a:srgbClr val="333333"/>
              </a:buClr>
              <a:buSzPct val="100000"/>
              <a:buFont typeface="Courier New"/>
              <a:buChar char="o"/>
            </a:pPr>
            <a:r>
              <a:rPr lang="en" sz="1800">
                <a:solidFill>
                  <a:srgbClr val="595959"/>
                </a:solidFill>
              </a:rPr>
              <a:t>[flood near ny]            (most alerts trigger on keyword only)</a:t>
            </a:r>
          </a:p>
        </p:txBody>
      </p:sp>
      <p:sp>
        <p:nvSpPr>
          <p:cNvPr name="Shape 537" id="537"/>
          <p:cNvSpPr/>
          <p:nvPr/>
        </p:nvSpPr>
        <p:spPr>
          <a:xfrm>
            <a:off y="205739" x="320039"/>
            <a:ext cy="421499" cx="69666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Triggering</a:t>
            </a:r>
          </a:p>
          <a:p>
            <a:r>
              <a:t/>
            </a:r>
          </a:p>
        </p:txBody>
      </p:sp>
      <p:sp>
        <p:nvSpPr>
          <p:cNvPr name="Shape 538" id="538"/>
          <p:cNvSpPr/>
          <p:nvPr/>
        </p:nvSpPr>
        <p:spPr>
          <a:xfrm>
            <a:off y="822959" x="180022"/>
            <a:ext cy="17144" cx="8723947"/>
          </a:xfrm>
          <a:prstGeom prst="rect">
            <a:avLst/>
          </a:prstGeom>
          <a:blipFill>
            <a:blip r:embed="rId3"/>
            <a:stretch>
              <a:fillRect/>
            </a:stretch>
          </a:blipFill>
        </p:spPr>
      </p:sp>
      <p:sp>
        <p:nvSpPr>
          <p:cNvPr name="Shape 539" id="539"/>
          <p:cNvSpPr/>
          <p:nvPr/>
        </p:nvSpPr>
        <p:spPr>
          <a:xfrm>
            <a:off y="257175" x="7488079"/>
            <a:ext cy="351472" cx="1415890"/>
          </a:xfrm>
          <a:prstGeom prst="rect">
            <a:avLst/>
          </a:prstGeom>
          <a:blipFill>
            <a:blip r:embed="rId4"/>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43" id="543"/>
        <p:cNvGrpSpPr/>
        <p:nvPr/>
      </p:nvGrpSpPr>
      <p:grpSpPr>
        <a:xfrm>
          <a:off y="0" x="0"/>
          <a:ext cy="0" cx="0"/>
          <a:chOff y="0" x="0"/>
          <a:chExt cy="0" cx="0"/>
        </a:xfrm>
      </p:grpSpPr>
      <p:sp>
        <p:nvSpPr>
          <p:cNvPr name="Shape 544" id="544"/>
          <p:cNvSpPr/>
          <p:nvPr/>
        </p:nvSpPr>
        <p:spPr>
          <a:xfrm>
            <a:off y="257175" x="7488079"/>
            <a:ext cy="351472" cx="1415890"/>
          </a:xfrm>
          <a:prstGeom prst="rect">
            <a:avLst/>
          </a:prstGeom>
          <a:blipFill>
            <a:blip r:embed="rId3"/>
            <a:stretch>
              <a:fillRect/>
            </a:stretch>
          </a:blipFill>
        </p:spPr>
      </p:sp>
      <p:sp>
        <p:nvSpPr>
          <p:cNvPr name="Shape 545" id="545"/>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CAP for the Web</a:t>
            </a:r>
          </a:p>
        </p:txBody>
      </p:sp>
      <p:sp>
        <p:nvSpPr>
          <p:cNvPr name="Shape 546" id="546"/>
          <p:cNvSpPr/>
          <p:nvPr/>
        </p:nvSpPr>
        <p:spPr>
          <a:xfrm>
            <a:off y="822959" x="180022"/>
            <a:ext cy="17144" cx="8723947"/>
          </a:xfrm>
          <a:prstGeom prst="rect">
            <a:avLst/>
          </a:prstGeom>
          <a:blipFill>
            <a:blip r:embed="rId4"/>
            <a:stretch>
              <a:fillRect/>
            </a:stretch>
          </a:blipFill>
        </p:spPr>
      </p:sp>
      <p:sp>
        <p:nvSpPr>
          <p:cNvPr name="Shape 547" id="547"/>
          <p:cNvSpPr/>
          <p:nvPr/>
        </p:nvSpPr>
        <p:spPr>
          <a:xfrm>
            <a:off y="925159" x="1594434"/>
            <a:ext cy="6245124" cx="8326365"/>
          </a:xfrm>
          <a:prstGeom prst="rect">
            <a:avLst/>
          </a:prstGeom>
          <a:blipFill>
            <a:blip r:embed="rId5"/>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52" id="552"/>
        <p:cNvGrpSpPr/>
        <p:nvPr/>
      </p:nvGrpSpPr>
      <p:grpSpPr>
        <a:xfrm>
          <a:off y="0" x="0"/>
          <a:ext cy="0" cx="0"/>
          <a:chOff y="0" x="0"/>
          <a:chExt cy="0" cx="0"/>
        </a:xfrm>
      </p:grpSpPr>
      <p:sp>
        <p:nvSpPr>
          <p:cNvPr name="Shape 553" id="553"/>
          <p:cNvSpPr/>
          <p:nvPr/>
        </p:nvSpPr>
        <p:spPr>
          <a:xfrm>
            <a:off y="257175" x="7488079"/>
            <a:ext cy="351472" cx="1415890"/>
          </a:xfrm>
          <a:prstGeom prst="rect">
            <a:avLst/>
          </a:prstGeom>
          <a:blipFill>
            <a:blip r:embed="rId3"/>
            <a:stretch>
              <a:fillRect/>
            </a:stretch>
          </a:blipFill>
        </p:spPr>
      </p:sp>
      <p:sp>
        <p:nvSpPr>
          <p:cNvPr name="Shape 554" id="554"/>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CAP for the Web</a:t>
            </a:r>
          </a:p>
        </p:txBody>
      </p:sp>
      <p:sp>
        <p:nvSpPr>
          <p:cNvPr name="Shape 555" id="555"/>
          <p:cNvSpPr/>
          <p:nvPr/>
        </p:nvSpPr>
        <p:spPr>
          <a:xfrm>
            <a:off y="822959" x="180022"/>
            <a:ext cy="17144" cx="8723947"/>
          </a:xfrm>
          <a:prstGeom prst="rect">
            <a:avLst/>
          </a:prstGeom>
          <a:blipFill>
            <a:blip r:embed="rId4"/>
            <a:stretch>
              <a:fillRect/>
            </a:stretch>
          </a:blipFill>
        </p:spPr>
      </p:sp>
      <p:sp>
        <p:nvSpPr>
          <p:cNvPr name="Shape 556" id="556"/>
          <p:cNvSpPr/>
          <p:nvPr/>
        </p:nvSpPr>
        <p:spPr>
          <a:xfrm>
            <a:off y="1117312" x="919162"/>
            <a:ext cy="4848225" cx="7305675"/>
          </a:xfrm>
          <a:prstGeom prst="rect">
            <a:avLst/>
          </a:prstGeom>
          <a:blipFill>
            <a:blip r:embed="rId5"/>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61" id="561"/>
        <p:cNvGrpSpPr/>
        <p:nvPr/>
      </p:nvGrpSpPr>
      <p:grpSpPr>
        <a:xfrm>
          <a:off y="0" x="0"/>
          <a:ext cy="0" cx="0"/>
          <a:chOff y="0" x="0"/>
          <a:chExt cy="0" cx="0"/>
        </a:xfrm>
      </p:grpSpPr>
      <p:sp>
        <p:nvSpPr>
          <p:cNvPr name="Shape 562" id="562"/>
          <p:cNvSpPr/>
          <p:nvPr/>
        </p:nvSpPr>
        <p:spPr>
          <a:xfrm>
            <a:off y="257175" x="7488079"/>
            <a:ext cy="351472" cx="1415890"/>
          </a:xfrm>
          <a:prstGeom prst="rect">
            <a:avLst/>
          </a:prstGeom>
          <a:blipFill>
            <a:blip r:embed="rId3"/>
            <a:stretch>
              <a:fillRect/>
            </a:stretch>
          </a:blipFill>
        </p:spPr>
      </p:sp>
      <p:sp>
        <p:nvSpPr>
          <p:cNvPr name="Shape 563" id="563"/>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CAP for the Web</a:t>
            </a:r>
          </a:p>
        </p:txBody>
      </p:sp>
      <p:sp>
        <p:nvSpPr>
          <p:cNvPr name="Shape 564" id="564"/>
          <p:cNvSpPr/>
          <p:nvPr/>
        </p:nvSpPr>
        <p:spPr>
          <a:xfrm>
            <a:off y="822959" x="180022"/>
            <a:ext cy="17144" cx="8723947"/>
          </a:xfrm>
          <a:prstGeom prst="rect">
            <a:avLst/>
          </a:prstGeom>
          <a:blipFill>
            <a:blip r:embed="rId4"/>
            <a:stretch>
              <a:fillRect/>
            </a:stretch>
          </a:blipFill>
        </p:spPr>
      </p:sp>
      <p:sp>
        <p:nvSpPr>
          <p:cNvPr name="Shape 565" id="565"/>
          <p:cNvSpPr/>
          <p:nvPr/>
        </p:nvSpPr>
        <p:spPr>
          <a:xfrm>
            <a:off y="1393537" x="738187"/>
            <a:ext cy="4905375" cx="7667625"/>
          </a:xfrm>
          <a:prstGeom prst="rect">
            <a:avLst/>
          </a:prstGeom>
          <a:blipFill>
            <a:blip r:embed="rId5"/>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70" id="570"/>
        <p:cNvGrpSpPr/>
        <p:nvPr/>
      </p:nvGrpSpPr>
      <p:grpSpPr>
        <a:xfrm>
          <a:off y="0" x="0"/>
          <a:ext cy="0" cx="0"/>
          <a:chOff y="0" x="0"/>
          <a:chExt cy="0" cx="0"/>
        </a:xfrm>
      </p:grpSpPr>
      <p:sp>
        <p:nvSpPr>
          <p:cNvPr name="Shape 571" id="571"/>
          <p:cNvSpPr/>
          <p:nvPr/>
        </p:nvSpPr>
        <p:spPr>
          <a:xfrm>
            <a:off y="-131875" x="13200"/>
            <a:ext cy="1015499" cx="9139499"/>
          </a:xfrm>
          <a:prstGeom prst="rect">
            <a:avLst/>
          </a:prstGeom>
          <a:solidFill>
            <a:srgbClr val="FFFFFF"/>
          </a:solidFill>
          <a:ln w="19050" cap="flat">
            <a:solidFill>
              <a:srgbClr val="FFFFFF"/>
            </a:solidFill>
            <a:prstDash val="solid"/>
            <a:round/>
            <a:headEnd len="med" type="none" w="med"/>
            <a:tailEnd len="med" type="none" w="med"/>
          </a:ln>
        </p:spPr>
        <p:txBody>
          <a:bodyPr bIns="91425" tIns="91425" lIns="91425" anchor="ctr" anchorCtr="0" rIns="91425">
            <a:spAutoFit/>
          </a:bodyPr>
          <a:lstStyle/>
          <a:p/>
        </p:txBody>
      </p:sp>
      <p:sp>
        <p:nvSpPr>
          <p:cNvPr name="Shape 572" id="572"/>
          <p:cNvSpPr/>
          <p:nvPr/>
        </p:nvSpPr>
        <p:spPr>
          <a:xfrm>
            <a:off y="257175" x="7488079"/>
            <a:ext cy="351472" cx="1415890"/>
          </a:xfrm>
          <a:prstGeom prst="rect">
            <a:avLst/>
          </a:prstGeom>
          <a:blipFill>
            <a:blip r:embed="rId3"/>
            <a:stretch>
              <a:fillRect/>
            </a:stretch>
          </a:blipFill>
        </p:spPr>
      </p:sp>
      <p:sp>
        <p:nvSpPr>
          <p:cNvPr name="Shape 573" id="573"/>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CAP for the Web</a:t>
            </a:r>
          </a:p>
        </p:txBody>
      </p:sp>
      <p:sp>
        <p:nvSpPr>
          <p:cNvPr name="Shape 574" id="574"/>
          <p:cNvSpPr/>
          <p:nvPr/>
        </p:nvSpPr>
        <p:spPr>
          <a:xfrm>
            <a:off y="822959" x="180022"/>
            <a:ext cy="17144" cx="8723947"/>
          </a:xfrm>
          <a:prstGeom prst="rect">
            <a:avLst/>
          </a:prstGeom>
          <a:blipFill>
            <a:blip r:embed="rId4"/>
            <a:stretch>
              <a:fillRect/>
            </a:stretch>
          </a:blipFill>
        </p:spPr>
      </p:sp>
      <p:sp>
        <p:nvSpPr>
          <p:cNvPr name="Shape 575" id="575"/>
          <p:cNvSpPr/>
          <p:nvPr/>
        </p:nvSpPr>
        <p:spPr>
          <a:xfrm>
            <a:off y="840104" x="2714607"/>
            <a:ext cy="6857999" cx="3654777"/>
          </a:xfrm>
          <a:prstGeom prst="rect">
            <a:avLst/>
          </a:prstGeom>
          <a:blipFill>
            <a:blip r:embed="rId5"/>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80" id="580"/>
        <p:cNvGrpSpPr/>
        <p:nvPr/>
      </p:nvGrpSpPr>
      <p:grpSpPr>
        <a:xfrm>
          <a:off y="0" x="0"/>
          <a:ext cy="0" cx="0"/>
          <a:chOff y="0" x="0"/>
          <a:chExt cy="0" cx="0"/>
        </a:xfrm>
      </p:grpSpPr>
      <p:sp>
        <p:nvSpPr>
          <p:cNvPr name="Shape 581" id="581"/>
          <p:cNvSpPr/>
          <p:nvPr/>
        </p:nvSpPr>
        <p:spPr>
          <a:xfrm>
            <a:off y="1095380" x="227002"/>
            <a:ext cy="5504099" cx="8533500"/>
          </a:xfrm>
          <a:prstGeom prst="rect">
            <a:avLst/>
          </a:prstGeom>
          <a:noFill/>
          <a:ln>
            <a:noFill/>
          </a:ln>
        </p:spPr>
        <p:txBody>
          <a:bodyPr bIns="91425" tIns="91425" lIns="91425" anchor="t" anchorCtr="0" rIns="91425">
            <a:spAutoFit/>
          </a:bodyPr>
          <a:lstStyle/>
          <a:p>
            <a:pPr indent="-342900" marL="457200" rtl="0" lvl="0">
              <a:lnSpc>
                <a:spcPct val="150000"/>
              </a:lnSpc>
              <a:buClr>
                <a:srgbClr val="333333"/>
              </a:buClr>
              <a:buSzPct val="149999"/>
              <a:buFont typeface="Arial"/>
              <a:buChar char="•"/>
            </a:pPr>
            <a:r>
              <a:rPr lang="en" sz="2000" u="sng">
                <a:solidFill>
                  <a:schemeClr val="hlink"/>
                </a:solidFill>
                <a:hlinkClick r:id="rId3"/>
              </a:rPr>
              <a:t>http://cap-validator.appspot.com</a:t>
            </a:r>
          </a:p>
          <a:p>
            <a:pPr indent="-342900" marL="457200" rtl="0" lvl="0">
              <a:lnSpc>
                <a:spcPct val="150000"/>
              </a:lnSpc>
              <a:buClr>
                <a:srgbClr val="333333"/>
              </a:buClr>
              <a:buSzPct val="149999"/>
              <a:buFont typeface="Arial"/>
              <a:buChar char="•"/>
            </a:pPr>
            <a:r>
              <a:rPr lang="en" sz="2000" u="sng">
                <a:solidFill>
                  <a:schemeClr val="hlink"/>
                </a:solidFill>
                <a:hlinkClick r:id="rId4"/>
              </a:rPr>
              <a:t>http://alert-hub.appspot.com</a:t>
            </a:r>
          </a:p>
          <a:p>
            <a:pPr indent="-342900" marL="457200" rtl="0" lvl="0">
              <a:lnSpc>
                <a:spcPct val="150000"/>
              </a:lnSpc>
              <a:buClr>
                <a:srgbClr val="333333"/>
              </a:buClr>
              <a:buSzPct val="149999"/>
              <a:buFont typeface="Arial"/>
              <a:buChar char="•"/>
            </a:pPr>
            <a:r>
              <a:rPr lang="en" sz="2000" u="sng">
                <a:solidFill>
                  <a:schemeClr val="hlink"/>
                </a:solidFill>
                <a:hlinkClick r:id="rId5"/>
              </a:rPr>
              <a:t>http://code.google.com/p/cap-library</a:t>
            </a:r>
          </a:p>
        </p:txBody>
      </p:sp>
      <p:sp>
        <p:nvSpPr>
          <p:cNvPr name="Shape 582" id="582"/>
          <p:cNvSpPr/>
          <p:nvPr/>
        </p:nvSpPr>
        <p:spPr>
          <a:xfrm>
            <a:off y="205739" x="320039"/>
            <a:ext cy="421499" cx="6966600"/>
          </a:xfrm>
          <a:prstGeom prst="rect">
            <a:avLst/>
          </a:prstGeom>
          <a:noFill/>
          <a:ln>
            <a:noFill/>
          </a:ln>
        </p:spPr>
        <p:txBody>
          <a:bodyPr bIns="0" tIns="0" lIns="0" anchor="t" anchorCtr="0" rIns="0">
            <a:spAutoFit/>
          </a:bodyPr>
          <a:lstStyle/>
          <a:p>
            <a:pPr rtl="0" lvl="0">
              <a:lnSpc>
                <a:spcPct val="95000"/>
              </a:lnSpc>
              <a:buClr>
                <a:srgbClr val="000000"/>
              </a:buClr>
              <a:buSzPct val="34375"/>
              <a:buFont typeface="Arial"/>
              <a:buNone/>
            </a:pPr>
            <a:r>
              <a:rPr lang="en" sz="3200">
                <a:solidFill>
                  <a:srgbClr val="808080"/>
                </a:solidFill>
              </a:rPr>
              <a:t>Tools for the CAP Community</a:t>
            </a:r>
          </a:p>
          <a:p>
            <a:r>
              <a:t/>
            </a:r>
          </a:p>
        </p:txBody>
      </p:sp>
      <p:sp>
        <p:nvSpPr>
          <p:cNvPr name="Shape 583" id="583"/>
          <p:cNvSpPr/>
          <p:nvPr/>
        </p:nvSpPr>
        <p:spPr>
          <a:xfrm>
            <a:off y="822959" x="180022"/>
            <a:ext cy="17144" cx="8723947"/>
          </a:xfrm>
          <a:prstGeom prst="rect">
            <a:avLst/>
          </a:prstGeom>
          <a:blipFill>
            <a:blip r:embed="rId6"/>
            <a:stretch>
              <a:fillRect/>
            </a:stretch>
          </a:blipFill>
        </p:spPr>
      </p:sp>
      <p:sp>
        <p:nvSpPr>
          <p:cNvPr name="Shape 584" id="584"/>
          <p:cNvSpPr/>
          <p:nvPr/>
        </p:nvSpPr>
        <p:spPr>
          <a:xfrm>
            <a:off y="257175" x="7488079"/>
            <a:ext cy="351472" cx="1415890"/>
          </a:xfrm>
          <a:prstGeom prst="rect">
            <a:avLst/>
          </a:prstGeom>
          <a:blipFill>
            <a:blip r:embed="rId7"/>
            <a:stretch>
              <a:fillRect/>
            </a:stretch>
          </a:blipFill>
        </p:spPr>
      </p:sp>
      <p:grpSp>
        <p:nvGrpSpPr>
          <p:cNvPr name="Shape 585" id="585"/>
          <p:cNvGrpSpPr/>
          <p:nvPr/>
        </p:nvGrpSpPr>
        <p:grpSpPr>
          <a:xfrm>
            <a:off y="2924898" x="483564"/>
            <a:ext cy="7068875" cx="7772718"/>
            <a:chOff y="3458298" x="483564"/>
            <a:chExt cy="7068875" cx="7772718"/>
          </a:xfrm>
        </p:grpSpPr>
        <p:grpSp>
          <p:nvGrpSpPr>
            <p:cNvPr name="Shape 586" id="586"/>
            <p:cNvGrpSpPr/>
            <p:nvPr/>
          </p:nvGrpSpPr>
          <p:grpSpPr>
            <a:xfrm>
              <a:off y="3458298" x="483564"/>
              <a:ext cy="4230900" cx="5263800"/>
              <a:chOff y="3458298" x="483564"/>
              <a:chExt cy="4230900" cx="5263800"/>
            </a:xfrm>
          </p:grpSpPr>
          <p:sp>
            <p:nvSpPr>
              <p:cNvPr name="Shape 587" id="587"/>
              <p:cNvSpPr/>
              <p:nvPr/>
            </p:nvSpPr>
            <p:spPr>
              <a:xfrm>
                <a:off y="3458298" x="483564"/>
                <a:ext cy="4230900" cx="5263800"/>
              </a:xfrm>
              <a:prstGeom prst="rect">
                <a:avLst/>
              </a:prstGeom>
              <a:noFill/>
              <a:ln w="38100" cap="flat">
                <a:solidFill>
                  <a:srgbClr val="CCCCCC"/>
                </a:solidFill>
                <a:prstDash val="solid"/>
                <a:round/>
                <a:headEnd len="med" type="none" w="med"/>
                <a:tailEnd len="med" type="none" w="med"/>
              </a:ln>
            </p:spPr>
            <p:txBody>
              <a:bodyPr bIns="91425" tIns="91425" lIns="91425" anchor="ctr" anchorCtr="0" rIns="91425">
                <a:spAutoFit/>
              </a:bodyPr>
              <a:lstStyle/>
              <a:p/>
            </p:txBody>
          </p:sp>
          <p:sp>
            <p:nvSpPr>
              <p:cNvPr name="Shape 588" id="588"/>
              <p:cNvSpPr/>
              <p:nvPr/>
            </p:nvSpPr>
            <p:spPr>
              <a:xfrm>
                <a:off y="3458298" x="483564"/>
                <a:ext cy="4205544" cx="5239748"/>
              </a:xfrm>
              <a:prstGeom prst="rect">
                <a:avLst/>
              </a:prstGeom>
              <a:blipFill>
                <a:blip r:embed="rId8"/>
                <a:stretch>
                  <a:fillRect/>
                </a:stretch>
              </a:blipFill>
              <a:ln>
                <a:noFill/>
              </a:ln>
            </p:spPr>
          </p:sp>
        </p:grpSp>
        <p:grpSp>
          <p:nvGrpSpPr>
            <p:cNvPr name="Shape 589" id="589"/>
            <p:cNvGrpSpPr/>
            <p:nvPr/>
          </p:nvGrpSpPr>
          <p:grpSpPr>
            <a:xfrm>
              <a:off y="3669175" x="2456996"/>
              <a:ext cy="6857998" cx="4169999"/>
              <a:chOff y="3505650" x="2899223"/>
              <a:chExt cy="6857998" cx="4169999"/>
            </a:xfrm>
          </p:grpSpPr>
          <p:sp>
            <p:nvSpPr>
              <p:cNvPr name="Shape 590" id="590"/>
              <p:cNvSpPr/>
              <p:nvPr/>
            </p:nvSpPr>
            <p:spPr>
              <a:xfrm>
                <a:off y="3505650" x="2899223"/>
                <a:ext cy="4833899" cx="4169999"/>
              </a:xfrm>
              <a:prstGeom prst="rect">
                <a:avLst/>
              </a:prstGeom>
              <a:noFill/>
              <a:ln w="38100" cap="flat">
                <a:solidFill>
                  <a:srgbClr val="CCCCCC"/>
                </a:solidFill>
                <a:prstDash val="solid"/>
                <a:round/>
                <a:headEnd len="med" type="none" w="med"/>
                <a:tailEnd len="med" type="none" w="med"/>
              </a:ln>
            </p:spPr>
            <p:txBody>
              <a:bodyPr bIns="91425" tIns="91425" lIns="91425" anchor="ctr" anchorCtr="0" rIns="91425">
                <a:spAutoFit/>
              </a:bodyPr>
              <a:lstStyle/>
              <a:p/>
            </p:txBody>
          </p:sp>
          <p:sp>
            <p:nvSpPr>
              <p:cNvPr name="Shape 591" id="591"/>
              <p:cNvSpPr/>
              <p:nvPr/>
            </p:nvSpPr>
            <p:spPr>
              <a:xfrm>
                <a:off y="3505650" x="2899223"/>
                <a:ext cy="6857998" cx="4164388"/>
              </a:xfrm>
              <a:prstGeom prst="rect">
                <a:avLst/>
              </a:prstGeom>
              <a:blipFill>
                <a:blip r:embed="rId9"/>
                <a:stretch>
                  <a:fillRect/>
                </a:stretch>
              </a:blipFill>
              <a:ln>
                <a:noFill/>
              </a:ln>
            </p:spPr>
          </p:sp>
        </p:grpSp>
        <p:grpSp>
          <p:nvGrpSpPr>
            <p:cNvPr name="Shape 592" id="592"/>
            <p:cNvGrpSpPr/>
            <p:nvPr/>
          </p:nvGrpSpPr>
          <p:grpSpPr>
            <a:xfrm>
              <a:off y="3822475" x="4694025"/>
              <a:ext cy="3502545" cx="3562258"/>
              <a:chOff y="3822475" x="4694025"/>
              <a:chExt cy="3502545" cx="3562258"/>
            </a:xfrm>
          </p:grpSpPr>
          <p:sp>
            <p:nvSpPr>
              <p:cNvPr name="Shape 593" id="593"/>
              <p:cNvSpPr/>
              <p:nvPr/>
            </p:nvSpPr>
            <p:spPr>
              <a:xfrm>
                <a:off y="3822475" x="4694025"/>
                <a:ext cy="3494999" cx="3560700"/>
              </a:xfrm>
              <a:prstGeom prst="rect">
                <a:avLst/>
              </a:prstGeom>
              <a:noFill/>
              <a:ln w="38100" cap="flat">
                <a:solidFill>
                  <a:srgbClr val="CCCCCC"/>
                </a:solidFill>
                <a:prstDash val="solid"/>
                <a:round/>
                <a:headEnd len="med" type="none" w="med"/>
                <a:tailEnd len="med" type="none" w="med"/>
              </a:ln>
            </p:spPr>
            <p:txBody>
              <a:bodyPr bIns="91425" tIns="91425" lIns="91425" anchor="ctr" anchorCtr="0" rIns="91425">
                <a:spAutoFit/>
              </a:bodyPr>
              <a:lstStyle/>
              <a:p/>
            </p:txBody>
          </p:sp>
          <p:sp>
            <p:nvSpPr>
              <p:cNvPr name="Shape 594" id="594"/>
              <p:cNvSpPr/>
              <p:nvPr/>
            </p:nvSpPr>
            <p:spPr>
              <a:xfrm>
                <a:off y="3822475" x="4694025"/>
                <a:ext cy="3502545" cx="3562258"/>
              </a:xfrm>
              <a:prstGeom prst="rect">
                <a:avLst/>
              </a:prstGeom>
              <a:blipFill>
                <a:blip r:embed="rId10"/>
                <a:stretch>
                  <a:fillRect/>
                </a:stretch>
              </a:blipFill>
              <a:ln>
                <a:noFill/>
              </a:ln>
            </p:spPr>
          </p:sp>
        </p:grpSp>
      </p:gr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98" id="598"/>
        <p:cNvGrpSpPr/>
        <p:nvPr/>
      </p:nvGrpSpPr>
      <p:grpSpPr>
        <a:xfrm>
          <a:off y="0" x="0"/>
          <a:ext cy="0" cx="0"/>
          <a:chOff y="0" x="0"/>
          <a:chExt cy="0" cx="0"/>
        </a:xfrm>
      </p:grpSpPr>
      <p:sp>
        <p:nvSpPr>
          <p:cNvPr name="Shape 599" id="599"/>
          <p:cNvSpPr/>
          <p:nvPr/>
        </p:nvSpPr>
        <p:spPr>
          <a:xfrm>
            <a:off y="942980" x="227002"/>
            <a:ext cy="5504099" cx="8533500"/>
          </a:xfrm>
          <a:prstGeom prst="rect">
            <a:avLst/>
          </a:prstGeom>
          <a:noFill/>
          <a:ln>
            <a:noFill/>
          </a:ln>
        </p:spPr>
        <p:txBody>
          <a:bodyPr bIns="91425" tIns="91425" lIns="91425" anchor="t" anchorCtr="0" rIns="91425">
            <a:spAutoFit/>
          </a:bodyPr>
          <a:lstStyle/>
          <a:p>
            <a:pPr indent="-355600" marL="457200" rtl="0" lvl="0">
              <a:lnSpc>
                <a:spcPct val="150000"/>
              </a:lnSpc>
              <a:buClr>
                <a:srgbClr val="333333"/>
              </a:buClr>
              <a:buSzPct val="166666"/>
              <a:buFont typeface="Arial"/>
              <a:buChar char="•"/>
            </a:pPr>
            <a:r>
              <a:rPr lang="en" sz="2000">
                <a:solidFill>
                  <a:srgbClr val="595959"/>
                </a:solidFill>
              </a:rPr>
              <a:t>More content, both national and local</a:t>
            </a:r>
          </a:p>
          <a:p>
            <a:pPr indent="-355600" marR="0" algn="l" marL="457200" rtl="0" lvl="0">
              <a:lnSpc>
                <a:spcPct val="150000"/>
              </a:lnSpc>
              <a:spcBef>
                <a:spcPts val="0"/>
              </a:spcBef>
              <a:spcAft>
                <a:spcPts val="0"/>
              </a:spcAft>
              <a:buClr>
                <a:srgbClr val="333333"/>
              </a:buClr>
              <a:buSzPct val="166666"/>
              <a:buFont typeface="Arial"/>
              <a:buChar char="•"/>
            </a:pPr>
            <a:r>
              <a:rPr lang="en" sz="2000">
                <a:solidFill>
                  <a:srgbClr val="595959"/>
                </a:solidFill>
              </a:rPr>
              <a:t>Integration across more Google properties</a:t>
            </a:r>
          </a:p>
          <a:p>
            <a:pPr indent="-355600" marL="457200" rtl="0" lvl="0">
              <a:lnSpc>
                <a:spcPct val="150000"/>
              </a:lnSpc>
              <a:buClr>
                <a:srgbClr val="333333"/>
              </a:buClr>
              <a:buSzPct val="166666"/>
              <a:buFont typeface="Arial"/>
              <a:buChar char="•"/>
            </a:pPr>
            <a:r>
              <a:rPr lang="en" sz="2000">
                <a:solidFill>
                  <a:srgbClr val="595959"/>
                </a:solidFill>
              </a:rPr>
              <a:t>Localization</a:t>
            </a:r>
          </a:p>
        </p:txBody>
      </p:sp>
      <p:sp>
        <p:nvSpPr>
          <p:cNvPr name="Shape 600" id="600"/>
          <p:cNvSpPr/>
          <p:nvPr/>
        </p:nvSpPr>
        <p:spPr>
          <a:xfrm>
            <a:off y="205739" x="320039"/>
            <a:ext cy="421499" cx="6966600"/>
          </a:xfrm>
          <a:prstGeom prst="rect">
            <a:avLst/>
          </a:prstGeom>
          <a:noFill/>
          <a:ln>
            <a:noFill/>
          </a:ln>
        </p:spPr>
        <p:txBody>
          <a:bodyPr bIns="0" tIns="0" lIns="0" anchor="t" anchorCtr="0" rIns="0">
            <a:spAutoFit/>
          </a:bodyPr>
          <a:lstStyle/>
          <a:p>
            <a:pPr rtl="0" lvl="0">
              <a:lnSpc>
                <a:spcPct val="95000"/>
              </a:lnSpc>
              <a:buClr>
                <a:srgbClr val="000000"/>
              </a:buClr>
              <a:buSzPct val="34375"/>
              <a:buFont typeface="Arial"/>
              <a:buNone/>
            </a:pPr>
            <a:r>
              <a:rPr lang="en" sz="3200">
                <a:solidFill>
                  <a:srgbClr val="808080"/>
                </a:solidFill>
              </a:rPr>
              <a:t>What's Next for Google Public Alerts</a:t>
            </a:r>
          </a:p>
          <a:p>
            <a:r>
              <a:t/>
            </a:r>
          </a:p>
        </p:txBody>
      </p:sp>
      <p:sp>
        <p:nvSpPr>
          <p:cNvPr name="Shape 601" id="601"/>
          <p:cNvSpPr/>
          <p:nvPr/>
        </p:nvSpPr>
        <p:spPr>
          <a:xfrm>
            <a:off y="822959" x="180022"/>
            <a:ext cy="17144" cx="8723947"/>
          </a:xfrm>
          <a:prstGeom prst="rect">
            <a:avLst/>
          </a:prstGeom>
          <a:blipFill>
            <a:blip r:embed="rId3"/>
            <a:stretch>
              <a:fillRect/>
            </a:stretch>
          </a:blipFill>
        </p:spPr>
      </p:sp>
      <p:sp>
        <p:nvSpPr>
          <p:cNvPr name="Shape 602" id="602"/>
          <p:cNvSpPr/>
          <p:nvPr/>
        </p:nvSpPr>
        <p:spPr>
          <a:xfrm>
            <a:off y="257175" x="7488079"/>
            <a:ext cy="351472" cx="1415890"/>
          </a:xfrm>
          <a:prstGeom prst="rect">
            <a:avLst/>
          </a:prstGeom>
          <a:blipFill>
            <a:blip r:embed="rId4"/>
            <a:stretch>
              <a:fillRect/>
            </a:stretch>
          </a:blipFill>
        </p:spPr>
      </p:sp>
      <p:sp>
        <p:nvSpPr>
          <p:cNvPr name="Shape 603" id="603"/>
          <p:cNvSpPr/>
          <p:nvPr/>
        </p:nvSpPr>
        <p:spPr>
          <a:xfrm>
            <a:off y="2476812" x="320039"/>
            <a:ext cy="4328231" cx="6167218"/>
          </a:xfrm>
          <a:prstGeom prst="rect">
            <a:avLst/>
          </a:prstGeom>
          <a:blipFill>
            <a:blip r:embed="rId5"/>
            <a:stretch>
              <a:fillRect/>
            </a:stretch>
          </a:blipFill>
          <a:ln>
            <a:noFill/>
          </a:ln>
        </p:spPr>
      </p:sp>
      <p:sp>
        <p:nvSpPr>
          <p:cNvPr name="Shape 604" id="604"/>
          <p:cNvSpPr/>
          <p:nvPr/>
        </p:nvSpPr>
        <p:spPr>
          <a:xfrm>
            <a:off y="2475528" x="320039"/>
            <a:ext cy="4330800" cx="6188399"/>
          </a:xfrm>
          <a:prstGeom prst="rect">
            <a:avLst/>
          </a:prstGeom>
          <a:noFill/>
          <a:ln w="28575" cap="flat">
            <a:solidFill>
              <a:srgbClr val="CCCCCC"/>
            </a:solidFill>
            <a:prstDash val="solid"/>
            <a:round/>
            <a:headEnd len="med" type="none" w="med"/>
            <a:tailEnd len="med" type="none" w="med"/>
          </a:ln>
        </p:spPr>
        <p:txBody>
          <a:bodyPr bIns="91425" tIns="91425" lIns="91425" anchor="ctr" anchorCtr="0" rIns="91425">
            <a:spAutoFit/>
          </a:bodyPr>
          <a:lstStyle/>
          <a:p/>
        </p:txBody>
      </p:sp>
      <p:sp>
        <p:nvSpPr>
          <p:cNvPr name="Shape 605" id="605"/>
          <p:cNvSpPr/>
          <p:nvPr/>
        </p:nvSpPr>
        <p:spPr>
          <a:xfrm>
            <a:off y="2626588" x="2554455"/>
            <a:ext cy="4298664" cx="6142507"/>
          </a:xfrm>
          <a:prstGeom prst="rect">
            <a:avLst/>
          </a:prstGeom>
          <a:blipFill>
            <a:blip r:embed="rId6"/>
            <a:stretch>
              <a:fillRect/>
            </a:stretch>
          </a:blipFill>
          <a:ln>
            <a:noFill/>
          </a:ln>
        </p:spPr>
      </p:sp>
      <p:sp>
        <p:nvSpPr>
          <p:cNvPr name="Shape 606" id="606"/>
          <p:cNvSpPr/>
          <p:nvPr/>
        </p:nvSpPr>
        <p:spPr>
          <a:xfrm>
            <a:off y="2622868" x="2565650"/>
            <a:ext cy="4330800" cx="6126899"/>
          </a:xfrm>
          <a:prstGeom prst="rect">
            <a:avLst/>
          </a:prstGeom>
          <a:noFill/>
          <a:ln w="28575" cap="flat">
            <a:solidFill>
              <a:srgbClr val="CCCCCC"/>
            </a:solidFill>
            <a:prstDash val="solid"/>
            <a:round/>
            <a:headEnd len="med" type="none" w="med"/>
            <a:tailEnd len="med" type="none" w="med"/>
          </a:ln>
        </p:spPr>
        <p:txBody>
          <a:bodyPr bIns="91425" tIns="91425" lIns="91425" anchor="ctr" anchorCtr="0" rIns="91425">
            <a:spAutoFit/>
          </a:bodyPr>
          <a:lstStyle/>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10" id="610"/>
        <p:cNvGrpSpPr/>
        <p:nvPr/>
      </p:nvGrpSpPr>
      <p:grpSpPr>
        <a:xfrm>
          <a:off y="0" x="0"/>
          <a:ext cy="0" cx="0"/>
          <a:chOff y="0" x="0"/>
          <a:chExt cy="0" cx="0"/>
        </a:xfrm>
      </p:grpSpPr>
      <p:sp>
        <p:nvSpPr>
          <p:cNvPr name="Shape 611" id="611"/>
          <p:cNvSpPr/>
          <p:nvPr/>
        </p:nvSpPr>
        <p:spPr>
          <a:xfrm>
            <a:off y="257175" x="7488079"/>
            <a:ext cy="351472" cx="1415890"/>
          </a:xfrm>
          <a:prstGeom prst="rect">
            <a:avLst/>
          </a:prstGeom>
          <a:blipFill>
            <a:blip r:embed="rId3"/>
            <a:stretch>
              <a:fillRect/>
            </a:stretch>
          </a:blipFill>
        </p:spPr>
      </p:sp>
      <p:sp>
        <p:nvSpPr>
          <p:cNvPr name="Shape 612" id="612"/>
          <p:cNvSpPr/>
          <p:nvPr/>
        </p:nvSpPr>
        <p:spPr>
          <a:xfrm>
            <a:off y="822959" x="180022"/>
            <a:ext cy="17144" cx="8723947"/>
          </a:xfrm>
          <a:prstGeom prst="rect">
            <a:avLst/>
          </a:prstGeom>
          <a:blipFill>
            <a:blip r:embed="rId4"/>
            <a:stretch>
              <a:fillRect/>
            </a:stretch>
          </a:blipFill>
        </p:spPr>
      </p:sp>
      <p:sp>
        <p:nvSpPr>
          <p:cNvPr name="Shape 613" id="613"/>
          <p:cNvSpPr/>
          <p:nvPr/>
        </p:nvSpPr>
        <p:spPr>
          <a:xfrm>
            <a:off y="3017519" x="0"/>
            <a:ext cy="2857200" cx="9144000"/>
          </a:xfrm>
          <a:prstGeom prst="rect">
            <a:avLst/>
          </a:prstGeom>
          <a:noFill/>
          <a:ln>
            <a:noFill/>
          </a:ln>
        </p:spPr>
        <p:txBody>
          <a:bodyPr bIns="0" tIns="0" lIns="0" anchor="t" anchorCtr="0" rIns="0">
            <a:spAutoFit/>
          </a:bodyPr>
          <a:lstStyle/>
          <a:p>
            <a:pPr indent="0" marR="0" algn="ctr" marL="0" rtl="0" lvl="0">
              <a:lnSpc>
                <a:spcPct val="95000"/>
              </a:lnSpc>
              <a:spcBef>
                <a:spcPts val="0"/>
              </a:spcBef>
              <a:spcAft>
                <a:spcPts val="600"/>
              </a:spcAft>
              <a:buClr>
                <a:srgbClr val="000000"/>
              </a:buClr>
              <a:buSzPct val="25000"/>
              <a:buFont typeface="Arial"/>
              <a:buNone/>
            </a:pPr>
            <a:r>
              <a:rPr lang="en" i="0" baseline="0" strike="noStrike" sz="3200" b="0" cap="none" u="none">
                <a:solidFill>
                  <a:srgbClr val="666666"/>
                </a:solidFill>
                <a:latin typeface="Arial"/>
                <a:ea typeface="Arial"/>
                <a:cs typeface="Arial"/>
                <a:sym typeface="Arial"/>
              </a:rPr>
              <a:t>Thank you!</a:t>
            </a:r>
          </a:p>
          <a:p>
            <a:r>
              <a:t/>
            </a:r>
          </a:p>
          <a:p>
            <a:r>
              <a:t/>
            </a:r>
          </a:p>
          <a:p>
            <a:pPr indent="0" marR="0" algn="ctr" marL="0" rtl="0" lvl="0">
              <a:lnSpc>
                <a:spcPct val="95000"/>
              </a:lnSpc>
              <a:spcBef>
                <a:spcPts val="0"/>
              </a:spcBef>
              <a:spcAft>
                <a:spcPts val="600"/>
              </a:spcAft>
              <a:buClr>
                <a:srgbClr val="000000"/>
              </a:buClr>
              <a:buSzPct val="25000"/>
              <a:buFont typeface="Arial"/>
              <a:buNone/>
            </a:pPr>
            <a:r>
              <a:rPr lang="en" sz="2400" u="sng">
                <a:solidFill>
                  <a:srgbClr val="3C78D8"/>
                </a:solidFill>
                <a:hlinkClick r:id="rId5"/>
              </a:rPr>
              <a:t>google-cap@googlegroups.com</a:t>
            </a:r>
          </a:p>
          <a:p>
            <a:pPr indent="0" marR="0" algn="ctr" marL="0" rtl="0" lvl="0">
              <a:lnSpc>
                <a:spcPct val="95000"/>
              </a:lnSpc>
              <a:spcBef>
                <a:spcPts val="0"/>
              </a:spcBef>
              <a:spcAft>
                <a:spcPts val="600"/>
              </a:spcAft>
              <a:buClr>
                <a:srgbClr val="000000"/>
              </a:buClr>
              <a:buSzPct val="25000"/>
              <a:buFont typeface="Arial"/>
              <a:buNone/>
            </a:pPr>
            <a:r>
              <a:rPr lang="en" sz="2400" u="sng">
                <a:solidFill>
                  <a:srgbClr val="3C78D8"/>
                </a:solidFill>
                <a:hlinkClick r:id="rId6"/>
              </a:rPr>
              <a:t>http://google.org/crisisresponse</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31" id="431"/>
        <p:cNvGrpSpPr/>
        <p:nvPr/>
      </p:nvGrpSpPr>
      <p:grpSpPr>
        <a:xfrm>
          <a:off y="0" x="0"/>
          <a:ext cy="0" cx="0"/>
          <a:chOff y="0" x="0"/>
          <a:chExt cy="0" cx="0"/>
        </a:xfrm>
      </p:grpSpPr>
      <p:sp>
        <p:nvSpPr>
          <p:cNvPr name="Shape 432" id="432"/>
          <p:cNvSpPr/>
          <p:nvPr/>
        </p:nvSpPr>
        <p:spPr>
          <a:xfrm>
            <a:off y="1097279" x="320039"/>
            <a:ext cy="3954900" cx="8460900"/>
          </a:xfrm>
          <a:prstGeom prst="rect">
            <a:avLst/>
          </a:prstGeom>
          <a:noFill/>
          <a:ln>
            <a:noFill/>
          </a:ln>
        </p:spPr>
        <p:txBody>
          <a:bodyPr bIns="0" tIns="0" lIns="0" anchor="t" anchorCtr="0" rIns="0">
            <a:spAutoFit/>
          </a:bodyPr>
          <a:lstStyle/>
          <a:p>
            <a:pPr rtl="0" lvl="0">
              <a:lnSpc>
                <a:spcPct val="150000"/>
              </a:lnSpc>
              <a:spcAft>
                <a:spcPts val="600"/>
              </a:spcAft>
              <a:buNone/>
            </a:pPr>
            <a:r>
              <a:rPr lang="en" sz="2000">
                <a:solidFill>
                  <a:schemeClr val="lt2"/>
                </a:solidFill>
              </a:rPr>
              <a:t>First 15 minutes</a:t>
            </a:r>
          </a:p>
          <a:p>
            <a:pPr indent="-317500" marR="0" algn="l" marL="457200" rtl="0" lvl="0">
              <a:lnSpc>
                <a:spcPct val="150000"/>
              </a:lnSpc>
              <a:spcBef>
                <a:spcPts val="0"/>
              </a:spcBef>
              <a:spcAft>
                <a:spcPts val="600"/>
              </a:spcAft>
              <a:buClr>
                <a:srgbClr val="000000"/>
              </a:buClr>
              <a:buSzPct val="97222"/>
              <a:buFont typeface="Arial"/>
              <a:buChar char="•"/>
            </a:pPr>
            <a:r>
              <a:rPr lang="en" sz="2400">
                <a:solidFill>
                  <a:schemeClr val="dk1"/>
                </a:solidFill>
              </a:rPr>
              <a:t>Brief intro</a:t>
            </a:r>
          </a:p>
          <a:p>
            <a:pPr indent="-317500" marR="0" algn="l" marL="457200" rtl="0" lvl="0">
              <a:lnSpc>
                <a:spcPct val="150000"/>
              </a:lnSpc>
              <a:spcBef>
                <a:spcPts val="0"/>
              </a:spcBef>
              <a:spcAft>
                <a:spcPts val="600"/>
              </a:spcAft>
              <a:buClr>
                <a:srgbClr val="000000"/>
              </a:buClr>
              <a:buSzPct val="97222"/>
              <a:buFont typeface="Arial"/>
              <a:buChar char="•"/>
            </a:pPr>
            <a:r>
              <a:rPr lang="en" sz="2400">
                <a:solidFill>
                  <a:schemeClr val="dk1"/>
                </a:solidFill>
              </a:rPr>
              <a:t>Google Public Alerts</a:t>
            </a:r>
          </a:p>
          <a:p>
            <a:pPr indent="-317500" marR="0" algn="l" marL="457200" rtl="0" lvl="0">
              <a:lnSpc>
                <a:spcPct val="150000"/>
              </a:lnSpc>
              <a:spcBef>
                <a:spcPts val="0"/>
              </a:spcBef>
              <a:spcAft>
                <a:spcPts val="600"/>
              </a:spcAft>
              <a:buClr>
                <a:srgbClr val="000000"/>
              </a:buClr>
              <a:buSzPct val="97222"/>
              <a:buFont typeface="Arial"/>
              <a:buChar char="•"/>
            </a:pPr>
            <a:r>
              <a:rPr lang="en" sz="2400">
                <a:solidFill>
                  <a:schemeClr val="dk1"/>
                </a:solidFill>
              </a:rPr>
              <a:t>Tools for the CAP community</a:t>
            </a:r>
          </a:p>
          <a:p>
            <a:r>
              <a:t/>
            </a:r>
          </a:p>
          <a:p>
            <a:pPr indent="0" marR="0" algn="l" marL="0" rtl="0" lvl="0">
              <a:lnSpc>
                <a:spcPct val="150000"/>
              </a:lnSpc>
              <a:spcBef>
                <a:spcPts val="0"/>
              </a:spcBef>
              <a:spcAft>
                <a:spcPts val="600"/>
              </a:spcAft>
              <a:buClr>
                <a:srgbClr val="000000"/>
              </a:buClr>
              <a:buSzPct val="55000"/>
              <a:buFont typeface="Arial"/>
              <a:buNone/>
            </a:pPr>
            <a:r>
              <a:rPr lang="en" sz="2000">
                <a:solidFill>
                  <a:schemeClr val="lt2"/>
                </a:solidFill>
              </a:rPr>
              <a:t>Last 10 minutes</a:t>
            </a:r>
          </a:p>
          <a:p>
            <a:pPr indent="-317500" marL="457200" rtl="0" lvl="0">
              <a:lnSpc>
                <a:spcPct val="150000"/>
              </a:lnSpc>
              <a:spcAft>
                <a:spcPts val="600"/>
              </a:spcAft>
              <a:buClr>
                <a:srgbClr val="000000"/>
              </a:buClr>
              <a:buSzPct val="97222"/>
              <a:buFont typeface="Arial"/>
              <a:buChar char="•"/>
            </a:pPr>
            <a:r>
              <a:rPr lang="en" sz="2400">
                <a:solidFill>
                  <a:schemeClr val="dk1"/>
                </a:solidFill>
              </a:rPr>
              <a:t>Questions</a:t>
            </a:r>
          </a:p>
        </p:txBody>
      </p:sp>
      <p:sp>
        <p:nvSpPr>
          <p:cNvPr name="Shape 433" id="433"/>
          <p:cNvSpPr/>
          <p:nvPr/>
        </p:nvSpPr>
        <p:spPr>
          <a:xfrm>
            <a:off y="257175" x="7488079"/>
            <a:ext cy="351472" cx="1415890"/>
          </a:xfrm>
          <a:prstGeom prst="rect">
            <a:avLst/>
          </a:prstGeom>
          <a:blipFill>
            <a:blip r:embed="rId3"/>
            <a:stretch>
              <a:fillRect/>
            </a:stretch>
          </a:blipFill>
        </p:spPr>
      </p:sp>
      <p:sp>
        <p:nvSpPr>
          <p:cNvPr name="Shape 434" id="434"/>
          <p:cNvSpPr/>
          <p:nvPr/>
        </p:nvSpPr>
        <p:spPr>
          <a:xfrm>
            <a:off y="205739" x="320039"/>
            <a:ext cy="424710" cx="751653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Agenda</a:t>
            </a:r>
          </a:p>
        </p:txBody>
      </p:sp>
      <p:sp>
        <p:nvSpPr>
          <p:cNvPr name="Shape 435" id="435"/>
          <p:cNvSpPr/>
          <p:nvPr/>
        </p:nvSpPr>
        <p:spPr>
          <a:xfrm>
            <a:off y="822959" x="180022"/>
            <a:ext cy="17144" cx="8723948"/>
          </a:xfrm>
          <a:prstGeom prst="rect">
            <a:avLst/>
          </a:prstGeom>
          <a:blipFill>
            <a:blip r:embed="rId4"/>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40" id="440"/>
        <p:cNvGrpSpPr/>
        <p:nvPr/>
      </p:nvGrpSpPr>
      <p:grpSpPr>
        <a:xfrm>
          <a:off y="0" x="0"/>
          <a:ext cy="0" cx="0"/>
          <a:chOff y="0" x="0"/>
          <a:chExt cy="0" cx="0"/>
        </a:xfrm>
      </p:grpSpPr>
      <p:sp>
        <p:nvSpPr>
          <p:cNvPr name="Shape 441" id="441"/>
          <p:cNvSpPr/>
          <p:nvPr/>
        </p:nvSpPr>
        <p:spPr>
          <a:xfrm>
            <a:off y="257175" x="7479507"/>
            <a:ext cy="351472" cx="1433035"/>
          </a:xfrm>
          <a:prstGeom prst="rect">
            <a:avLst/>
          </a:prstGeom>
          <a:blipFill>
            <a:blip r:embed="rId3"/>
            <a:stretch>
              <a:fillRect/>
            </a:stretch>
          </a:blipFill>
        </p:spPr>
      </p:sp>
      <p:sp>
        <p:nvSpPr>
          <p:cNvPr name="Shape 442" id="442"/>
          <p:cNvSpPr/>
          <p:nvPr/>
        </p:nvSpPr>
        <p:spPr>
          <a:xfrm>
            <a:off y="205739" x="320039"/>
            <a:ext cy="421481" cx="6863714"/>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0"/>
              </a:spcAft>
              <a:buSzPct val="25000"/>
              <a:buNone/>
            </a:pPr>
            <a:r>
              <a:rPr lang="en" i="0" baseline="0" strike="noStrike" sz="3200" b="0" cap="none" u="none">
                <a:solidFill>
                  <a:schemeClr val="lt2"/>
                </a:solidFill>
                <a:latin typeface="Arial"/>
                <a:ea typeface="Arial"/>
                <a:cs typeface="Arial"/>
                <a:sym typeface="Arial"/>
              </a:rPr>
              <a:t>Google Crisis Response</a:t>
            </a:r>
          </a:p>
        </p:txBody>
      </p:sp>
      <p:sp>
        <p:nvSpPr>
          <p:cNvPr name="Shape 443" id="443"/>
          <p:cNvSpPr/>
          <p:nvPr/>
        </p:nvSpPr>
        <p:spPr>
          <a:xfrm>
            <a:off y="822959" x="180022"/>
            <a:ext cy="25717" cx="8732520"/>
          </a:xfrm>
          <a:prstGeom prst="rect">
            <a:avLst/>
          </a:prstGeom>
          <a:blipFill>
            <a:blip r:embed="rId4"/>
            <a:stretch>
              <a:fillRect/>
            </a:stretch>
          </a:blipFill>
        </p:spPr>
      </p:sp>
      <p:sp>
        <p:nvSpPr>
          <p:cNvPr name="Shape 444" id="444"/>
          <p:cNvSpPr/>
          <p:nvPr/>
        </p:nvSpPr>
        <p:spPr>
          <a:xfrm>
            <a:off y="1371600" x="1817369"/>
            <a:ext cy="17144" cx="35719"/>
          </a:xfrm>
          <a:prstGeom prst="rect">
            <a:avLst/>
          </a:prstGeom>
          <a:blipFill>
            <a:blip r:embed="rId5"/>
            <a:stretch>
              <a:fillRect/>
            </a:stretch>
          </a:blipFill>
        </p:spPr>
      </p:sp>
      <p:sp>
        <p:nvSpPr>
          <p:cNvPr name="Shape 445" id="445"/>
          <p:cNvSpPr/>
          <p:nvPr/>
        </p:nvSpPr>
        <p:spPr>
          <a:xfrm>
            <a:off y="167325" x="0"/>
            <a:ext cy="6523348" cx="9144000"/>
          </a:xfrm>
          <a:prstGeom prst="rect">
            <a:avLst/>
          </a:prstGeom>
          <a:blipFill>
            <a:blip r:embed="rId6"/>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50" id="450"/>
        <p:cNvGrpSpPr/>
        <p:nvPr/>
      </p:nvGrpSpPr>
      <p:grpSpPr>
        <a:xfrm>
          <a:off y="0" x="0"/>
          <a:ext cy="0" cx="0"/>
          <a:chOff y="0" x="0"/>
          <a:chExt cy="0" cx="0"/>
        </a:xfrm>
      </p:grpSpPr>
      <p:sp>
        <p:nvSpPr>
          <p:cNvPr name="Shape 451" id="451"/>
          <p:cNvSpPr/>
          <p:nvPr/>
        </p:nvSpPr>
        <p:spPr>
          <a:xfrm>
            <a:off y="257175" x="7470934"/>
            <a:ext cy="351472" cx="1450180"/>
          </a:xfrm>
          <a:prstGeom prst="rect">
            <a:avLst/>
          </a:prstGeom>
          <a:blipFill>
            <a:blip r:embed="rId3"/>
            <a:stretch>
              <a:fillRect/>
            </a:stretch>
          </a:blipFill>
        </p:spPr>
      </p:sp>
      <p:sp>
        <p:nvSpPr>
          <p:cNvPr name="Shape 452" id="452"/>
          <p:cNvSpPr/>
          <p:nvPr/>
        </p:nvSpPr>
        <p:spPr>
          <a:xfrm>
            <a:off y="205739" x="320039"/>
            <a:ext cy="421480" cx="6966585"/>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0"/>
              </a:spcAft>
              <a:buSzPct val="25000"/>
              <a:buNone/>
            </a:pPr>
            <a:r>
              <a:rPr lang="en" i="0" baseline="0" strike="noStrike" sz="3200" b="0" cap="none" u="none">
                <a:solidFill>
                  <a:srgbClr val="808080"/>
                </a:solidFill>
                <a:latin typeface="Arial"/>
                <a:ea typeface="Arial"/>
                <a:cs typeface="Arial"/>
                <a:sym typeface="Arial"/>
              </a:rPr>
              <a:t>Information needs in a disaster</a:t>
            </a:r>
          </a:p>
        </p:txBody>
      </p:sp>
      <p:sp>
        <p:nvSpPr>
          <p:cNvPr name="Shape 453" id="453"/>
          <p:cNvSpPr/>
          <p:nvPr/>
        </p:nvSpPr>
        <p:spPr>
          <a:xfrm>
            <a:off y="822959" x="162877"/>
            <a:ext cy="17144" cx="8758237"/>
          </a:xfrm>
          <a:prstGeom prst="rect">
            <a:avLst/>
          </a:prstGeom>
          <a:blipFill>
            <a:blip r:embed="rId4"/>
            <a:stretch>
              <a:fillRect/>
            </a:stretch>
          </a:blipFill>
        </p:spPr>
      </p:sp>
      <p:sp>
        <p:nvSpPr>
          <p:cNvPr name="Shape 454" id="454"/>
          <p:cNvSpPr/>
          <p:nvPr/>
        </p:nvSpPr>
        <p:spPr>
          <a:xfrm>
            <a:off y="1165859" x="320039"/>
            <a:ext cy="4554785" cx="3674745"/>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0"/>
              </a:spcAft>
              <a:buSzPct val="25000"/>
              <a:buNone/>
            </a:pPr>
            <a:r>
              <a:rPr lang="en" i="0" baseline="0" strike="noStrike" sz="3200" b="0" cap="none" u="none">
                <a:solidFill>
                  <a:srgbClr val="800000"/>
                </a:solidFill>
                <a:latin typeface="Arial"/>
                <a:ea typeface="Arial"/>
                <a:cs typeface="Arial"/>
                <a:sym typeface="Arial"/>
              </a:rPr>
              <a:t>What’s happening?</a:t>
            </a:r>
          </a:p>
          <a:p>
            <a:r>
              <a:t/>
            </a:r>
          </a:p>
          <a:p>
            <a:r>
              <a:t/>
            </a:r>
          </a:p>
          <a:p>
            <a:pPr indent="0" marR="0" algn="l" marL="0" rtl="0" lvl="0">
              <a:lnSpc>
                <a:spcPct val="95000"/>
              </a:lnSpc>
              <a:spcBef>
                <a:spcPts val="0"/>
              </a:spcBef>
              <a:spcAft>
                <a:spcPts val="0"/>
              </a:spcAft>
              <a:buSzPct val="25000"/>
              <a:buNone/>
            </a:pPr>
            <a:r>
              <a:rPr lang="en" i="0" baseline="0" strike="noStrike" sz="3200" b="0" cap="none" u="none">
                <a:solidFill>
                  <a:schemeClr val="accent2"/>
                </a:solidFill>
                <a:latin typeface="Arial"/>
                <a:ea typeface="Arial"/>
                <a:cs typeface="Arial"/>
                <a:sym typeface="Arial"/>
              </a:rPr>
              <a:t>Where are the</a:t>
            </a:r>
          </a:p>
          <a:p>
            <a:pPr indent="0" marR="0" algn="l" marL="0" rtl="0" lvl="0">
              <a:lnSpc>
                <a:spcPct val="95000"/>
              </a:lnSpc>
              <a:spcBef>
                <a:spcPts val="0"/>
              </a:spcBef>
              <a:spcAft>
                <a:spcPts val="0"/>
              </a:spcAft>
              <a:buSzPct val="25000"/>
              <a:buNone/>
            </a:pPr>
            <a:r>
              <a:rPr lang="en" i="0" baseline="0" strike="noStrike" sz="3200" b="0" cap="none" u="none">
                <a:solidFill>
                  <a:schemeClr val="accent2"/>
                </a:solidFill>
                <a:latin typeface="Arial"/>
                <a:ea typeface="Arial"/>
                <a:cs typeface="Arial"/>
                <a:sym typeface="Arial"/>
              </a:rPr>
              <a:t>people I care about?</a:t>
            </a:r>
          </a:p>
          <a:p>
            <a:r>
              <a:t/>
            </a:r>
          </a:p>
          <a:p>
            <a:r>
              <a:t/>
            </a:r>
          </a:p>
          <a:p>
            <a:pPr indent="0" marR="0" algn="l" marL="0" rtl="0" lvl="0">
              <a:lnSpc>
                <a:spcPct val="95000"/>
              </a:lnSpc>
              <a:spcBef>
                <a:spcPts val="0"/>
              </a:spcBef>
              <a:spcAft>
                <a:spcPts val="0"/>
              </a:spcAft>
              <a:buSzPct val="25000"/>
              <a:buNone/>
            </a:pPr>
            <a:r>
              <a:rPr lang="en" i="0" baseline="0" strike="noStrike" sz="3200" b="0" cap="none" u="none">
                <a:solidFill>
                  <a:srgbClr val="008000"/>
                </a:solidFill>
                <a:latin typeface="Arial"/>
                <a:ea typeface="Arial"/>
                <a:cs typeface="Arial"/>
                <a:sym typeface="Arial"/>
              </a:rPr>
              <a:t>Where are the resources I need?</a:t>
            </a:r>
          </a:p>
        </p:txBody>
      </p:sp>
      <p:sp>
        <p:nvSpPr>
          <p:cNvPr name="Shape 455" id="455"/>
          <p:cNvSpPr/>
          <p:nvPr/>
        </p:nvSpPr>
        <p:spPr>
          <a:xfrm>
            <a:off y="1165859" x="4503419"/>
            <a:ext cy="1595051" cx="4223384"/>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600"/>
              </a:spcAft>
              <a:buSzPct val="25000"/>
              <a:buNone/>
            </a:pPr>
            <a:r>
              <a:rPr lang="en" i="0" baseline="0" strike="noStrike" sz="2000" b="0" cap="none" u="none">
                <a:solidFill>
                  <a:srgbClr val="800000"/>
                </a:solidFill>
                <a:latin typeface="Arial"/>
                <a:ea typeface="Arial"/>
                <a:cs typeface="Arial"/>
                <a:sym typeface="Arial"/>
              </a:rPr>
              <a:t>How bad is the event?</a:t>
            </a:r>
          </a:p>
          <a:p>
            <a:pPr indent="0" marR="0" algn="l" marL="0" rtl="0" lvl="0">
              <a:lnSpc>
                <a:spcPct val="95000"/>
              </a:lnSpc>
              <a:spcBef>
                <a:spcPts val="0"/>
              </a:spcBef>
              <a:spcAft>
                <a:spcPts val="600"/>
              </a:spcAft>
              <a:buSzPct val="25000"/>
              <a:buNone/>
            </a:pPr>
            <a:r>
              <a:rPr lang="en" i="0" baseline="0" strike="noStrike" sz="2000" b="0" cap="none" u="none">
                <a:solidFill>
                  <a:srgbClr val="800000"/>
                </a:solidFill>
                <a:latin typeface="Arial"/>
                <a:ea typeface="Arial"/>
                <a:cs typeface="Arial"/>
                <a:sym typeface="Arial"/>
              </a:rPr>
              <a:t>What should I do now?</a:t>
            </a:r>
          </a:p>
          <a:p>
            <a:pPr indent="0" marR="0" algn="l" marL="0" rtl="0" lvl="0">
              <a:lnSpc>
                <a:spcPct val="95000"/>
              </a:lnSpc>
              <a:spcBef>
                <a:spcPts val="0"/>
              </a:spcBef>
              <a:spcAft>
                <a:spcPts val="600"/>
              </a:spcAft>
              <a:buSzPct val="25000"/>
              <a:buNone/>
            </a:pPr>
            <a:r>
              <a:rPr lang="en" i="0" baseline="0" strike="noStrike" sz="2000" b="0" cap="none" u="none">
                <a:solidFill>
                  <a:srgbClr val="800000"/>
                </a:solidFill>
                <a:latin typeface="Arial"/>
                <a:ea typeface="Arial"/>
                <a:cs typeface="Arial"/>
                <a:sym typeface="Arial"/>
              </a:rPr>
              <a:t>What roads are out?</a:t>
            </a:r>
          </a:p>
          <a:p>
            <a:pPr indent="0" marR="0" algn="l" marL="0" rtl="0" lvl="0">
              <a:lnSpc>
                <a:spcPct val="95000"/>
              </a:lnSpc>
              <a:spcBef>
                <a:spcPts val="0"/>
              </a:spcBef>
              <a:spcAft>
                <a:spcPts val="600"/>
              </a:spcAft>
              <a:buSzPct val="25000"/>
              <a:buNone/>
            </a:pPr>
            <a:r>
              <a:rPr lang="en" i="0" baseline="0" strike="noStrike" sz="2000" b="0" cap="none" u="none">
                <a:solidFill>
                  <a:srgbClr val="800000"/>
                </a:solidFill>
                <a:latin typeface="Arial"/>
                <a:ea typeface="Arial"/>
                <a:cs typeface="Arial"/>
                <a:sym typeface="Arial"/>
              </a:rPr>
              <a:t>What areas will get worse or better?</a:t>
            </a:r>
          </a:p>
          <a:p>
            <a:r>
              <a:t/>
            </a:r>
          </a:p>
        </p:txBody>
      </p:sp>
      <p:sp>
        <p:nvSpPr>
          <p:cNvPr name="Shape 456" id="456"/>
          <p:cNvSpPr/>
          <p:nvPr/>
        </p:nvSpPr>
        <p:spPr>
          <a:xfrm>
            <a:off y="2948940" x="4503419"/>
            <a:ext cy="1262653" cx="4457700"/>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600"/>
              </a:spcAft>
              <a:buSzPct val="25000"/>
              <a:buNone/>
            </a:pPr>
            <a:r>
              <a:rPr lang="en" i="0" baseline="0" strike="noStrike" sz="2000" b="0" cap="none" u="none">
                <a:solidFill>
                  <a:schemeClr val="accent2"/>
                </a:solidFill>
                <a:latin typeface="Arial"/>
                <a:ea typeface="Arial"/>
                <a:cs typeface="Arial"/>
                <a:sym typeface="Arial"/>
              </a:rPr>
              <a:t>How do I contact them?</a:t>
            </a:r>
          </a:p>
          <a:p>
            <a:pPr indent="0" marR="0" algn="l" marL="0" rtl="0" lvl="0">
              <a:lnSpc>
                <a:spcPct val="95000"/>
              </a:lnSpc>
              <a:spcBef>
                <a:spcPts val="0"/>
              </a:spcBef>
              <a:spcAft>
                <a:spcPts val="600"/>
              </a:spcAft>
              <a:buSzPct val="25000"/>
              <a:buNone/>
            </a:pPr>
            <a:r>
              <a:rPr lang="en" i="0" baseline="0" strike="noStrike" sz="2000" b="0" cap="none" u="none">
                <a:solidFill>
                  <a:schemeClr val="accent2"/>
                </a:solidFill>
                <a:latin typeface="Arial"/>
                <a:ea typeface="Arial"/>
                <a:cs typeface="Arial"/>
                <a:sym typeface="Arial"/>
              </a:rPr>
              <a:t>Where are they now?</a:t>
            </a:r>
          </a:p>
          <a:p>
            <a:pPr indent="0" marR="0" algn="l" marL="0" rtl="0" lvl="0">
              <a:lnSpc>
                <a:spcPct val="95000"/>
              </a:lnSpc>
              <a:spcBef>
                <a:spcPts val="0"/>
              </a:spcBef>
              <a:spcAft>
                <a:spcPts val="600"/>
              </a:spcAft>
              <a:buSzPct val="25000"/>
              <a:buNone/>
            </a:pPr>
            <a:r>
              <a:rPr lang="en" i="0" baseline="0" strike="noStrike" sz="2000" b="0" cap="none" u="none">
                <a:solidFill>
                  <a:schemeClr val="accent2"/>
                </a:solidFill>
                <a:latin typeface="Arial"/>
                <a:ea typeface="Arial"/>
                <a:cs typeface="Arial"/>
                <a:sym typeface="Arial"/>
              </a:rPr>
              <a:t>Does anyone else know where they are?</a:t>
            </a:r>
          </a:p>
          <a:p>
            <a:r>
              <a:t/>
            </a:r>
          </a:p>
        </p:txBody>
      </p:sp>
      <p:sp>
        <p:nvSpPr>
          <p:cNvPr name="Shape 457" id="457"/>
          <p:cNvSpPr/>
          <p:nvPr/>
        </p:nvSpPr>
        <p:spPr>
          <a:xfrm>
            <a:off y="4869180" x="4503419"/>
            <a:ext cy="1262653" cx="4223384"/>
          </a:xfrm>
          <a:prstGeom prst="rect">
            <a:avLst/>
          </a:prstGeom>
          <a:noFill/>
          <a:ln>
            <a:noFill/>
          </a:ln>
        </p:spPr>
        <p:txBody>
          <a:bodyPr bIns="0" tIns="0" lIns="0" anchor="t" anchorCtr="0" rIns="0">
            <a:spAutoFit/>
          </a:bodyPr>
          <a:lstStyle/>
          <a:p>
            <a:pPr indent="0" marR="0" algn="l" marL="0" rtl="0" lvl="0">
              <a:lnSpc>
                <a:spcPct val="95000"/>
              </a:lnSpc>
              <a:spcBef>
                <a:spcPts val="0"/>
              </a:spcBef>
              <a:spcAft>
                <a:spcPts val="600"/>
              </a:spcAft>
              <a:buSzPct val="25000"/>
              <a:buNone/>
            </a:pPr>
            <a:r>
              <a:rPr lang="en" i="0" baseline="0" strike="noStrike" sz="2000" b="0" cap="none" u="none">
                <a:solidFill>
                  <a:srgbClr val="008000"/>
                </a:solidFill>
                <a:latin typeface="Arial"/>
                <a:ea typeface="Arial"/>
                <a:cs typeface="Arial"/>
                <a:sym typeface="Arial"/>
              </a:rPr>
              <a:t>I need shelter.</a:t>
            </a:r>
          </a:p>
          <a:p>
            <a:pPr indent="0" marR="0" algn="l" marL="0" rtl="0" lvl="0">
              <a:lnSpc>
                <a:spcPct val="95000"/>
              </a:lnSpc>
              <a:spcBef>
                <a:spcPts val="0"/>
              </a:spcBef>
              <a:spcAft>
                <a:spcPts val="600"/>
              </a:spcAft>
              <a:buSzPct val="25000"/>
              <a:buNone/>
            </a:pPr>
            <a:r>
              <a:rPr lang="en" i="0" baseline="0" strike="noStrike" sz="2000" b="0" cap="none" u="none">
                <a:solidFill>
                  <a:srgbClr val="008000"/>
                </a:solidFill>
                <a:latin typeface="Arial"/>
                <a:ea typeface="Arial"/>
                <a:cs typeface="Arial"/>
                <a:sym typeface="Arial"/>
              </a:rPr>
              <a:t>I need water, power, food, medicine.</a:t>
            </a:r>
          </a:p>
          <a:p>
            <a:pPr indent="0" marR="0" algn="l" marL="0" rtl="0" lvl="0">
              <a:lnSpc>
                <a:spcPct val="95000"/>
              </a:lnSpc>
              <a:spcBef>
                <a:spcPts val="0"/>
              </a:spcBef>
              <a:spcAft>
                <a:spcPts val="600"/>
              </a:spcAft>
              <a:buSzPct val="25000"/>
              <a:buNone/>
            </a:pPr>
            <a:r>
              <a:rPr lang="en" i="0" baseline="0" strike="noStrike" sz="2000" b="0" cap="none" u="none">
                <a:solidFill>
                  <a:srgbClr val="008000"/>
                </a:solidFill>
                <a:latin typeface="Arial"/>
                <a:ea typeface="Arial"/>
                <a:cs typeface="Arial"/>
                <a:sym typeface="Arial"/>
              </a:rPr>
              <a:t>I have resources; what can I do?</a:t>
            </a:r>
          </a:p>
          <a:p>
            <a:pPr indent="0" marR="0" algn="l" marL="0" rtl="0" lvl="0">
              <a:lnSpc>
                <a:spcPct val="95000"/>
              </a:lnSpc>
              <a:spcBef>
                <a:spcPts val="0"/>
              </a:spcBef>
              <a:spcAft>
                <a:spcPts val="600"/>
              </a:spcAft>
              <a:buSzPct val="25000"/>
              <a:buNone/>
            </a:pPr>
            <a:r>
              <a:rPr lang="en" i="0" baseline="0" strike="noStrike" sz="2000" b="0" cap="none" u="none">
                <a:solidFill>
                  <a:srgbClr val="008000"/>
                </a:solidFill>
                <a:latin typeface="Arial"/>
                <a:ea typeface="Arial"/>
                <a:cs typeface="Arial"/>
                <a:sym typeface="Arial"/>
              </a:rPr>
              <a:t>How can I volunteer?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61" id="461"/>
        <p:cNvGrpSpPr/>
        <p:nvPr/>
      </p:nvGrpSpPr>
      <p:grpSpPr>
        <a:xfrm>
          <a:off y="0" x="0"/>
          <a:ext cy="0" cx="0"/>
          <a:chOff y="0" x="0"/>
          <a:chExt cy="0" cx="0"/>
        </a:xfrm>
      </p:grpSpPr>
      <p:sp>
        <p:nvSpPr>
          <p:cNvPr name="Shape 462" id="462"/>
          <p:cNvSpPr/>
          <p:nvPr/>
        </p:nvSpPr>
        <p:spPr>
          <a:xfrm>
            <a:off y="257175" x="7488079"/>
            <a:ext cy="351472" cx="1415890"/>
          </a:xfrm>
          <a:prstGeom prst="rect">
            <a:avLst/>
          </a:prstGeom>
          <a:blipFill>
            <a:blip r:embed="rId3"/>
            <a:stretch>
              <a:fillRect/>
            </a:stretch>
          </a:blipFill>
        </p:spPr>
      </p:sp>
      <p:sp>
        <p:nvSpPr>
          <p:cNvPr name="Shape 463" id="463"/>
          <p:cNvSpPr/>
          <p:nvPr/>
        </p:nvSpPr>
        <p:spPr>
          <a:xfrm>
            <a:off y="205739" x="320039"/>
            <a:ext cy="424710" cx="751653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What we do</a:t>
            </a:r>
          </a:p>
        </p:txBody>
      </p:sp>
      <p:sp>
        <p:nvSpPr>
          <p:cNvPr name="Shape 464" id="464"/>
          <p:cNvSpPr/>
          <p:nvPr/>
        </p:nvSpPr>
        <p:spPr>
          <a:xfrm>
            <a:off y="1097279" x="202360"/>
            <a:ext cy="5019029" cx="8856810"/>
          </a:xfrm>
          <a:prstGeom prst="rect">
            <a:avLst/>
          </a:prstGeom>
          <a:noFill/>
          <a:ln>
            <a:noFill/>
          </a:ln>
        </p:spPr>
        <p:txBody>
          <a:bodyPr bIns="0" tIns="0" lIns="0" anchor="t" anchorCtr="0" rIns="0">
            <a:spAutoFit/>
          </a:bodyPr>
          <a:lstStyle/>
          <a:p>
            <a:pPr indent="-419100" marR="0" algn="l" marL="457200" rtl="0" lvl="0">
              <a:lnSpc>
                <a:spcPct val="150000"/>
              </a:lnSpc>
              <a:spcBef>
                <a:spcPts val="0"/>
              </a:spcBef>
              <a:spcAft>
                <a:spcPts val="0"/>
              </a:spcAft>
              <a:buClr>
                <a:srgbClr val="666666"/>
              </a:buClr>
              <a:buSzPct val="208333"/>
              <a:buFont typeface="Arial"/>
              <a:buChar char="•"/>
            </a:pPr>
            <a:r>
              <a:rPr lang="en" i="1" sz="2400">
                <a:solidFill>
                  <a:srgbClr val="666666"/>
                </a:solidFill>
              </a:rPr>
              <a:t>
</a:t>
            </a:r>
            <a:r>
              <a:rPr lang="en" sz="2400">
                <a:solidFill>
                  <a:srgbClr val="666666"/>
                </a:solidFill>
              </a:rPr>
              <a:t>Build tools that enable crisis information discovery, generation, sharing, and management</a:t>
            </a:r>
          </a:p>
          <a:p>
            <a:pPr indent="-419100" marR="0" algn="l" marL="457200" rtl="0" lvl="0">
              <a:lnSpc>
                <a:spcPct val="150000"/>
              </a:lnSpc>
              <a:spcBef>
                <a:spcPts val="0"/>
              </a:spcBef>
              <a:spcAft>
                <a:spcPts val="0"/>
              </a:spcAft>
              <a:buClr>
                <a:srgbClr val="666666"/>
              </a:buClr>
              <a:buSzPct val="208333"/>
              <a:buFont typeface="Arial"/>
              <a:buChar char="•"/>
            </a:pPr>
            <a:r>
              <a:rPr lang="en" sz="2400">
                <a:solidFill>
                  <a:srgbClr val="666666"/>
                </a:solidFill>
              </a:rPr>
              <a:t>Promote open data &amp; data standards: </a:t>
            </a:r>
            <a:r>
              <a:rPr lang="en" i="1" sz="2400">
                <a:solidFill>
                  <a:srgbClr val="666666"/>
                </a:solidFill>
              </a:rPr>
              <a:t>CAP,EDXL,PFIF,KML</a:t>
            </a:r>
          </a:p>
          <a:p>
            <a:pPr indent="-419100" marR="0" algn="l" marL="457200" rtl="0" lvl="0">
              <a:lnSpc>
                <a:spcPct val="150000"/>
              </a:lnSpc>
              <a:spcBef>
                <a:spcPts val="0"/>
              </a:spcBef>
              <a:spcAft>
                <a:spcPts val="0"/>
              </a:spcAft>
              <a:buClr>
                <a:srgbClr val="666666"/>
              </a:buClr>
              <a:buSzPct val="208333"/>
              <a:buFont typeface="Arial"/>
              <a:buChar char="•"/>
            </a:pPr>
            <a:r>
              <a:rPr lang="en" sz="2400">
                <a:solidFill>
                  <a:srgbClr val="666666"/>
                </a:solidFill>
              </a:rPr>
              <a:t>No ads, no selling</a:t>
            </a:r>
          </a:p>
        </p:txBody>
      </p:sp>
      <p:sp>
        <p:nvSpPr>
          <p:cNvPr name="Shape 465" id="465"/>
          <p:cNvSpPr/>
          <p:nvPr/>
        </p:nvSpPr>
        <p:spPr>
          <a:xfrm>
            <a:off y="822959" x="180022"/>
            <a:ext cy="17144" cx="8723948"/>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70" id="470"/>
        <p:cNvGrpSpPr/>
        <p:nvPr/>
      </p:nvGrpSpPr>
      <p:grpSpPr>
        <a:xfrm>
          <a:off y="0" x="0"/>
          <a:ext cy="0" cx="0"/>
          <a:chOff y="0" x="0"/>
          <a:chExt cy="0" cx="0"/>
        </a:xfrm>
      </p:grpSpPr>
      <p:sp>
        <p:nvSpPr>
          <p:cNvPr name="Shape 471" id="471"/>
          <p:cNvSpPr/>
          <p:nvPr/>
        </p:nvSpPr>
        <p:spPr>
          <a:xfrm>
            <a:off y="257175" x="7488079"/>
            <a:ext cy="351472" cx="1415890"/>
          </a:xfrm>
          <a:prstGeom prst="rect">
            <a:avLst/>
          </a:prstGeom>
          <a:blipFill>
            <a:blip r:embed="rId3"/>
            <a:stretch>
              <a:fillRect/>
            </a:stretch>
          </a:blipFill>
        </p:spPr>
      </p:sp>
      <p:sp>
        <p:nvSpPr>
          <p:cNvPr name="Shape 472" id="472"/>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Google Public Alerts</a:t>
            </a:r>
          </a:p>
        </p:txBody>
      </p:sp>
      <p:sp>
        <p:nvSpPr>
          <p:cNvPr name="Shape 473" id="473"/>
          <p:cNvSpPr/>
          <p:nvPr/>
        </p:nvSpPr>
        <p:spPr>
          <a:xfrm>
            <a:off y="822959" x="180022"/>
            <a:ext cy="17144" cx="8723947"/>
          </a:xfrm>
          <a:prstGeom prst="rect">
            <a:avLst/>
          </a:prstGeom>
          <a:blipFill>
            <a:blip r:embed="rId4"/>
            <a:stretch>
              <a:fillRect/>
            </a:stretch>
          </a:blipFill>
        </p:spPr>
      </p:sp>
      <p:sp>
        <p:nvSpPr>
          <p:cNvPr name="Shape 474" id="474"/>
          <p:cNvSpPr/>
          <p:nvPr/>
        </p:nvSpPr>
        <p:spPr>
          <a:xfrm>
            <a:off y="899159" x="408622"/>
            <a:ext cy="7132296" cx="8360307"/>
          </a:xfrm>
          <a:prstGeom prst="rect">
            <a:avLst/>
          </a:prstGeom>
          <a:blipFill>
            <a:blip r:embed="rId5"/>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79" id="479"/>
        <p:cNvGrpSpPr/>
        <p:nvPr/>
      </p:nvGrpSpPr>
      <p:grpSpPr>
        <a:xfrm>
          <a:off y="0" x="0"/>
          <a:ext cy="0" cx="0"/>
          <a:chOff y="0" x="0"/>
          <a:chExt cy="0" cx="0"/>
        </a:xfrm>
      </p:grpSpPr>
      <p:sp>
        <p:nvSpPr>
          <p:cNvPr name="Shape 480" id="480"/>
          <p:cNvSpPr/>
          <p:nvPr/>
        </p:nvSpPr>
        <p:spPr>
          <a:xfrm>
            <a:off y="257175" x="7488079"/>
            <a:ext cy="351472" cx="1415890"/>
          </a:xfrm>
          <a:prstGeom prst="rect">
            <a:avLst/>
          </a:prstGeom>
          <a:blipFill>
            <a:blip r:embed="rId3"/>
            <a:stretch>
              <a:fillRect/>
            </a:stretch>
          </a:blipFill>
        </p:spPr>
      </p:sp>
      <p:sp>
        <p:nvSpPr>
          <p:cNvPr name="Shape 481" id="481"/>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Google Public Alerts</a:t>
            </a:r>
          </a:p>
        </p:txBody>
      </p:sp>
      <p:sp>
        <p:nvSpPr>
          <p:cNvPr name="Shape 482" id="482"/>
          <p:cNvSpPr/>
          <p:nvPr/>
        </p:nvSpPr>
        <p:spPr>
          <a:xfrm>
            <a:off y="1132604" x="330585"/>
            <a:ext cy="5018999" cx="8233499"/>
          </a:xfrm>
          <a:prstGeom prst="rect">
            <a:avLst/>
          </a:prstGeom>
          <a:noFill/>
          <a:ln>
            <a:noFill/>
          </a:ln>
        </p:spPr>
        <p:txBody>
          <a:bodyPr bIns="0" tIns="0" lIns="0" anchor="t" anchorCtr="0" rIns="0">
            <a:spAutoFit/>
          </a:bodyPr>
          <a:lstStyle/>
          <a:p>
            <a:pPr indent="-317500" marR="0" algn="l" marL="457200" rtl="0" lvl="0">
              <a:lnSpc>
                <a:spcPct val="150000"/>
              </a:lnSpc>
              <a:spcBef>
                <a:spcPts val="0"/>
              </a:spcBef>
              <a:spcAft>
                <a:spcPts val="0"/>
              </a:spcAft>
              <a:buClr>
                <a:srgbClr val="000000"/>
              </a:buClr>
              <a:buSzPct val="97222"/>
              <a:buFont typeface="Arial"/>
              <a:buChar char="•"/>
            </a:pPr>
            <a:r>
              <a:rPr lang="en" sz="2400">
                <a:solidFill>
                  <a:srgbClr val="666666"/>
                </a:solidFill>
              </a:rPr>
              <a:t>Lots of people query Google in an emergency</a:t>
            </a:r>
          </a:p>
          <a:p>
            <a:pPr indent="-317500" marR="0" algn="l" marL="457200" rtl="0" lvl="0">
              <a:lnSpc>
                <a:spcPct val="150000"/>
              </a:lnSpc>
              <a:spcBef>
                <a:spcPts val="0"/>
              </a:spcBef>
              <a:spcAft>
                <a:spcPts val="0"/>
              </a:spcAft>
              <a:buClr>
                <a:srgbClr val="000000"/>
              </a:buClr>
              <a:buSzPct val="97222"/>
              <a:buFont typeface="Arial"/>
              <a:buChar char="•"/>
            </a:pPr>
            <a:r>
              <a:rPr lang="en" sz="2400">
                <a:solidFill>
                  <a:srgbClr val="666666"/>
                </a:solidFill>
              </a:rPr>
              <a:t>No Emergency Broadcast System on the Internet</a:t>
            </a:r>
          </a:p>
          <a:p>
            <a:r>
              <a:t/>
            </a:r>
          </a:p>
          <a:p>
            <a:r>
              <a:t/>
            </a:r>
          </a:p>
          <a:p>
            <a:pPr marR="0" algn="l" rtl="0" lvl="0">
              <a:lnSpc>
                <a:spcPct val="115000"/>
              </a:lnSpc>
              <a:spcBef>
                <a:spcPts val="0"/>
              </a:spcBef>
              <a:spcAft>
                <a:spcPts val="0"/>
              </a:spcAft>
              <a:buNone/>
            </a:pPr>
            <a:r>
              <a:rPr lang="en" sz="2400">
                <a:solidFill>
                  <a:srgbClr val="666666"/>
                </a:solidFill>
              </a:rPr>
              <a:t>Our goal:</a:t>
            </a:r>
          </a:p>
          <a:p>
            <a:r>
              <a:t/>
            </a:r>
          </a:p>
        </p:txBody>
      </p:sp>
      <p:sp>
        <p:nvSpPr>
          <p:cNvPr name="Shape 483" id="483"/>
          <p:cNvSpPr/>
          <p:nvPr/>
        </p:nvSpPr>
        <p:spPr>
          <a:xfrm>
            <a:off y="822959" x="180022"/>
            <a:ext cy="17144" cx="8723947"/>
          </a:xfrm>
          <a:prstGeom prst="rect">
            <a:avLst/>
          </a:prstGeom>
          <a:blipFill>
            <a:blip r:embed="rId4"/>
            <a:stretch>
              <a:fillRect/>
            </a:stretch>
          </a:blipFill>
        </p:spPr>
      </p:sp>
      <p:sp>
        <p:nvSpPr>
          <p:cNvPr name="Shape 484" id="484"/>
          <p:cNvSpPr/>
          <p:nvPr/>
        </p:nvSpPr>
        <p:spPr>
          <a:xfrm>
            <a:off y="3556780" x="422400"/>
            <a:ext cy="2197500" cx="8299200"/>
          </a:xfrm>
          <a:prstGeom prst="rect">
            <a:avLst/>
          </a:prstGeom>
          <a:solidFill>
            <a:srgbClr val="D9D9D9"/>
          </a:solidFill>
          <a:ln w="19050" cap="flat">
            <a:solidFill>
              <a:srgbClr val="999999"/>
            </a:solidFill>
            <a:prstDash val="solid"/>
            <a:round/>
            <a:headEnd len="med" type="none" w="med"/>
            <a:tailEnd len="med" type="none" w="med"/>
          </a:ln>
        </p:spPr>
        <p:txBody>
          <a:bodyPr bIns="91425" tIns="91425" lIns="91425" anchor="t" anchorCtr="0" rIns="91425">
            <a:spAutoFit/>
          </a:bodyPr>
          <a:lstStyle/>
          <a:p>
            <a:pPr rtl="0" lvl="0">
              <a:lnSpc>
                <a:spcPct val="150000"/>
              </a:lnSpc>
              <a:buNone/>
            </a:pPr>
            <a:r>
              <a:rPr lang="en" sz="2400">
                <a:solidFill>
                  <a:srgbClr val="434343"/>
                </a:solidFill>
              </a:rPr>
              <a:t>Deliver accurate, relevant, credible information to the public</a:t>
            </a:r>
          </a:p>
          <a:p>
            <a:pPr indent="-381000" marL="457200" rtl="0" lvl="0">
              <a:lnSpc>
                <a:spcPct val="150000"/>
              </a:lnSpc>
              <a:buClr>
                <a:srgbClr val="434343"/>
              </a:buClr>
              <a:buSzPct val="166666"/>
              <a:buFont typeface="Arial"/>
              <a:buChar char="•"/>
            </a:pPr>
            <a:r>
              <a:rPr lang="en" sz="2400">
                <a:solidFill>
                  <a:srgbClr val="434343"/>
                </a:solidFill>
              </a:rPr>
              <a:t>for all emergency events affecting life and property</a:t>
            </a:r>
          </a:p>
          <a:p>
            <a:pPr indent="-381000" marL="457200" rtl="0" lvl="0">
              <a:lnSpc>
                <a:spcPct val="150000"/>
              </a:lnSpc>
              <a:buClr>
                <a:srgbClr val="434343"/>
              </a:buClr>
              <a:buSzPct val="166666"/>
              <a:buFont typeface="Arial"/>
              <a:buChar char="•"/>
            </a:pPr>
            <a:r>
              <a:rPr lang="en" sz="2400">
                <a:solidFill>
                  <a:srgbClr val="434343"/>
                </a:solidFill>
              </a:rPr>
              <a:t>as fast as possible</a:t>
            </a:r>
          </a:p>
          <a:p>
            <a:pPr indent="-381000" marL="457200" lvl="0">
              <a:lnSpc>
                <a:spcPct val="150000"/>
              </a:lnSpc>
              <a:buClr>
                <a:srgbClr val="434343"/>
              </a:buClr>
              <a:buSzPct val="166666"/>
              <a:buFont typeface="Arial"/>
              <a:buChar char="•"/>
            </a:pPr>
            <a:r>
              <a:rPr lang="en" sz="2400">
                <a:solidFill>
                  <a:srgbClr val="434343"/>
                </a:solidFill>
              </a:rPr>
              <a:t>across many Google products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89" id="489"/>
        <p:cNvGrpSpPr/>
        <p:nvPr/>
      </p:nvGrpSpPr>
      <p:grpSpPr>
        <a:xfrm>
          <a:off y="0" x="0"/>
          <a:ext cy="0" cx="0"/>
          <a:chOff y="0" x="0"/>
          <a:chExt cy="0" cx="0"/>
        </a:xfrm>
      </p:grpSpPr>
      <p:sp>
        <p:nvSpPr>
          <p:cNvPr name="Shape 490" id="490"/>
          <p:cNvSpPr/>
          <p:nvPr/>
        </p:nvSpPr>
        <p:spPr>
          <a:xfrm>
            <a:off y="257175" x="7488079"/>
            <a:ext cy="351472" cx="1415890"/>
          </a:xfrm>
          <a:prstGeom prst="rect">
            <a:avLst/>
          </a:prstGeom>
          <a:blipFill>
            <a:blip r:embed="rId3"/>
            <a:stretch>
              <a:fillRect/>
            </a:stretch>
          </a:blipFill>
        </p:spPr>
      </p:sp>
      <p:sp>
        <p:nvSpPr>
          <p:cNvPr name="Shape 491" id="491"/>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Google Public Alerts</a:t>
            </a:r>
          </a:p>
        </p:txBody>
      </p:sp>
      <p:sp>
        <p:nvSpPr>
          <p:cNvPr name="Shape 492" id="492"/>
          <p:cNvSpPr/>
          <p:nvPr/>
        </p:nvSpPr>
        <p:spPr>
          <a:xfrm>
            <a:off y="822959" x="180022"/>
            <a:ext cy="17144" cx="8723947"/>
          </a:xfrm>
          <a:prstGeom prst="rect">
            <a:avLst/>
          </a:prstGeom>
          <a:blipFill>
            <a:blip r:embed="rId4"/>
            <a:stretch>
              <a:fillRect/>
            </a:stretch>
          </a:blipFill>
        </p:spPr>
      </p:sp>
      <p:sp>
        <p:nvSpPr>
          <p:cNvPr name="Shape 493" id="493"/>
          <p:cNvSpPr/>
          <p:nvPr/>
        </p:nvSpPr>
        <p:spPr>
          <a:xfrm>
            <a:off y="133350" x="138112"/>
            <a:ext cy="6591300" cx="8867775"/>
          </a:xfrm>
          <a:prstGeom prst="rect">
            <a:avLst/>
          </a:prstGeom>
          <a:blipFill>
            <a:blip r:embed="rId5"/>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98" id="498"/>
        <p:cNvGrpSpPr/>
        <p:nvPr/>
      </p:nvGrpSpPr>
      <p:grpSpPr>
        <a:xfrm>
          <a:off y="0" x="0"/>
          <a:ext cy="0" cx="0"/>
          <a:chOff y="0" x="0"/>
          <a:chExt cy="0" cx="0"/>
        </a:xfrm>
      </p:grpSpPr>
      <p:sp>
        <p:nvSpPr>
          <p:cNvPr name="Shape 499" id="499"/>
          <p:cNvSpPr/>
          <p:nvPr/>
        </p:nvSpPr>
        <p:spPr>
          <a:xfrm>
            <a:off y="257175" x="7488079"/>
            <a:ext cy="351472" cx="1415890"/>
          </a:xfrm>
          <a:prstGeom prst="rect">
            <a:avLst/>
          </a:prstGeom>
          <a:blipFill>
            <a:blip r:embed="rId3"/>
            <a:stretch>
              <a:fillRect/>
            </a:stretch>
          </a:blipFill>
        </p:spPr>
      </p:sp>
      <p:sp>
        <p:nvSpPr>
          <p:cNvPr name="Shape 500" id="500"/>
          <p:cNvSpPr/>
          <p:nvPr/>
        </p:nvSpPr>
        <p:spPr>
          <a:xfrm>
            <a:off y="205739" x="320039"/>
            <a:ext cy="424799" cx="7516500"/>
          </a:xfrm>
          <a:prstGeom prst="rect">
            <a:avLst/>
          </a:prstGeom>
          <a:noFill/>
          <a:ln>
            <a:noFill/>
          </a:ln>
        </p:spPr>
        <p:txBody>
          <a:bodyPr bIns="0" tIns="0" lIns="0" anchor="t" anchorCtr="0" rIns="0">
            <a:spAutoFit/>
          </a:bodyPr>
          <a:lstStyle/>
          <a:p>
            <a:pPr rtl="0" lvl="0">
              <a:lnSpc>
                <a:spcPct val="95000"/>
              </a:lnSpc>
              <a:buClr>
                <a:srgbClr val="000000"/>
              </a:buClr>
              <a:buSzPct val="25000"/>
              <a:buFont typeface="Arial"/>
              <a:buNone/>
            </a:pPr>
            <a:r>
              <a:rPr lang="en" sz="3200">
                <a:solidFill>
                  <a:srgbClr val="808080"/>
                </a:solidFill>
              </a:rPr>
              <a:t>Google Public Alerts</a:t>
            </a:r>
          </a:p>
        </p:txBody>
      </p:sp>
      <p:sp>
        <p:nvSpPr>
          <p:cNvPr name="Shape 501" id="501"/>
          <p:cNvSpPr/>
          <p:nvPr/>
        </p:nvSpPr>
        <p:spPr>
          <a:xfrm>
            <a:off y="822959" x="180022"/>
            <a:ext cy="17144" cx="8723947"/>
          </a:xfrm>
          <a:prstGeom prst="rect">
            <a:avLst/>
          </a:prstGeom>
          <a:blipFill>
            <a:blip r:embed="rId4"/>
            <a:stretch>
              <a:fillRect/>
            </a:stretch>
          </a:blipFill>
        </p:spPr>
      </p:sp>
      <p:sp>
        <p:nvSpPr>
          <p:cNvPr name="Shape 502" id="502"/>
          <p:cNvSpPr/>
          <p:nvPr/>
        </p:nvSpPr>
        <p:spPr>
          <a:xfrm>
            <a:off y="84082" x="0"/>
            <a:ext cy="7147033" cx="9143998"/>
          </a:xfrm>
          <a:prstGeom prst="rect">
            <a:avLst/>
          </a:prstGeom>
          <a:blipFill>
            <a:blip r:embed="rId5"/>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5E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5E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Custom 430">
      <a:dk1>
        <a:srgbClr val="3B3B3B"/>
      </a:dk1>
      <a:lt1>
        <a:srgbClr val="FFFFFF"/>
      </a:lt1>
      <a:dk2>
        <a:srgbClr val="3369FC"/>
      </a:dk2>
      <a:lt2>
        <a:srgbClr val="CCCCCC"/>
      </a:lt2>
      <a:accent1>
        <a:srgbClr val="0056FB"/>
      </a:accent1>
      <a:accent2>
        <a:srgbClr val="F50017"/>
      </a:accent2>
      <a:accent3>
        <a:srgbClr val="FF8608"/>
      </a:accent3>
      <a:accent4>
        <a:srgbClr val="069924"/>
      </a:accent4>
      <a:accent5>
        <a:srgbClr val="60B4F6"/>
      </a:accent5>
      <a:accent6>
        <a:srgbClr val="F0C631"/>
      </a:accent6>
      <a:hlink>
        <a:srgbClr val="0056FB"/>
      </a:hlink>
      <a:folHlink>
        <a:srgbClr val="414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