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0" r:id="rId2"/>
    <p:sldMasterId id="2147483672" r:id="rId3"/>
    <p:sldMasterId id="2147483685" r:id="rId4"/>
  </p:sldMasterIdLst>
  <p:notesMasterIdLst>
    <p:notesMasterId r:id="rId21"/>
  </p:notesMasterIdLst>
  <p:handoutMasterIdLst>
    <p:handoutMasterId r:id="rId22"/>
  </p:handoutMasterIdLst>
  <p:sldIdLst>
    <p:sldId id="291" r:id="rId5"/>
    <p:sldId id="295" r:id="rId6"/>
    <p:sldId id="303" r:id="rId7"/>
    <p:sldId id="314" r:id="rId8"/>
    <p:sldId id="309" r:id="rId9"/>
    <p:sldId id="310" r:id="rId10"/>
    <p:sldId id="311" r:id="rId11"/>
    <p:sldId id="313" r:id="rId12"/>
    <p:sldId id="306" r:id="rId13"/>
    <p:sldId id="312" r:id="rId14"/>
    <p:sldId id="304" r:id="rId15"/>
    <p:sldId id="293" r:id="rId16"/>
    <p:sldId id="315" r:id="rId17"/>
    <p:sldId id="316" r:id="rId18"/>
    <p:sldId id="307" r:id="rId19"/>
    <p:sldId id="297" r:id="rId20"/>
  </p:sldIdLst>
  <p:sldSz cx="9144000" cy="6858000" type="screen4x3"/>
  <p:notesSz cx="6934200" cy="9232900"/>
  <p:defaultTextStyle>
    <a:defPPr>
      <a:defRPr lang="en-CA"/>
    </a:defPPr>
    <a:lvl1pPr algn="l" rtl="0" fontAlgn="base">
      <a:spcBef>
        <a:spcPct val="20000"/>
      </a:spcBef>
      <a:spcAft>
        <a:spcPct val="0"/>
      </a:spcAft>
      <a:buClr>
        <a:schemeClr val="tx1"/>
      </a:buClr>
      <a:buFont typeface="Arial" charset="0"/>
      <a:buChar char="­"/>
      <a:defRPr sz="1200" kern="1200">
        <a:solidFill>
          <a:schemeClr val="tx1"/>
        </a:solidFill>
        <a:latin typeface="Arial" charset="0"/>
        <a:ea typeface="+mn-ea"/>
        <a:cs typeface="+mn-cs"/>
      </a:defRPr>
    </a:lvl1pPr>
    <a:lvl2pPr marL="457200" algn="l" rtl="0" fontAlgn="base">
      <a:spcBef>
        <a:spcPct val="20000"/>
      </a:spcBef>
      <a:spcAft>
        <a:spcPct val="0"/>
      </a:spcAft>
      <a:buClr>
        <a:schemeClr val="tx1"/>
      </a:buClr>
      <a:buFont typeface="Arial" charset="0"/>
      <a:buChar char="­"/>
      <a:defRPr sz="1200" kern="1200">
        <a:solidFill>
          <a:schemeClr val="tx1"/>
        </a:solidFill>
        <a:latin typeface="Arial" charset="0"/>
        <a:ea typeface="+mn-ea"/>
        <a:cs typeface="+mn-cs"/>
      </a:defRPr>
    </a:lvl2pPr>
    <a:lvl3pPr marL="914400" algn="l" rtl="0" fontAlgn="base">
      <a:spcBef>
        <a:spcPct val="20000"/>
      </a:spcBef>
      <a:spcAft>
        <a:spcPct val="0"/>
      </a:spcAft>
      <a:buClr>
        <a:schemeClr val="tx1"/>
      </a:buClr>
      <a:buFont typeface="Arial" charset="0"/>
      <a:buChar char="­"/>
      <a:defRPr sz="1200" kern="1200">
        <a:solidFill>
          <a:schemeClr val="tx1"/>
        </a:solidFill>
        <a:latin typeface="Arial" charset="0"/>
        <a:ea typeface="+mn-ea"/>
        <a:cs typeface="+mn-cs"/>
      </a:defRPr>
    </a:lvl3pPr>
    <a:lvl4pPr marL="1371600" algn="l" rtl="0" fontAlgn="base">
      <a:spcBef>
        <a:spcPct val="20000"/>
      </a:spcBef>
      <a:spcAft>
        <a:spcPct val="0"/>
      </a:spcAft>
      <a:buClr>
        <a:schemeClr val="tx1"/>
      </a:buClr>
      <a:buFont typeface="Arial" charset="0"/>
      <a:buChar char="­"/>
      <a:defRPr sz="1200" kern="1200">
        <a:solidFill>
          <a:schemeClr val="tx1"/>
        </a:solidFill>
        <a:latin typeface="Arial" charset="0"/>
        <a:ea typeface="+mn-ea"/>
        <a:cs typeface="+mn-cs"/>
      </a:defRPr>
    </a:lvl4pPr>
    <a:lvl5pPr marL="1828800" algn="l" rtl="0" fontAlgn="base">
      <a:spcBef>
        <a:spcPct val="20000"/>
      </a:spcBef>
      <a:spcAft>
        <a:spcPct val="0"/>
      </a:spcAft>
      <a:buClr>
        <a:schemeClr val="tx1"/>
      </a:buClr>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D5B5"/>
    <a:srgbClr val="B2AA7A"/>
    <a:srgbClr val="B49678"/>
    <a:srgbClr val="C1B59F"/>
    <a:srgbClr val="CFC6B5"/>
    <a:srgbClr val="D8D0C2"/>
    <a:srgbClr val="B91F0F"/>
    <a:srgbClr val="961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2" autoAdjust="0"/>
    <p:restoredTop sz="81319" autoAdjust="0"/>
  </p:normalViewPr>
  <p:slideViewPr>
    <p:cSldViewPr>
      <p:cViewPr>
        <p:scale>
          <a:sx n="75" d="100"/>
          <a:sy n="75" d="100"/>
        </p:scale>
        <p:origin x="-712" y="2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964" y="216"/>
      </p:cViewPr>
      <p:guideLst>
        <p:guide orient="horz" pos="2908"/>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defTabSz="922338">
              <a:spcBef>
                <a:spcPct val="0"/>
              </a:spcBef>
              <a:buClrTx/>
              <a:buFontTx/>
              <a:buNone/>
              <a:defRPr sz="1000"/>
            </a:lvl1pPr>
          </a:lstStyle>
          <a:p>
            <a:endParaRPr lang="en-CA"/>
          </a:p>
        </p:txBody>
      </p:sp>
      <p:sp>
        <p:nvSpPr>
          <p:cNvPr id="105475" name="Rectangle 3"/>
          <p:cNvSpPr>
            <a:spLocks noGrp="1" noChangeArrowheads="1"/>
          </p:cNvSpPr>
          <p:nvPr>
            <p:ph type="dt" sz="quarter"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a:spcBef>
                <a:spcPct val="0"/>
              </a:spcBef>
              <a:buClrTx/>
              <a:buFontTx/>
              <a:buNone/>
              <a:defRPr sz="1000"/>
            </a:lvl1pPr>
          </a:lstStyle>
          <a:p>
            <a:endParaRPr lang="en-CA"/>
          </a:p>
        </p:txBody>
      </p:sp>
      <p:sp>
        <p:nvSpPr>
          <p:cNvPr id="105476" name="Rectangle 4"/>
          <p:cNvSpPr>
            <a:spLocks noGrp="1" noChangeArrowheads="1"/>
          </p:cNvSpPr>
          <p:nvPr>
            <p:ph type="ftr" sz="quarter" idx="2"/>
          </p:nvPr>
        </p:nvSpPr>
        <p:spPr bwMode="auto">
          <a:xfrm>
            <a:off x="0" y="87709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defTabSz="922338">
              <a:spcBef>
                <a:spcPct val="0"/>
              </a:spcBef>
              <a:buClrTx/>
              <a:buFontTx/>
              <a:buNone/>
              <a:defRPr sz="1000"/>
            </a:lvl1pPr>
          </a:lstStyle>
          <a:p>
            <a:endParaRPr lang="en-CA"/>
          </a:p>
        </p:txBody>
      </p:sp>
      <p:sp>
        <p:nvSpPr>
          <p:cNvPr id="105477" name="Rectangle 5"/>
          <p:cNvSpPr>
            <a:spLocks noGrp="1" noChangeArrowheads="1"/>
          </p:cNvSpPr>
          <p:nvPr>
            <p:ph type="sldNum" sz="quarter" idx="3"/>
          </p:nvPr>
        </p:nvSpPr>
        <p:spPr bwMode="auto">
          <a:xfrm>
            <a:off x="3927475" y="87709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a:spcBef>
                <a:spcPct val="0"/>
              </a:spcBef>
              <a:buClrTx/>
              <a:buFontTx/>
              <a:buNone/>
              <a:defRPr sz="1000"/>
            </a:lvl1pPr>
          </a:lstStyle>
          <a:p>
            <a:fld id="{10A259E0-B65C-4314-93A5-58AB3ECCD1B5}" type="slidenum">
              <a:rPr lang="en-CA"/>
              <a:pPr/>
              <a:t>‹#›</a:t>
            </a:fld>
            <a:endParaRPr lang="en-CA"/>
          </a:p>
        </p:txBody>
      </p:sp>
    </p:spTree>
    <p:extLst>
      <p:ext uri="{BB962C8B-B14F-4D97-AF65-F5344CB8AC3E}">
        <p14:creationId xmlns:p14="http://schemas.microsoft.com/office/powerpoint/2010/main" val="2760259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defTabSz="922338">
              <a:spcBef>
                <a:spcPct val="0"/>
              </a:spcBef>
              <a:buClrTx/>
              <a:buFontTx/>
              <a:buNone/>
              <a:defRPr sz="1000"/>
            </a:lvl1pPr>
          </a:lstStyle>
          <a:p>
            <a:endParaRPr lang="en-CA"/>
          </a:p>
        </p:txBody>
      </p:sp>
      <p:sp>
        <p:nvSpPr>
          <p:cNvPr id="103427" name="Rectangle 3"/>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a:spcBef>
                <a:spcPct val="0"/>
              </a:spcBef>
              <a:buClrTx/>
              <a:buFontTx/>
              <a:buNone/>
              <a:defRPr sz="1000"/>
            </a:lvl1pPr>
          </a:lstStyle>
          <a:p>
            <a:endParaRPr lang="en-CA"/>
          </a:p>
        </p:txBody>
      </p:sp>
      <p:sp>
        <p:nvSpPr>
          <p:cNvPr id="103428" name="Rectangle 4"/>
          <p:cNvSpPr>
            <a:spLocks noGrp="1" noRot="1" noChangeAspect="1" noChangeArrowheads="1" noTextEdit="1"/>
          </p:cNvSpPr>
          <p:nvPr>
            <p:ph type="sldImg" idx="2"/>
          </p:nvPr>
        </p:nvSpPr>
        <p:spPr bwMode="auto">
          <a:xfrm>
            <a:off x="1158875" y="693738"/>
            <a:ext cx="4616450"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3429" name="Rectangle 5"/>
          <p:cNvSpPr>
            <a:spLocks noGrp="1" noChangeArrowheads="1"/>
          </p:cNvSpPr>
          <p:nvPr>
            <p:ph type="body" sz="quarter" idx="3"/>
          </p:nvPr>
        </p:nvSpPr>
        <p:spPr bwMode="auto">
          <a:xfrm>
            <a:off x="693738" y="4386263"/>
            <a:ext cx="554672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p>
            <a:pPr lvl="0"/>
            <a:r>
              <a:rPr lang="en-CA" smtClean="0"/>
              <a:t>Click to edit Master text styles</a:t>
            </a:r>
          </a:p>
          <a:p>
            <a:pPr lvl="1"/>
            <a:r>
              <a:rPr lang="en-CA" smtClean="0"/>
              <a:t>Second level</a:t>
            </a:r>
          </a:p>
        </p:txBody>
      </p:sp>
      <p:sp>
        <p:nvSpPr>
          <p:cNvPr id="103430" name="Rectangle 6"/>
          <p:cNvSpPr>
            <a:spLocks noGrp="1" noChangeArrowheads="1"/>
          </p:cNvSpPr>
          <p:nvPr>
            <p:ph type="ftr" sz="quarter" idx="4"/>
          </p:nvPr>
        </p:nvSpPr>
        <p:spPr bwMode="auto">
          <a:xfrm>
            <a:off x="0" y="87709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defTabSz="922338">
              <a:spcBef>
                <a:spcPct val="0"/>
              </a:spcBef>
              <a:buClrTx/>
              <a:buFontTx/>
              <a:buNone/>
              <a:defRPr sz="1000"/>
            </a:lvl1pPr>
          </a:lstStyle>
          <a:p>
            <a:endParaRPr lang="en-CA"/>
          </a:p>
        </p:txBody>
      </p:sp>
      <p:sp>
        <p:nvSpPr>
          <p:cNvPr id="103431" name="Rectangle 7"/>
          <p:cNvSpPr>
            <a:spLocks noGrp="1" noChangeArrowheads="1"/>
          </p:cNvSpPr>
          <p:nvPr>
            <p:ph type="sldNum" sz="quarter" idx="5"/>
          </p:nvPr>
        </p:nvSpPr>
        <p:spPr bwMode="auto">
          <a:xfrm>
            <a:off x="3927475" y="87709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a:spcBef>
                <a:spcPct val="0"/>
              </a:spcBef>
              <a:buClrTx/>
              <a:buFontTx/>
              <a:buNone/>
              <a:defRPr sz="1000"/>
            </a:lvl1pPr>
          </a:lstStyle>
          <a:p>
            <a:fld id="{06E54870-206E-4C10-AA0A-FE3D486D464B}" type="slidenum">
              <a:rPr lang="en-CA"/>
              <a:pPr/>
              <a:t>‹#›</a:t>
            </a:fld>
            <a:endParaRPr lang="en-CA"/>
          </a:p>
        </p:txBody>
      </p:sp>
    </p:spTree>
    <p:extLst>
      <p:ext uri="{BB962C8B-B14F-4D97-AF65-F5344CB8AC3E}">
        <p14:creationId xmlns:p14="http://schemas.microsoft.com/office/powerpoint/2010/main" val="1209793456"/>
      </p:ext>
    </p:extLst>
  </p:cSld>
  <p:clrMap bg1="lt1" tx1="dk1" bg2="lt2" tx2="dk2" accent1="accent1" accent2="accent2" accent3="accent3" accent4="accent4" accent5="accent5" accent6="accent6" hlink="hlink" folHlink="folHlink"/>
  <p:notesStyle>
    <a:lvl1pPr marL="228600" indent="-228600" algn="l" rtl="0" fontAlgn="base">
      <a:spcBef>
        <a:spcPct val="30000"/>
      </a:spcBef>
      <a:spcAft>
        <a:spcPct val="0"/>
      </a:spcAft>
      <a:buChar char="•"/>
      <a:defRPr sz="1200" kern="1200">
        <a:solidFill>
          <a:schemeClr val="tx1"/>
        </a:solidFill>
        <a:latin typeface="Arial" charset="0"/>
        <a:ea typeface="+mn-ea"/>
        <a:cs typeface="+mn-cs"/>
      </a:defRPr>
    </a:lvl1pPr>
    <a:lvl2pPr marL="685800" indent="-228600" algn="l" rtl="0" fontAlgn="base">
      <a:spcBef>
        <a:spcPct val="30000"/>
      </a:spcBef>
      <a:spcAft>
        <a:spcPct val="0"/>
      </a:spcAft>
      <a:buChar char="•"/>
      <a:defRPr sz="1200" kern="1200">
        <a:solidFill>
          <a:schemeClr val="tx1"/>
        </a:solidFill>
        <a:latin typeface="Arial" charset="0"/>
        <a:ea typeface="+mn-ea"/>
        <a:cs typeface="+mn-cs"/>
      </a:defRPr>
    </a:lvl2pPr>
    <a:lvl3pPr marL="1143000" indent="-228600" algn="l" rtl="0" fontAlgn="base">
      <a:spcBef>
        <a:spcPct val="30000"/>
      </a:spcBef>
      <a:spcAft>
        <a:spcPct val="0"/>
      </a:spcAft>
      <a:buChar char="•"/>
      <a:defRPr sz="1200" kern="1200">
        <a:solidFill>
          <a:schemeClr val="tx1"/>
        </a:solidFill>
        <a:latin typeface="Arial" charset="0"/>
        <a:ea typeface="+mn-ea"/>
        <a:cs typeface="+mn-cs"/>
      </a:defRPr>
    </a:lvl3pPr>
    <a:lvl4pPr marL="1600200" indent="-228600" algn="l" rtl="0" fontAlgn="base">
      <a:spcBef>
        <a:spcPct val="30000"/>
      </a:spcBef>
      <a:spcAft>
        <a:spcPct val="0"/>
      </a:spcAft>
      <a:buChar char="•"/>
      <a:defRPr sz="1200" kern="1200">
        <a:solidFill>
          <a:schemeClr val="tx1"/>
        </a:solidFill>
        <a:latin typeface="Arial" charset="0"/>
        <a:ea typeface="+mn-ea"/>
        <a:cs typeface="+mn-cs"/>
      </a:defRPr>
    </a:lvl4pPr>
    <a:lvl5pPr marL="2057400" indent="-2286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mn-lt"/>
            </a:endParaRPr>
          </a:p>
        </p:txBody>
      </p:sp>
      <p:sp>
        <p:nvSpPr>
          <p:cNvPr id="4" name="Slide Number Placeholder 3"/>
          <p:cNvSpPr>
            <a:spLocks noGrp="1"/>
          </p:cNvSpPr>
          <p:nvPr>
            <p:ph type="sldNum" sz="quarter" idx="10"/>
          </p:nvPr>
        </p:nvSpPr>
        <p:spPr/>
        <p:txBody>
          <a:bodyPr/>
          <a:lstStyle/>
          <a:p>
            <a:fld id="{06E54870-206E-4C10-AA0A-FE3D486D464B}" type="slidenum">
              <a:rPr lang="en-CA" smtClean="0"/>
              <a:pPr/>
              <a:t>0</a:t>
            </a:fld>
            <a:endParaRPr lang="en-CA"/>
          </a:p>
        </p:txBody>
      </p:sp>
    </p:spTree>
    <p:extLst>
      <p:ext uri="{BB962C8B-B14F-4D97-AF65-F5344CB8AC3E}">
        <p14:creationId xmlns:p14="http://schemas.microsoft.com/office/powerpoint/2010/main" val="1205988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smtClean="0"/>
          </a:p>
          <a:p>
            <a:pPr>
              <a:defRPr/>
            </a:pPr>
            <a:endParaRPr lang="en-US" dirty="0" smtClean="0"/>
          </a:p>
          <a:p>
            <a:pPr>
              <a:defRPr/>
            </a:pPr>
            <a:endParaRPr lang="en-CA" dirty="0"/>
          </a:p>
        </p:txBody>
      </p:sp>
      <p:sp>
        <p:nvSpPr>
          <p:cNvPr id="4" name="Slide Number Placeholder 3"/>
          <p:cNvSpPr>
            <a:spLocks noGrp="1"/>
          </p:cNvSpPr>
          <p:nvPr>
            <p:ph type="sldNum" sz="quarter" idx="5"/>
          </p:nvPr>
        </p:nvSpPr>
        <p:spPr/>
        <p:txBody>
          <a:bodyPr/>
          <a:lstStyle/>
          <a:p>
            <a:pPr>
              <a:buClr>
                <a:prstClr val="black"/>
              </a:buClr>
              <a:defRPr/>
            </a:pPr>
            <a:fld id="{D56529FF-ED8E-4F44-82B2-F3D879B57933}" type="slidenum">
              <a:rPr lang="en-CA">
                <a:solidFill>
                  <a:prstClr val="black"/>
                </a:solidFill>
              </a:rPr>
              <a:pPr>
                <a:buClr>
                  <a:prstClr val="black"/>
                </a:buClr>
                <a:defRPr/>
              </a:pPr>
              <a:t>9</a:t>
            </a:fld>
            <a:endParaRPr lang="en-CA">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6E54870-206E-4C10-AA0A-FE3D486D464B}" type="slidenum">
              <a:rPr lang="en-CA" smtClean="0"/>
              <a:pPr/>
              <a:t>10</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mn-lt"/>
            </a:endParaRPr>
          </a:p>
        </p:txBody>
      </p:sp>
      <p:sp>
        <p:nvSpPr>
          <p:cNvPr id="4" name="Slide Number Placeholder 3"/>
          <p:cNvSpPr>
            <a:spLocks noGrp="1"/>
          </p:cNvSpPr>
          <p:nvPr>
            <p:ph type="sldNum" sz="quarter" idx="10"/>
          </p:nvPr>
        </p:nvSpPr>
        <p:spPr/>
        <p:txBody>
          <a:bodyPr/>
          <a:lstStyle/>
          <a:p>
            <a:fld id="{06E54870-206E-4C10-AA0A-FE3D486D464B}" type="slidenum">
              <a:rPr lang="en-CA" smtClean="0"/>
              <a:pPr/>
              <a:t>11</a:t>
            </a:fld>
            <a:endParaRPr lang="en-CA"/>
          </a:p>
        </p:txBody>
      </p:sp>
    </p:spTree>
    <p:extLst>
      <p:ext uri="{BB962C8B-B14F-4D97-AF65-F5344CB8AC3E}">
        <p14:creationId xmlns:p14="http://schemas.microsoft.com/office/powerpoint/2010/main" val="114249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06E54870-206E-4C10-AA0A-FE3D486D464B}" type="slidenum">
              <a:rPr lang="en-CA" smtClean="0"/>
              <a:pPr/>
              <a:t>12</a:t>
            </a:fld>
            <a:endParaRPr lang="en-CA"/>
          </a:p>
        </p:txBody>
      </p:sp>
    </p:spTree>
    <p:extLst>
      <p:ext uri="{BB962C8B-B14F-4D97-AF65-F5344CB8AC3E}">
        <p14:creationId xmlns:p14="http://schemas.microsoft.com/office/powerpoint/2010/main" val="238054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06E54870-206E-4C10-AA0A-FE3D486D464B}"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mn-lt"/>
            </a:endParaRPr>
          </a:p>
        </p:txBody>
      </p:sp>
      <p:sp>
        <p:nvSpPr>
          <p:cNvPr id="4" name="Slide Number Placeholder 3"/>
          <p:cNvSpPr>
            <a:spLocks noGrp="1"/>
          </p:cNvSpPr>
          <p:nvPr>
            <p:ph type="sldNum" sz="quarter" idx="10"/>
          </p:nvPr>
        </p:nvSpPr>
        <p:spPr/>
        <p:txBody>
          <a:bodyPr/>
          <a:lstStyle/>
          <a:p>
            <a:fld id="{06E54870-206E-4C10-AA0A-FE3D486D464B}" type="slidenum">
              <a:rPr lang="en-CA" smtClean="0"/>
              <a:pPr/>
              <a:t>15</a:t>
            </a:fld>
            <a:endParaRPr lang="en-CA"/>
          </a:p>
        </p:txBody>
      </p:sp>
    </p:spTree>
    <p:extLst>
      <p:ext uri="{BB962C8B-B14F-4D97-AF65-F5344CB8AC3E}">
        <p14:creationId xmlns:p14="http://schemas.microsoft.com/office/powerpoint/2010/main" val="305437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mn-lt"/>
            </a:endParaRPr>
          </a:p>
        </p:txBody>
      </p:sp>
      <p:sp>
        <p:nvSpPr>
          <p:cNvPr id="4" name="Slide Number Placeholder 3"/>
          <p:cNvSpPr>
            <a:spLocks noGrp="1"/>
          </p:cNvSpPr>
          <p:nvPr>
            <p:ph type="sldNum" sz="quarter" idx="10"/>
          </p:nvPr>
        </p:nvSpPr>
        <p:spPr/>
        <p:txBody>
          <a:bodyPr/>
          <a:lstStyle/>
          <a:p>
            <a:fld id="{06E54870-206E-4C10-AA0A-FE3D486D464B}" type="slidenum">
              <a:rPr lang="en-CA" smtClean="0"/>
              <a:pPr/>
              <a:t>1</a:t>
            </a:fld>
            <a:endParaRPr lang="en-CA"/>
          </a:p>
        </p:txBody>
      </p:sp>
    </p:spTree>
    <p:extLst>
      <p:ext uri="{BB962C8B-B14F-4D97-AF65-F5344CB8AC3E}">
        <p14:creationId xmlns:p14="http://schemas.microsoft.com/office/powerpoint/2010/main" val="6799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0A7AD8D0-B643-834F-909E-A376234D1ED1}" type="slidenum">
              <a:rPr lang="en-CA" smtClean="0"/>
              <a:pPr>
                <a:defRPr/>
              </a:pPr>
              <a:t>2</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dirty="0" smtClean="0"/>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A3C04E0-F3EE-4DEF-B86B-74E57368D7A4}" type="slidenum">
              <a:rPr lang="en-US" smtClean="0"/>
              <a:pPr eaLnBrk="1" hangingPunct="1"/>
              <a:t>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9pPr>
          </a:lstStyle>
          <a:p>
            <a:pPr eaLnBrk="1" hangingPunct="1">
              <a:buClr>
                <a:prstClr val="black"/>
              </a:buClr>
            </a:pPr>
            <a:fld id="{38212276-CCDF-462B-A2E4-A166A75177EE}" type="slidenum">
              <a:rPr lang="en-US" smtClean="0">
                <a:solidFill>
                  <a:prstClr val="black"/>
                </a:solidFill>
              </a:rPr>
              <a:pPr eaLnBrk="1" hangingPunct="1">
                <a:buClr>
                  <a:prstClr val="black"/>
                </a:buClr>
              </a:pPr>
              <a:t>4</a:t>
            </a:fld>
            <a:endParaRPr lang="en-US"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CA"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6E54870-206E-4C10-AA0A-FE3D486D464B}" type="slidenum">
              <a:rPr lang="en-CA" smtClean="0"/>
              <a:pPr/>
              <a:t>5</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buClr>
                <a:prstClr val="black"/>
              </a:buClr>
              <a:defRPr/>
            </a:pPr>
            <a:fld id="{170ACF14-3E3D-4674-A2EC-0D6DA4A16FD7}" type="slidenum">
              <a:rPr lang="en-CA">
                <a:solidFill>
                  <a:prstClr val="black"/>
                </a:solidFill>
              </a:rPr>
              <a:pPr>
                <a:buClr>
                  <a:prstClr val="black"/>
                </a:buClr>
                <a:defRPr/>
              </a:pPr>
              <a:t>6</a:t>
            </a:fld>
            <a:endParaRPr lang="en-CA">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9pPr>
          </a:lstStyle>
          <a:p>
            <a:pPr eaLnBrk="1" hangingPunct="1">
              <a:buClr>
                <a:prstClr val="black"/>
              </a:buClr>
            </a:pPr>
            <a:fld id="{38212276-CCDF-462B-A2E4-A166A75177EE}" type="slidenum">
              <a:rPr lang="en-US" smtClean="0">
                <a:solidFill>
                  <a:prstClr val="black"/>
                </a:solidFill>
              </a:rPr>
              <a:pPr eaLnBrk="1" hangingPunct="1">
                <a:buClr>
                  <a:prstClr val="black"/>
                </a:buClr>
              </a:pPr>
              <a:t>7</a:t>
            </a:fld>
            <a:endParaRPr lang="en-US"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CA"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50602" indent="-288693" eaLnBrk="0" hangingPunct="0">
              <a:defRPr sz="2400">
                <a:solidFill>
                  <a:schemeClr val="tx1"/>
                </a:solidFill>
                <a:latin typeface="Arial" charset="0"/>
                <a:ea typeface="ＭＳ Ｐゴシック" charset="0"/>
              </a:defRPr>
            </a:lvl2pPr>
            <a:lvl3pPr marL="1154773" indent="-230955" eaLnBrk="0" hangingPunct="0">
              <a:defRPr sz="2400">
                <a:solidFill>
                  <a:schemeClr val="tx1"/>
                </a:solidFill>
                <a:latin typeface="Arial" charset="0"/>
                <a:ea typeface="ＭＳ Ｐゴシック" charset="0"/>
              </a:defRPr>
            </a:lvl3pPr>
            <a:lvl4pPr marL="1616682" indent="-230955" eaLnBrk="0" hangingPunct="0">
              <a:defRPr sz="2400">
                <a:solidFill>
                  <a:schemeClr val="tx1"/>
                </a:solidFill>
                <a:latin typeface="Arial" charset="0"/>
                <a:ea typeface="ＭＳ Ｐゴシック" charset="0"/>
              </a:defRPr>
            </a:lvl4pPr>
            <a:lvl5pPr marL="2078591" indent="-230955" eaLnBrk="0" hangingPunct="0">
              <a:defRPr sz="2400">
                <a:solidFill>
                  <a:schemeClr val="tx1"/>
                </a:solidFill>
                <a:latin typeface="Arial" charset="0"/>
                <a:ea typeface="ＭＳ Ｐゴシック" charset="0"/>
              </a:defRPr>
            </a:lvl5pPr>
            <a:lvl6pPr marL="2540500" indent="-230955" eaLnBrk="0" fontAlgn="base" hangingPunct="0">
              <a:spcBef>
                <a:spcPct val="0"/>
              </a:spcBef>
              <a:spcAft>
                <a:spcPct val="0"/>
              </a:spcAft>
              <a:defRPr sz="2400">
                <a:solidFill>
                  <a:schemeClr val="tx1"/>
                </a:solidFill>
                <a:latin typeface="Arial" charset="0"/>
                <a:ea typeface="ＭＳ Ｐゴシック" charset="0"/>
              </a:defRPr>
            </a:lvl6pPr>
            <a:lvl7pPr marL="3002410" indent="-230955" eaLnBrk="0" fontAlgn="base" hangingPunct="0">
              <a:spcBef>
                <a:spcPct val="0"/>
              </a:spcBef>
              <a:spcAft>
                <a:spcPct val="0"/>
              </a:spcAft>
              <a:defRPr sz="2400">
                <a:solidFill>
                  <a:schemeClr val="tx1"/>
                </a:solidFill>
                <a:latin typeface="Arial" charset="0"/>
                <a:ea typeface="ＭＳ Ｐゴシック" charset="0"/>
              </a:defRPr>
            </a:lvl7pPr>
            <a:lvl8pPr marL="3464319" indent="-230955" eaLnBrk="0" fontAlgn="base" hangingPunct="0">
              <a:spcBef>
                <a:spcPct val="0"/>
              </a:spcBef>
              <a:spcAft>
                <a:spcPct val="0"/>
              </a:spcAft>
              <a:defRPr sz="2400">
                <a:solidFill>
                  <a:schemeClr val="tx1"/>
                </a:solidFill>
                <a:latin typeface="Arial" charset="0"/>
                <a:ea typeface="ＭＳ Ｐゴシック" charset="0"/>
              </a:defRPr>
            </a:lvl8pPr>
            <a:lvl9pPr marL="3926228" indent="-23095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4B3DA1-C781-9546-AC3B-55A84BDFC312}" type="slidenum">
              <a:rPr lang="en-CA" sz="1200"/>
              <a:pPr eaLnBrk="1" hangingPunct="1"/>
              <a:t>8</a:t>
            </a:fld>
            <a:endParaRPr lang="en-CA" sz="120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11.jpeg"/><Relationship Id="rId11" Type="http://schemas.openxmlformats.org/officeDocument/2006/relationships/image" Target="../media/image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hemeOverride" Target="../theme/themeOverride2.xml"/><Relationship Id="rId6" Type="http://schemas.openxmlformats.org/officeDocument/2006/relationships/image" Target="../media/image17.jpeg"/><Relationship Id="rId5" Type="http://schemas.openxmlformats.org/officeDocument/2006/relationships/image" Target="../media/image14.png"/><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56" name="Rectangle 44"/>
          <p:cNvSpPr>
            <a:spLocks noChangeArrowheads="1"/>
          </p:cNvSpPr>
          <p:nvPr/>
        </p:nvSpPr>
        <p:spPr bwMode="auto">
          <a:xfrm>
            <a:off x="3327400" y="2057400"/>
            <a:ext cx="5334000" cy="2514600"/>
          </a:xfrm>
          <a:prstGeom prst="rect">
            <a:avLst/>
          </a:prstGeom>
          <a:solidFill>
            <a:srgbClr val="3E414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5400" dir="5400000" algn="ctr" rotWithShape="0">
                    <a:srgbClr val="B2B2B2"/>
                  </a:outerShdw>
                </a:effectLst>
              </a14:hiddenEffects>
            </a:ext>
          </a:extLst>
        </p:spPr>
        <p:txBody>
          <a:bodyPr wrap="none" anchor="ctr"/>
          <a:lstStyle/>
          <a:p>
            <a:endParaRPr lang="en-CA"/>
          </a:p>
        </p:txBody>
      </p:sp>
      <p:pic>
        <p:nvPicPr>
          <p:cNvPr id="38958" name="Picture 46" descr="WordMark_Bl_Rd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248400"/>
            <a:ext cx="1573213" cy="500063"/>
          </a:xfrm>
          <a:prstGeom prst="rect">
            <a:avLst/>
          </a:prstGeom>
          <a:noFill/>
          <a:extLst>
            <a:ext uri="{909E8E84-426E-40DD-AFC4-6F175D3DCCD1}">
              <a14:hiddenFill xmlns:a14="http://schemas.microsoft.com/office/drawing/2010/main">
                <a:solidFill>
                  <a:srgbClr val="FFFFFF"/>
                </a:solidFill>
              </a14:hiddenFill>
            </a:ext>
          </a:extLst>
        </p:spPr>
      </p:pic>
      <p:pic>
        <p:nvPicPr>
          <p:cNvPr id="38959" name="Picture 47" descr="PS FIP Medium 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04800"/>
            <a:ext cx="2971800" cy="436563"/>
          </a:xfrm>
          <a:prstGeom prst="rect">
            <a:avLst/>
          </a:prstGeom>
          <a:noFill/>
          <a:extLst>
            <a:ext uri="{909E8E84-426E-40DD-AFC4-6F175D3DCCD1}">
              <a14:hiddenFill xmlns:a14="http://schemas.microsoft.com/office/drawing/2010/main">
                <a:solidFill>
                  <a:srgbClr val="FFFFFF"/>
                </a:solidFill>
              </a14:hiddenFill>
            </a:ext>
          </a:extLst>
        </p:spPr>
      </p:pic>
      <p:sp>
        <p:nvSpPr>
          <p:cNvPr id="38960" name="Rectangle 48"/>
          <p:cNvSpPr>
            <a:spLocks noChangeArrowheads="1"/>
          </p:cNvSpPr>
          <p:nvPr/>
        </p:nvSpPr>
        <p:spPr bwMode="auto">
          <a:xfrm>
            <a:off x="533400" y="2057400"/>
            <a:ext cx="163513" cy="2514600"/>
          </a:xfrm>
          <a:prstGeom prst="rect">
            <a:avLst/>
          </a:prstGeom>
          <a:solidFill>
            <a:srgbClr val="F0B03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5400" dir="5400000" algn="ctr" rotWithShape="0">
                    <a:srgbClr val="B2B2B2"/>
                  </a:outerShdw>
                </a:effectLst>
              </a14:hiddenEffects>
            </a:ext>
          </a:extLst>
        </p:spPr>
        <p:txBody>
          <a:bodyPr wrap="none" anchor="ctr"/>
          <a:lstStyle/>
          <a:p>
            <a:endParaRPr lang="en-CA"/>
          </a:p>
        </p:txBody>
      </p:sp>
      <p:grpSp>
        <p:nvGrpSpPr>
          <p:cNvPr id="38961" name="Group 49"/>
          <p:cNvGrpSpPr>
            <a:grpSpLocks/>
          </p:cNvGrpSpPr>
          <p:nvPr/>
        </p:nvGrpSpPr>
        <p:grpSpPr bwMode="auto">
          <a:xfrm>
            <a:off x="762000" y="2057400"/>
            <a:ext cx="2514600" cy="2514600"/>
            <a:chOff x="480" y="1296"/>
            <a:chExt cx="2352" cy="2352"/>
          </a:xfrm>
        </p:grpSpPr>
        <p:pic>
          <p:nvPicPr>
            <p:cNvPr id="38962" name="Picture 50" descr="Main crowd walk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 y="2496"/>
              <a:ext cx="1152" cy="1152"/>
            </a:xfrm>
            <a:prstGeom prst="rect">
              <a:avLst/>
            </a:prstGeom>
            <a:noFill/>
            <a:extLst>
              <a:ext uri="{909E8E84-426E-40DD-AFC4-6F175D3DCCD1}">
                <a14:hiddenFill xmlns:a14="http://schemas.microsoft.com/office/drawing/2010/main">
                  <a:solidFill>
                    <a:srgbClr val="FFFFFF"/>
                  </a:solidFill>
                </a14:hiddenFill>
              </a:ext>
            </a:extLst>
          </p:spPr>
        </p:pic>
        <p:pic>
          <p:nvPicPr>
            <p:cNvPr id="38963" name="Picture 51" descr="Main mother chi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0" y="2496"/>
              <a:ext cx="1152" cy="1152"/>
            </a:xfrm>
            <a:prstGeom prst="rect">
              <a:avLst/>
            </a:prstGeom>
            <a:noFill/>
            <a:extLst>
              <a:ext uri="{909E8E84-426E-40DD-AFC4-6F175D3DCCD1}">
                <a14:hiddenFill xmlns:a14="http://schemas.microsoft.com/office/drawing/2010/main">
                  <a:solidFill>
                    <a:srgbClr val="FFFFFF"/>
                  </a:solidFill>
                </a14:hiddenFill>
              </a:ext>
            </a:extLst>
          </p:spPr>
        </p:pic>
        <p:pic>
          <p:nvPicPr>
            <p:cNvPr id="38964" name="Picture 52" descr="Main winter stor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0" y="1296"/>
              <a:ext cx="1152" cy="1152"/>
            </a:xfrm>
            <a:prstGeom prst="rect">
              <a:avLst/>
            </a:prstGeom>
            <a:noFill/>
            <a:extLst>
              <a:ext uri="{909E8E84-426E-40DD-AFC4-6F175D3DCCD1}">
                <a14:hiddenFill xmlns:a14="http://schemas.microsoft.com/office/drawing/2010/main">
                  <a:solidFill>
                    <a:srgbClr val="FFFFFF"/>
                  </a:solidFill>
                </a14:hiddenFill>
              </a:ext>
            </a:extLst>
          </p:spPr>
        </p:pic>
        <p:pic>
          <p:nvPicPr>
            <p:cNvPr id="38965" name="Picture 53" descr="Main cyb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 y="1296"/>
              <a:ext cx="1152" cy="1152"/>
            </a:xfrm>
            <a:prstGeom prst="rect">
              <a:avLst/>
            </a:prstGeom>
            <a:noFill/>
            <a:extLst>
              <a:ext uri="{909E8E84-426E-40DD-AFC4-6F175D3DCCD1}">
                <a14:hiddenFill xmlns:a14="http://schemas.microsoft.com/office/drawing/2010/main">
                  <a:solidFill>
                    <a:srgbClr val="FFFFFF"/>
                  </a:solidFill>
                </a14:hiddenFill>
              </a:ext>
            </a:extLst>
          </p:spPr>
        </p:pic>
      </p:grpSp>
      <p:pic>
        <p:nvPicPr>
          <p:cNvPr id="38966" name="Picture 5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700" y="1803400"/>
            <a:ext cx="31146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2"/>
          <p:cNvPicPr>
            <a:picLocks noChangeAspect="1" noChangeArrowheads="1"/>
          </p:cNvPicPr>
          <p:nvPr userDrawn="1"/>
        </p:nvPicPr>
        <p:blipFill>
          <a:blip r:embed="rId10" cstate="print"/>
          <a:srcRect/>
          <a:stretch>
            <a:fillRect/>
          </a:stretch>
        </p:blipFill>
        <p:spPr bwMode="auto">
          <a:xfrm>
            <a:off x="304800" y="228600"/>
            <a:ext cx="4945063" cy="420688"/>
          </a:xfrm>
          <a:prstGeom prst="rect">
            <a:avLst/>
          </a:prstGeom>
          <a:noFill/>
          <a:ln w="9525" algn="ctr">
            <a:noFill/>
            <a:miter lim="800000"/>
            <a:headEnd/>
            <a:tailEnd/>
          </a:ln>
        </p:spPr>
      </p:pic>
      <p:pic>
        <p:nvPicPr>
          <p:cNvPr id="13" name="Picture 16"/>
          <p:cNvPicPr>
            <a:picLocks noChangeAspect="1" noChangeArrowheads="1"/>
          </p:cNvPicPr>
          <p:nvPr userDrawn="1"/>
        </p:nvPicPr>
        <p:blipFill>
          <a:blip r:embed="rId11" cstate="print"/>
          <a:srcRect/>
          <a:stretch>
            <a:fillRect/>
          </a:stretch>
        </p:blipFill>
        <p:spPr bwMode="auto">
          <a:xfrm>
            <a:off x="533400" y="1790700"/>
            <a:ext cx="3429000" cy="220663"/>
          </a:xfrm>
          <a:prstGeom prst="rect">
            <a:avLst/>
          </a:prstGeom>
          <a:noFill/>
          <a:ln w="9525" algn="ctr">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A205E04B-D20A-4BDF-B9B0-4C459E3E8BB8}" type="slidenum">
              <a:rPr lang="en-CA"/>
              <a:pPr/>
              <a:t>‹#›</a:t>
            </a:fld>
            <a:endParaRPr lang="en-CA"/>
          </a:p>
        </p:txBody>
      </p:sp>
    </p:spTree>
    <p:extLst>
      <p:ext uri="{BB962C8B-B14F-4D97-AF65-F5344CB8AC3E}">
        <p14:creationId xmlns:p14="http://schemas.microsoft.com/office/powerpoint/2010/main" val="1608705556"/>
      </p:ext>
    </p:extLst>
  </p:cSld>
  <p:clrMapOvr>
    <a:masterClrMapping/>
  </p:clrMapOvr>
  <p:transition spd="med"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8425" y="96838"/>
            <a:ext cx="2057400" cy="6019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76225" y="96838"/>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5862B201-CBAF-4EAA-B92E-F27371A618FA}" type="slidenum">
              <a:rPr lang="en-CA"/>
              <a:pPr/>
              <a:t>‹#›</a:t>
            </a:fld>
            <a:endParaRPr lang="en-CA"/>
          </a:p>
        </p:txBody>
      </p:sp>
    </p:spTree>
    <p:extLst>
      <p:ext uri="{BB962C8B-B14F-4D97-AF65-F5344CB8AC3E}">
        <p14:creationId xmlns:p14="http://schemas.microsoft.com/office/powerpoint/2010/main" val="3094686154"/>
      </p:ext>
    </p:extLst>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3327400" y="2057400"/>
            <a:ext cx="5334000" cy="2514600"/>
          </a:xfrm>
          <a:prstGeom prst="rect">
            <a:avLst/>
          </a:prstGeom>
          <a:solidFill>
            <a:srgbClr val="3E414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5400" dir="5400000" algn="ctr" rotWithShape="0">
                    <a:srgbClr val="B2B2B2"/>
                  </a:outerShdw>
                </a:effectLst>
              </a14:hiddenEffects>
            </a:ext>
          </a:extLst>
        </p:spPr>
        <p:txBody>
          <a:bodyPr wrap="none" anchor="ctr"/>
          <a:lstStyle/>
          <a:p>
            <a:pPr>
              <a:buClr>
                <a:srgbClr val="000000"/>
              </a:buClr>
            </a:pPr>
            <a:endParaRPr lang="en-US">
              <a:solidFill>
                <a:srgbClr val="000000"/>
              </a:solidFill>
            </a:endParaRPr>
          </a:p>
        </p:txBody>
      </p:sp>
      <p:pic>
        <p:nvPicPr>
          <p:cNvPr id="3" name="Picture 3" descr="WordMark_Bl_Rd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248400"/>
            <a:ext cx="15732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S FIP Medium 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04800"/>
            <a:ext cx="29718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520700" y="1803400"/>
            <a:ext cx="3114675" cy="2768600"/>
            <a:chOff x="328" y="1136"/>
            <a:chExt cx="1962" cy="1744"/>
          </a:xfrm>
        </p:grpSpPr>
        <p:sp>
          <p:nvSpPr>
            <p:cNvPr id="6" name="Rectangle 6"/>
            <p:cNvSpPr>
              <a:spLocks noChangeArrowheads="1"/>
            </p:cNvSpPr>
            <p:nvPr/>
          </p:nvSpPr>
          <p:spPr bwMode="auto">
            <a:xfrm>
              <a:off x="336" y="1296"/>
              <a:ext cx="103" cy="1584"/>
            </a:xfrm>
            <a:prstGeom prst="rect">
              <a:avLst/>
            </a:prstGeom>
            <a:solidFill>
              <a:srgbClr val="F0B03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5400" dir="5400000" algn="ctr" rotWithShape="0">
                      <a:srgbClr val="B2B2B2"/>
                    </a:outerShdw>
                  </a:effectLst>
                </a14:hiddenEffects>
              </a:ext>
            </a:extLst>
          </p:spPr>
          <p:txBody>
            <a:bodyPr wrap="none" anchor="ctr"/>
            <a:lstStyle/>
            <a:p>
              <a:pPr>
                <a:buClr>
                  <a:srgbClr val="000000"/>
                </a:buClr>
              </a:pPr>
              <a:endParaRPr lang="en-US">
                <a:solidFill>
                  <a:srgbClr val="000000"/>
                </a:solidFill>
              </a:endParaRPr>
            </a:p>
          </p:txBody>
        </p:sp>
        <p:pic>
          <p:nvPicPr>
            <p:cNvPr id="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 y="1136"/>
              <a:ext cx="1962"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descr="AYP1312642 square 72 dpi 4x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 y="1296"/>
              <a:ext cx="1584"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40344044"/>
      </p:ext>
    </p:extLst>
  </p:cSld>
  <p:clrMapOvr>
    <a:overrideClrMapping bg1="lt1" tx1="dk1" bg2="lt2" tx2="dk2" accent1="accent1" accent2="accent2" accent3="accent3" accent4="accent4" accent5="accent5" accent6="accent6" hlink="hlink" folHlink="folHlink"/>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p:txBody>
          <a:bodyPr/>
          <a:lstStyle>
            <a:lvl1pPr>
              <a:defRPr/>
            </a:lvl1pPr>
          </a:lstStyle>
          <a:p>
            <a:pPr>
              <a:defRPr/>
            </a:pPr>
            <a:fld id="{6E657124-9DD2-4B80-80C8-B11424FD213F}" type="slidenum">
              <a:rPr lang="en-CA"/>
              <a:pPr>
                <a:defRPr/>
              </a:pPr>
              <a:t>‹#›</a:t>
            </a:fld>
            <a:endParaRPr lang="en-CA"/>
          </a:p>
        </p:txBody>
      </p:sp>
    </p:spTree>
    <p:extLst>
      <p:ext uri="{BB962C8B-B14F-4D97-AF65-F5344CB8AC3E}">
        <p14:creationId xmlns:p14="http://schemas.microsoft.com/office/powerpoint/2010/main" val="1246307871"/>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p:txBody>
          <a:bodyPr/>
          <a:lstStyle>
            <a:lvl1pPr>
              <a:defRPr/>
            </a:lvl1pPr>
          </a:lstStyle>
          <a:p>
            <a:pPr>
              <a:defRPr/>
            </a:pPr>
            <a:fld id="{1BB17E2D-CD1A-4FA1-965A-08336FDBECB4}" type="slidenum">
              <a:rPr lang="en-CA"/>
              <a:pPr>
                <a:defRPr/>
              </a:pPr>
              <a:t>‹#›</a:t>
            </a:fld>
            <a:endParaRPr lang="en-CA"/>
          </a:p>
        </p:txBody>
      </p:sp>
    </p:spTree>
    <p:extLst>
      <p:ext uri="{BB962C8B-B14F-4D97-AF65-F5344CB8AC3E}">
        <p14:creationId xmlns:p14="http://schemas.microsoft.com/office/powerpoint/2010/main" val="4217135866"/>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9613" y="1590675"/>
            <a:ext cx="3779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90675"/>
            <a:ext cx="3781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p:txBody>
          <a:bodyPr/>
          <a:lstStyle>
            <a:lvl1pPr>
              <a:defRPr/>
            </a:lvl1pPr>
          </a:lstStyle>
          <a:p>
            <a:pPr>
              <a:defRPr/>
            </a:pPr>
            <a:fld id="{11CF552E-ECC2-4C0D-A34B-7C5910C38861}" type="slidenum">
              <a:rPr lang="en-CA"/>
              <a:pPr>
                <a:defRPr/>
              </a:pPr>
              <a:t>‹#›</a:t>
            </a:fld>
            <a:endParaRPr lang="en-CA"/>
          </a:p>
        </p:txBody>
      </p:sp>
    </p:spTree>
    <p:extLst>
      <p:ext uri="{BB962C8B-B14F-4D97-AF65-F5344CB8AC3E}">
        <p14:creationId xmlns:p14="http://schemas.microsoft.com/office/powerpoint/2010/main" val="1045334178"/>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p:txBody>
          <a:bodyPr/>
          <a:lstStyle>
            <a:lvl1pPr>
              <a:defRPr/>
            </a:lvl1pPr>
          </a:lstStyle>
          <a:p>
            <a:pPr>
              <a:defRPr/>
            </a:pPr>
            <a:fld id="{A0453791-0079-407B-9891-611B4507262E}" type="slidenum">
              <a:rPr lang="en-CA"/>
              <a:pPr>
                <a:defRPr/>
              </a:pPr>
              <a:t>‹#›</a:t>
            </a:fld>
            <a:endParaRPr lang="en-CA"/>
          </a:p>
        </p:txBody>
      </p:sp>
    </p:spTree>
    <p:extLst>
      <p:ext uri="{BB962C8B-B14F-4D97-AF65-F5344CB8AC3E}">
        <p14:creationId xmlns:p14="http://schemas.microsoft.com/office/powerpoint/2010/main" val="916863198"/>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vl1pPr>
          </a:lstStyle>
          <a:p>
            <a:pPr>
              <a:defRPr/>
            </a:pPr>
            <a:fld id="{61E70AEE-8FBD-4734-8224-5D607B65B4B2}" type="slidenum">
              <a:rPr lang="en-CA"/>
              <a:pPr>
                <a:defRPr/>
              </a:pPr>
              <a:t>‹#›</a:t>
            </a:fld>
            <a:endParaRPr lang="en-CA"/>
          </a:p>
        </p:txBody>
      </p:sp>
    </p:spTree>
    <p:extLst>
      <p:ext uri="{BB962C8B-B14F-4D97-AF65-F5344CB8AC3E}">
        <p14:creationId xmlns:p14="http://schemas.microsoft.com/office/powerpoint/2010/main" val="1546844920"/>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p:txBody>
          <a:bodyPr/>
          <a:lstStyle>
            <a:lvl1pPr>
              <a:defRPr/>
            </a:lvl1pPr>
          </a:lstStyle>
          <a:p>
            <a:pPr>
              <a:defRPr/>
            </a:pPr>
            <a:fld id="{5827A1DE-29BB-4EF9-97A0-61F04A33A812}" type="slidenum">
              <a:rPr lang="en-CA"/>
              <a:pPr>
                <a:defRPr/>
              </a:pPr>
              <a:t>‹#›</a:t>
            </a:fld>
            <a:endParaRPr lang="en-CA"/>
          </a:p>
        </p:txBody>
      </p:sp>
    </p:spTree>
    <p:extLst>
      <p:ext uri="{BB962C8B-B14F-4D97-AF65-F5344CB8AC3E}">
        <p14:creationId xmlns:p14="http://schemas.microsoft.com/office/powerpoint/2010/main" val="536305908"/>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p:txBody>
          <a:bodyPr/>
          <a:lstStyle>
            <a:lvl1pPr>
              <a:defRPr/>
            </a:lvl1pPr>
          </a:lstStyle>
          <a:p>
            <a:pPr>
              <a:defRPr/>
            </a:pPr>
            <a:fld id="{81EE069B-BB10-446D-98DC-88DAAF2716D5}" type="slidenum">
              <a:rPr lang="en-CA"/>
              <a:pPr>
                <a:defRPr/>
              </a:pPr>
              <a:t>‹#›</a:t>
            </a:fld>
            <a:endParaRPr lang="en-CA"/>
          </a:p>
        </p:txBody>
      </p:sp>
    </p:spTree>
    <p:extLst>
      <p:ext uri="{BB962C8B-B14F-4D97-AF65-F5344CB8AC3E}">
        <p14:creationId xmlns:p14="http://schemas.microsoft.com/office/powerpoint/2010/main" val="29420867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6546D1A5-8A7C-4122-89F7-6B7787AB00FD}" type="slidenum">
              <a:rPr lang="en-CA"/>
              <a:pPr/>
              <a:t>‹#›</a:t>
            </a:fld>
            <a:endParaRPr lang="en-CA"/>
          </a:p>
        </p:txBody>
      </p:sp>
    </p:spTree>
    <p:extLst>
      <p:ext uri="{BB962C8B-B14F-4D97-AF65-F5344CB8AC3E}">
        <p14:creationId xmlns:p14="http://schemas.microsoft.com/office/powerpoint/2010/main" val="2699269158"/>
      </p:ext>
    </p:extLst>
  </p:cSld>
  <p:clrMapOvr>
    <a:masterClrMapping/>
  </p:clrMapOvr>
  <p:transition spd="med" advClick="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p:txBody>
          <a:bodyPr/>
          <a:lstStyle>
            <a:lvl1pPr>
              <a:defRPr/>
            </a:lvl1pPr>
          </a:lstStyle>
          <a:p>
            <a:pPr>
              <a:defRPr/>
            </a:pPr>
            <a:fld id="{3BB3F32A-2427-4BD4-88A9-3FE5A8C08A42}" type="slidenum">
              <a:rPr lang="en-CA"/>
              <a:pPr>
                <a:defRPr/>
              </a:pPr>
              <a:t>‹#›</a:t>
            </a:fld>
            <a:endParaRPr lang="en-CA"/>
          </a:p>
        </p:txBody>
      </p:sp>
    </p:spTree>
    <p:extLst>
      <p:ext uri="{BB962C8B-B14F-4D97-AF65-F5344CB8AC3E}">
        <p14:creationId xmlns:p14="http://schemas.microsoft.com/office/powerpoint/2010/main" val="2696804107"/>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p:txBody>
          <a:bodyPr/>
          <a:lstStyle>
            <a:lvl1pPr>
              <a:defRPr/>
            </a:lvl1pPr>
          </a:lstStyle>
          <a:p>
            <a:pPr>
              <a:defRPr/>
            </a:pPr>
            <a:fld id="{B7448EE0-A2FB-4385-BFCA-0A465F5998D4}" type="slidenum">
              <a:rPr lang="en-CA"/>
              <a:pPr>
                <a:defRPr/>
              </a:pPr>
              <a:t>‹#›</a:t>
            </a:fld>
            <a:endParaRPr lang="en-CA"/>
          </a:p>
        </p:txBody>
      </p:sp>
    </p:spTree>
    <p:extLst>
      <p:ext uri="{BB962C8B-B14F-4D97-AF65-F5344CB8AC3E}">
        <p14:creationId xmlns:p14="http://schemas.microsoft.com/office/powerpoint/2010/main" val="4156453187"/>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8425" y="96838"/>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96838"/>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p:txBody>
          <a:bodyPr/>
          <a:lstStyle>
            <a:lvl1pPr>
              <a:defRPr/>
            </a:lvl1pPr>
          </a:lstStyle>
          <a:p>
            <a:pPr>
              <a:defRPr/>
            </a:pPr>
            <a:fld id="{A4CE2AE2-F0CF-43B0-91F4-9773426433DD}" type="slidenum">
              <a:rPr lang="en-CA"/>
              <a:pPr>
                <a:defRPr/>
              </a:pPr>
              <a:t>‹#›</a:t>
            </a:fld>
            <a:endParaRPr lang="en-CA"/>
          </a:p>
        </p:txBody>
      </p:sp>
    </p:spTree>
    <p:extLst>
      <p:ext uri="{BB962C8B-B14F-4D97-AF65-F5344CB8AC3E}">
        <p14:creationId xmlns:p14="http://schemas.microsoft.com/office/powerpoint/2010/main" val="403147183"/>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67440"/>
      </p:ext>
    </p:extLst>
  </p:cSld>
  <p:clrMapOvr>
    <a:overrideClrMapping bg1="lt1" tx1="dk1" bg2="lt2" tx2="dk2" accent1="accent1" accent2="accent2" accent3="accent3" accent4="accent4" accent5="accent5" accent6="accent6" hlink="hlink" folHlink="folHlink"/>
  </p:clrMapOvr>
  <p:transition spd="med"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3"/>
          <p:cNvSpPr>
            <a:spLocks noGrp="1" noChangeArrowheads="1"/>
          </p:cNvSpPr>
          <p:nvPr>
            <p:ph type="sldNum" sz="quarter" idx="10"/>
          </p:nvPr>
        </p:nvSpPr>
        <p:spPr/>
        <p:txBody>
          <a:bodyPr/>
          <a:lstStyle>
            <a:lvl1pPr>
              <a:defRPr/>
            </a:lvl1pPr>
          </a:lstStyle>
          <a:p>
            <a:pPr>
              <a:defRPr/>
            </a:pPr>
            <a:fld id="{6C8F90C6-B3C2-4904-A0D3-2FA3AD7B3309}" type="slidenum">
              <a:rPr lang="en-US"/>
              <a:pPr>
                <a:defRPr/>
              </a:pPr>
              <a:t>‹#›</a:t>
            </a:fld>
            <a:endParaRPr lang="en-US"/>
          </a:p>
        </p:txBody>
      </p:sp>
    </p:spTree>
    <p:extLst>
      <p:ext uri="{BB962C8B-B14F-4D97-AF65-F5344CB8AC3E}">
        <p14:creationId xmlns:p14="http://schemas.microsoft.com/office/powerpoint/2010/main" val="3664896510"/>
      </p:ext>
    </p:extLst>
  </p:cSld>
  <p:clrMapOvr>
    <a:masterClrMapping/>
  </p:clrMapOvr>
  <p:transition spd="med"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3"/>
          <p:cNvSpPr>
            <a:spLocks noGrp="1" noChangeArrowheads="1"/>
          </p:cNvSpPr>
          <p:nvPr>
            <p:ph type="sldNum" sz="quarter" idx="10"/>
          </p:nvPr>
        </p:nvSpPr>
        <p:spPr/>
        <p:txBody>
          <a:bodyPr/>
          <a:lstStyle>
            <a:lvl1pPr>
              <a:defRPr/>
            </a:lvl1pPr>
          </a:lstStyle>
          <a:p>
            <a:pPr>
              <a:defRPr/>
            </a:pPr>
            <a:fld id="{E9838EA4-FB65-4A39-B7C6-2D2BA6BBE8BE}" type="slidenum">
              <a:rPr lang="en-US"/>
              <a:pPr>
                <a:defRPr/>
              </a:pPr>
              <a:t>‹#›</a:t>
            </a:fld>
            <a:endParaRPr lang="en-US"/>
          </a:p>
        </p:txBody>
      </p:sp>
    </p:spTree>
    <p:extLst>
      <p:ext uri="{BB962C8B-B14F-4D97-AF65-F5344CB8AC3E}">
        <p14:creationId xmlns:p14="http://schemas.microsoft.com/office/powerpoint/2010/main" val="607467958"/>
      </p:ext>
    </p:extLst>
  </p:cSld>
  <p:clrMapOvr>
    <a:masterClrMapping/>
  </p:clrMapOvr>
  <p:transition spd="med"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09613" y="1590675"/>
            <a:ext cx="3779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1850" y="1590675"/>
            <a:ext cx="3781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33"/>
          <p:cNvSpPr>
            <a:spLocks noGrp="1" noChangeArrowheads="1"/>
          </p:cNvSpPr>
          <p:nvPr>
            <p:ph type="sldNum" sz="quarter" idx="10"/>
          </p:nvPr>
        </p:nvSpPr>
        <p:spPr/>
        <p:txBody>
          <a:bodyPr/>
          <a:lstStyle>
            <a:lvl1pPr>
              <a:defRPr/>
            </a:lvl1pPr>
          </a:lstStyle>
          <a:p>
            <a:pPr>
              <a:defRPr/>
            </a:pPr>
            <a:fld id="{2C1AEE24-0107-4809-9138-EF2A25AB25DC}" type="slidenum">
              <a:rPr lang="en-US"/>
              <a:pPr>
                <a:defRPr/>
              </a:pPr>
              <a:t>‹#›</a:t>
            </a:fld>
            <a:endParaRPr lang="en-US"/>
          </a:p>
        </p:txBody>
      </p:sp>
    </p:spTree>
    <p:extLst>
      <p:ext uri="{BB962C8B-B14F-4D97-AF65-F5344CB8AC3E}">
        <p14:creationId xmlns:p14="http://schemas.microsoft.com/office/powerpoint/2010/main" val="2563501074"/>
      </p:ext>
    </p:extLst>
  </p:cSld>
  <p:clrMapOvr>
    <a:masterClrMapping/>
  </p:clrMapOvr>
  <p:transition spd="med"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3"/>
          <p:cNvSpPr>
            <a:spLocks noGrp="1" noChangeArrowheads="1"/>
          </p:cNvSpPr>
          <p:nvPr>
            <p:ph type="sldNum" sz="quarter" idx="10"/>
          </p:nvPr>
        </p:nvSpPr>
        <p:spPr/>
        <p:txBody>
          <a:bodyPr/>
          <a:lstStyle>
            <a:lvl1pPr>
              <a:defRPr/>
            </a:lvl1pPr>
          </a:lstStyle>
          <a:p>
            <a:pPr>
              <a:defRPr/>
            </a:pPr>
            <a:fld id="{26B45DC7-F07E-4559-ABEB-338A0DAF4457}" type="slidenum">
              <a:rPr lang="en-US"/>
              <a:pPr>
                <a:defRPr/>
              </a:pPr>
              <a:t>‹#›</a:t>
            </a:fld>
            <a:endParaRPr lang="en-US"/>
          </a:p>
        </p:txBody>
      </p:sp>
    </p:spTree>
    <p:extLst>
      <p:ext uri="{BB962C8B-B14F-4D97-AF65-F5344CB8AC3E}">
        <p14:creationId xmlns:p14="http://schemas.microsoft.com/office/powerpoint/2010/main" val="1698782275"/>
      </p:ext>
    </p:extLst>
  </p:cSld>
  <p:clrMapOvr>
    <a:masterClrMapping/>
  </p:clrMapOvr>
  <p:transition spd="med" advClick="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3"/>
          <p:cNvSpPr>
            <a:spLocks noGrp="1" noChangeArrowheads="1"/>
          </p:cNvSpPr>
          <p:nvPr>
            <p:ph type="sldNum" sz="quarter" idx="10"/>
          </p:nvPr>
        </p:nvSpPr>
        <p:spPr/>
        <p:txBody>
          <a:bodyPr/>
          <a:lstStyle>
            <a:lvl1pPr>
              <a:defRPr/>
            </a:lvl1pPr>
          </a:lstStyle>
          <a:p>
            <a:pPr>
              <a:defRPr/>
            </a:pPr>
            <a:fld id="{4429218D-31CE-41DD-ADB9-FA1BA6F59F3B}" type="slidenum">
              <a:rPr lang="en-US"/>
              <a:pPr>
                <a:defRPr/>
              </a:pPr>
              <a:t>‹#›</a:t>
            </a:fld>
            <a:endParaRPr lang="en-US"/>
          </a:p>
        </p:txBody>
      </p:sp>
    </p:spTree>
    <p:extLst>
      <p:ext uri="{BB962C8B-B14F-4D97-AF65-F5344CB8AC3E}">
        <p14:creationId xmlns:p14="http://schemas.microsoft.com/office/powerpoint/2010/main" val="359394723"/>
      </p:ext>
    </p:extLst>
  </p:cSld>
  <p:clrMapOvr>
    <a:masterClrMapping/>
  </p:clrMapOvr>
  <p:transition spd="med" advClick="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3"/>
          <p:cNvSpPr>
            <a:spLocks noGrp="1" noChangeArrowheads="1"/>
          </p:cNvSpPr>
          <p:nvPr>
            <p:ph type="sldNum" sz="quarter" idx="10"/>
          </p:nvPr>
        </p:nvSpPr>
        <p:spPr/>
        <p:txBody>
          <a:bodyPr/>
          <a:lstStyle>
            <a:lvl1pPr>
              <a:defRPr/>
            </a:lvl1pPr>
          </a:lstStyle>
          <a:p>
            <a:pPr>
              <a:defRPr/>
            </a:pPr>
            <a:fld id="{4B0647F0-4D89-481B-A2E4-B670AA8BDA92}" type="slidenum">
              <a:rPr lang="en-US"/>
              <a:pPr>
                <a:defRPr/>
              </a:pPr>
              <a:t>‹#›</a:t>
            </a:fld>
            <a:endParaRPr lang="en-US"/>
          </a:p>
        </p:txBody>
      </p:sp>
    </p:spTree>
    <p:extLst>
      <p:ext uri="{BB962C8B-B14F-4D97-AF65-F5344CB8AC3E}">
        <p14:creationId xmlns:p14="http://schemas.microsoft.com/office/powerpoint/2010/main" val="1749460006"/>
      </p:ext>
    </p:extLst>
  </p:cSld>
  <p:clrMapOvr>
    <a:masterClrMapping/>
  </p:clrMapOvr>
  <p:transition spd="med"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1485023-5E11-4EE3-8928-761198D4CCE3}" type="slidenum">
              <a:rPr lang="en-CA"/>
              <a:pPr/>
              <a:t>‹#›</a:t>
            </a:fld>
            <a:endParaRPr lang="en-CA"/>
          </a:p>
        </p:txBody>
      </p:sp>
    </p:spTree>
    <p:extLst>
      <p:ext uri="{BB962C8B-B14F-4D97-AF65-F5344CB8AC3E}">
        <p14:creationId xmlns:p14="http://schemas.microsoft.com/office/powerpoint/2010/main" val="83256594"/>
      </p:ext>
    </p:extLst>
  </p:cSld>
  <p:clrMapOvr>
    <a:masterClrMapping/>
  </p:clrMapOvr>
  <p:transition spd="med" advClick="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sldNum" sz="quarter" idx="10"/>
          </p:nvPr>
        </p:nvSpPr>
        <p:spPr/>
        <p:txBody>
          <a:bodyPr/>
          <a:lstStyle>
            <a:lvl1pPr>
              <a:defRPr/>
            </a:lvl1pPr>
          </a:lstStyle>
          <a:p>
            <a:pPr>
              <a:defRPr/>
            </a:pPr>
            <a:fld id="{CC39A256-6A4B-44E1-88FF-800B1CB38DEB}" type="slidenum">
              <a:rPr lang="en-US"/>
              <a:pPr>
                <a:defRPr/>
              </a:pPr>
              <a:t>‹#›</a:t>
            </a:fld>
            <a:endParaRPr lang="en-US"/>
          </a:p>
        </p:txBody>
      </p:sp>
    </p:spTree>
    <p:extLst>
      <p:ext uri="{BB962C8B-B14F-4D97-AF65-F5344CB8AC3E}">
        <p14:creationId xmlns:p14="http://schemas.microsoft.com/office/powerpoint/2010/main" val="629234677"/>
      </p:ext>
    </p:extLst>
  </p:cSld>
  <p:clrMapOvr>
    <a:masterClrMapping/>
  </p:clrMapOvr>
  <p:transition spd="med" advClick="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sldNum" sz="quarter" idx="10"/>
          </p:nvPr>
        </p:nvSpPr>
        <p:spPr/>
        <p:txBody>
          <a:bodyPr/>
          <a:lstStyle>
            <a:lvl1pPr>
              <a:defRPr/>
            </a:lvl1pPr>
          </a:lstStyle>
          <a:p>
            <a:pPr>
              <a:defRPr/>
            </a:pPr>
            <a:fld id="{3AC847F5-7A55-4D8A-8B53-0E5C784013E7}" type="slidenum">
              <a:rPr lang="en-US"/>
              <a:pPr>
                <a:defRPr/>
              </a:pPr>
              <a:t>‹#›</a:t>
            </a:fld>
            <a:endParaRPr lang="en-US"/>
          </a:p>
        </p:txBody>
      </p:sp>
    </p:spTree>
    <p:extLst>
      <p:ext uri="{BB962C8B-B14F-4D97-AF65-F5344CB8AC3E}">
        <p14:creationId xmlns:p14="http://schemas.microsoft.com/office/powerpoint/2010/main" val="1504527294"/>
      </p:ext>
    </p:extLst>
  </p:cSld>
  <p:clrMapOvr>
    <a:masterClrMapping/>
  </p:clrMapOvr>
  <p:transition spd="med" advClick="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3"/>
          <p:cNvSpPr>
            <a:spLocks noGrp="1" noChangeArrowheads="1"/>
          </p:cNvSpPr>
          <p:nvPr>
            <p:ph type="sldNum" sz="quarter" idx="10"/>
          </p:nvPr>
        </p:nvSpPr>
        <p:spPr/>
        <p:txBody>
          <a:bodyPr/>
          <a:lstStyle>
            <a:lvl1pPr>
              <a:defRPr/>
            </a:lvl1pPr>
          </a:lstStyle>
          <a:p>
            <a:pPr>
              <a:defRPr/>
            </a:pPr>
            <a:fld id="{B02EBD51-4AA6-43A4-8612-D9B0AAC152BD}" type="slidenum">
              <a:rPr lang="en-US"/>
              <a:pPr>
                <a:defRPr/>
              </a:pPr>
              <a:t>‹#›</a:t>
            </a:fld>
            <a:endParaRPr lang="en-US"/>
          </a:p>
        </p:txBody>
      </p:sp>
    </p:spTree>
    <p:extLst>
      <p:ext uri="{BB962C8B-B14F-4D97-AF65-F5344CB8AC3E}">
        <p14:creationId xmlns:p14="http://schemas.microsoft.com/office/powerpoint/2010/main" val="2111084875"/>
      </p:ext>
    </p:extLst>
  </p:cSld>
  <p:clrMapOvr>
    <a:masterClrMapping/>
  </p:clrMapOvr>
  <p:transition spd="med" advClick="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8425" y="96838"/>
            <a:ext cx="2057400" cy="6019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76225" y="96838"/>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3"/>
          <p:cNvSpPr>
            <a:spLocks noGrp="1" noChangeArrowheads="1"/>
          </p:cNvSpPr>
          <p:nvPr>
            <p:ph type="sldNum" sz="quarter" idx="10"/>
          </p:nvPr>
        </p:nvSpPr>
        <p:spPr/>
        <p:txBody>
          <a:bodyPr/>
          <a:lstStyle>
            <a:lvl1pPr>
              <a:defRPr/>
            </a:lvl1pPr>
          </a:lstStyle>
          <a:p>
            <a:pPr>
              <a:defRPr/>
            </a:pPr>
            <a:fld id="{0945D8D4-773C-48DA-A8B8-9133746D4D69}" type="slidenum">
              <a:rPr lang="en-US"/>
              <a:pPr>
                <a:defRPr/>
              </a:pPr>
              <a:t>‹#›</a:t>
            </a:fld>
            <a:endParaRPr lang="en-US"/>
          </a:p>
        </p:txBody>
      </p:sp>
    </p:spTree>
    <p:extLst>
      <p:ext uri="{BB962C8B-B14F-4D97-AF65-F5344CB8AC3E}">
        <p14:creationId xmlns:p14="http://schemas.microsoft.com/office/powerpoint/2010/main" val="1271423897"/>
      </p:ext>
    </p:extLst>
  </p:cSld>
  <p:clrMapOvr>
    <a:masterClrMapping/>
  </p:clrMapOvr>
  <p:transition spd="med" advClick="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76225" y="96838"/>
            <a:ext cx="8229600" cy="8382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709613" y="1590675"/>
            <a:ext cx="377983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Media Placeholder 3"/>
          <p:cNvSpPr>
            <a:spLocks noGrp="1"/>
          </p:cNvSpPr>
          <p:nvPr>
            <p:ph type="media" sz="half" idx="2"/>
          </p:nvPr>
        </p:nvSpPr>
        <p:spPr>
          <a:xfrm>
            <a:off x="4641850" y="1590675"/>
            <a:ext cx="3781425" cy="4525963"/>
          </a:xfrm>
        </p:spPr>
        <p:txBody>
          <a:bodyPr/>
          <a:lstStyle/>
          <a:p>
            <a:pPr lvl="0"/>
            <a:endParaRPr lang="en-CA" noProof="0" smtClean="0"/>
          </a:p>
        </p:txBody>
      </p:sp>
      <p:sp>
        <p:nvSpPr>
          <p:cNvPr id="5" name="Rectangle 33"/>
          <p:cNvSpPr>
            <a:spLocks noGrp="1" noChangeArrowheads="1"/>
          </p:cNvSpPr>
          <p:nvPr>
            <p:ph type="sldNum" sz="quarter" idx="10"/>
          </p:nvPr>
        </p:nvSpPr>
        <p:spPr/>
        <p:txBody>
          <a:bodyPr/>
          <a:lstStyle>
            <a:lvl1pPr>
              <a:defRPr/>
            </a:lvl1pPr>
          </a:lstStyle>
          <a:p>
            <a:pPr>
              <a:defRPr/>
            </a:pPr>
            <a:fld id="{CE17B010-A712-41D2-AE43-8D0CCC691628}" type="slidenum">
              <a:rPr lang="en-US"/>
              <a:pPr>
                <a:defRPr/>
              </a:pPr>
              <a:t>‹#›</a:t>
            </a:fld>
            <a:endParaRPr lang="en-US"/>
          </a:p>
        </p:txBody>
      </p:sp>
    </p:spTree>
    <p:extLst>
      <p:ext uri="{BB962C8B-B14F-4D97-AF65-F5344CB8AC3E}">
        <p14:creationId xmlns:p14="http://schemas.microsoft.com/office/powerpoint/2010/main" val="3838117278"/>
      </p:ext>
    </p:extLst>
  </p:cSld>
  <p:clrMapOvr>
    <a:masterClrMapping/>
  </p:clrMapOvr>
  <p:transition spd="med" advClick="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0395"/>
      </p:ext>
    </p:extLst>
  </p:cSld>
  <p:clrMapOvr>
    <a:overrideClrMapping bg1="lt1" tx1="dk1" bg2="lt2" tx2="dk2" accent1="accent1" accent2="accent2" accent3="accent3" accent4="accent4" accent5="accent5" accent6="accent6" hlink="hlink" folHlink="folHlink"/>
  </p:clrMapOvr>
  <p:transition spd="med" advClick="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3"/>
          <p:cNvSpPr>
            <a:spLocks noGrp="1" noChangeArrowheads="1"/>
          </p:cNvSpPr>
          <p:nvPr>
            <p:ph type="sldNum" sz="quarter" idx="10"/>
          </p:nvPr>
        </p:nvSpPr>
        <p:spPr/>
        <p:txBody>
          <a:bodyPr/>
          <a:lstStyle>
            <a:lvl1pPr>
              <a:defRPr/>
            </a:lvl1pPr>
          </a:lstStyle>
          <a:p>
            <a:pPr>
              <a:defRPr/>
            </a:pPr>
            <a:fld id="{6C8F90C6-B3C2-4904-A0D3-2FA3AD7B3309}" type="slidenum">
              <a:rPr lang="en-US"/>
              <a:pPr>
                <a:defRPr/>
              </a:pPr>
              <a:t>‹#›</a:t>
            </a:fld>
            <a:endParaRPr lang="en-US"/>
          </a:p>
        </p:txBody>
      </p:sp>
    </p:spTree>
    <p:extLst>
      <p:ext uri="{BB962C8B-B14F-4D97-AF65-F5344CB8AC3E}">
        <p14:creationId xmlns:p14="http://schemas.microsoft.com/office/powerpoint/2010/main" val="1433360599"/>
      </p:ext>
    </p:extLst>
  </p:cSld>
  <p:clrMapOvr>
    <a:masterClrMapping/>
  </p:clrMapOvr>
  <p:transition spd="med"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3"/>
          <p:cNvSpPr>
            <a:spLocks noGrp="1" noChangeArrowheads="1"/>
          </p:cNvSpPr>
          <p:nvPr>
            <p:ph type="sldNum" sz="quarter" idx="10"/>
          </p:nvPr>
        </p:nvSpPr>
        <p:spPr/>
        <p:txBody>
          <a:bodyPr/>
          <a:lstStyle>
            <a:lvl1pPr>
              <a:defRPr/>
            </a:lvl1pPr>
          </a:lstStyle>
          <a:p>
            <a:pPr>
              <a:defRPr/>
            </a:pPr>
            <a:fld id="{E9838EA4-FB65-4A39-B7C6-2D2BA6BBE8BE}" type="slidenum">
              <a:rPr lang="en-US"/>
              <a:pPr>
                <a:defRPr/>
              </a:pPr>
              <a:t>‹#›</a:t>
            </a:fld>
            <a:endParaRPr lang="en-US"/>
          </a:p>
        </p:txBody>
      </p:sp>
    </p:spTree>
    <p:extLst>
      <p:ext uri="{BB962C8B-B14F-4D97-AF65-F5344CB8AC3E}">
        <p14:creationId xmlns:p14="http://schemas.microsoft.com/office/powerpoint/2010/main" val="1013696454"/>
      </p:ext>
    </p:extLst>
  </p:cSld>
  <p:clrMapOvr>
    <a:masterClrMapping/>
  </p:clrMapOvr>
  <p:transition spd="med" advClick="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09613" y="1590675"/>
            <a:ext cx="3779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1850" y="1590675"/>
            <a:ext cx="3781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33"/>
          <p:cNvSpPr>
            <a:spLocks noGrp="1" noChangeArrowheads="1"/>
          </p:cNvSpPr>
          <p:nvPr>
            <p:ph type="sldNum" sz="quarter" idx="10"/>
          </p:nvPr>
        </p:nvSpPr>
        <p:spPr/>
        <p:txBody>
          <a:bodyPr/>
          <a:lstStyle>
            <a:lvl1pPr>
              <a:defRPr/>
            </a:lvl1pPr>
          </a:lstStyle>
          <a:p>
            <a:pPr>
              <a:defRPr/>
            </a:pPr>
            <a:fld id="{2C1AEE24-0107-4809-9138-EF2A25AB25DC}" type="slidenum">
              <a:rPr lang="en-US"/>
              <a:pPr>
                <a:defRPr/>
              </a:pPr>
              <a:t>‹#›</a:t>
            </a:fld>
            <a:endParaRPr lang="en-US"/>
          </a:p>
        </p:txBody>
      </p:sp>
    </p:spTree>
    <p:extLst>
      <p:ext uri="{BB962C8B-B14F-4D97-AF65-F5344CB8AC3E}">
        <p14:creationId xmlns:p14="http://schemas.microsoft.com/office/powerpoint/2010/main" val="446163938"/>
      </p:ext>
    </p:extLst>
  </p:cSld>
  <p:clrMapOvr>
    <a:masterClrMapping/>
  </p:clrMapOvr>
  <p:transition spd="med" advClick="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3"/>
          <p:cNvSpPr>
            <a:spLocks noGrp="1" noChangeArrowheads="1"/>
          </p:cNvSpPr>
          <p:nvPr>
            <p:ph type="sldNum" sz="quarter" idx="10"/>
          </p:nvPr>
        </p:nvSpPr>
        <p:spPr/>
        <p:txBody>
          <a:bodyPr/>
          <a:lstStyle>
            <a:lvl1pPr>
              <a:defRPr/>
            </a:lvl1pPr>
          </a:lstStyle>
          <a:p>
            <a:pPr>
              <a:defRPr/>
            </a:pPr>
            <a:fld id="{26B45DC7-F07E-4559-ABEB-338A0DAF4457}" type="slidenum">
              <a:rPr lang="en-US"/>
              <a:pPr>
                <a:defRPr/>
              </a:pPr>
              <a:t>‹#›</a:t>
            </a:fld>
            <a:endParaRPr lang="en-US"/>
          </a:p>
        </p:txBody>
      </p:sp>
    </p:spTree>
    <p:extLst>
      <p:ext uri="{BB962C8B-B14F-4D97-AF65-F5344CB8AC3E}">
        <p14:creationId xmlns:p14="http://schemas.microsoft.com/office/powerpoint/2010/main" val="3282342176"/>
      </p:ext>
    </p:extLst>
  </p:cSld>
  <p:clrMapOvr>
    <a:masterClrMapping/>
  </p:clrMapOvr>
  <p:transition spd="med"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09613" y="1590675"/>
            <a:ext cx="3779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1850" y="1590675"/>
            <a:ext cx="3781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fld id="{80CCCBBD-BF66-492D-A9C3-6E5090B63F73}" type="slidenum">
              <a:rPr lang="en-CA"/>
              <a:pPr/>
              <a:t>‹#›</a:t>
            </a:fld>
            <a:endParaRPr lang="en-CA"/>
          </a:p>
        </p:txBody>
      </p:sp>
    </p:spTree>
    <p:extLst>
      <p:ext uri="{BB962C8B-B14F-4D97-AF65-F5344CB8AC3E}">
        <p14:creationId xmlns:p14="http://schemas.microsoft.com/office/powerpoint/2010/main" val="3831371055"/>
      </p:ext>
    </p:extLst>
  </p:cSld>
  <p:clrMapOvr>
    <a:masterClrMapping/>
  </p:clrMapOvr>
  <p:transition spd="med" advClick="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3"/>
          <p:cNvSpPr>
            <a:spLocks noGrp="1" noChangeArrowheads="1"/>
          </p:cNvSpPr>
          <p:nvPr>
            <p:ph type="sldNum" sz="quarter" idx="10"/>
          </p:nvPr>
        </p:nvSpPr>
        <p:spPr/>
        <p:txBody>
          <a:bodyPr/>
          <a:lstStyle>
            <a:lvl1pPr>
              <a:defRPr/>
            </a:lvl1pPr>
          </a:lstStyle>
          <a:p>
            <a:pPr>
              <a:defRPr/>
            </a:pPr>
            <a:fld id="{4429218D-31CE-41DD-ADB9-FA1BA6F59F3B}" type="slidenum">
              <a:rPr lang="en-US"/>
              <a:pPr>
                <a:defRPr/>
              </a:pPr>
              <a:t>‹#›</a:t>
            </a:fld>
            <a:endParaRPr lang="en-US"/>
          </a:p>
        </p:txBody>
      </p:sp>
    </p:spTree>
    <p:extLst>
      <p:ext uri="{BB962C8B-B14F-4D97-AF65-F5344CB8AC3E}">
        <p14:creationId xmlns:p14="http://schemas.microsoft.com/office/powerpoint/2010/main" val="2875375846"/>
      </p:ext>
    </p:extLst>
  </p:cSld>
  <p:clrMapOvr>
    <a:masterClrMapping/>
  </p:clrMapOvr>
  <p:transition spd="med" advClick="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3"/>
          <p:cNvSpPr>
            <a:spLocks noGrp="1" noChangeArrowheads="1"/>
          </p:cNvSpPr>
          <p:nvPr>
            <p:ph type="sldNum" sz="quarter" idx="10"/>
          </p:nvPr>
        </p:nvSpPr>
        <p:spPr/>
        <p:txBody>
          <a:bodyPr/>
          <a:lstStyle>
            <a:lvl1pPr>
              <a:defRPr/>
            </a:lvl1pPr>
          </a:lstStyle>
          <a:p>
            <a:pPr>
              <a:defRPr/>
            </a:pPr>
            <a:fld id="{4B0647F0-4D89-481B-A2E4-B670AA8BDA92}" type="slidenum">
              <a:rPr lang="en-US"/>
              <a:pPr>
                <a:defRPr/>
              </a:pPr>
              <a:t>‹#›</a:t>
            </a:fld>
            <a:endParaRPr lang="en-US"/>
          </a:p>
        </p:txBody>
      </p:sp>
    </p:spTree>
    <p:extLst>
      <p:ext uri="{BB962C8B-B14F-4D97-AF65-F5344CB8AC3E}">
        <p14:creationId xmlns:p14="http://schemas.microsoft.com/office/powerpoint/2010/main" val="2258789913"/>
      </p:ext>
    </p:extLst>
  </p:cSld>
  <p:clrMapOvr>
    <a:masterClrMapping/>
  </p:clrMapOvr>
  <p:transition spd="med" advClick="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sldNum" sz="quarter" idx="10"/>
          </p:nvPr>
        </p:nvSpPr>
        <p:spPr/>
        <p:txBody>
          <a:bodyPr/>
          <a:lstStyle>
            <a:lvl1pPr>
              <a:defRPr/>
            </a:lvl1pPr>
          </a:lstStyle>
          <a:p>
            <a:pPr>
              <a:defRPr/>
            </a:pPr>
            <a:fld id="{CC39A256-6A4B-44E1-88FF-800B1CB38DEB}" type="slidenum">
              <a:rPr lang="en-US"/>
              <a:pPr>
                <a:defRPr/>
              </a:pPr>
              <a:t>‹#›</a:t>
            </a:fld>
            <a:endParaRPr lang="en-US"/>
          </a:p>
        </p:txBody>
      </p:sp>
    </p:spTree>
    <p:extLst>
      <p:ext uri="{BB962C8B-B14F-4D97-AF65-F5344CB8AC3E}">
        <p14:creationId xmlns:p14="http://schemas.microsoft.com/office/powerpoint/2010/main" val="3627168141"/>
      </p:ext>
    </p:extLst>
  </p:cSld>
  <p:clrMapOvr>
    <a:masterClrMapping/>
  </p:clrMapOvr>
  <p:transition spd="med" advClick="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sldNum" sz="quarter" idx="10"/>
          </p:nvPr>
        </p:nvSpPr>
        <p:spPr/>
        <p:txBody>
          <a:bodyPr/>
          <a:lstStyle>
            <a:lvl1pPr>
              <a:defRPr/>
            </a:lvl1pPr>
          </a:lstStyle>
          <a:p>
            <a:pPr>
              <a:defRPr/>
            </a:pPr>
            <a:fld id="{3AC847F5-7A55-4D8A-8B53-0E5C784013E7}" type="slidenum">
              <a:rPr lang="en-US"/>
              <a:pPr>
                <a:defRPr/>
              </a:pPr>
              <a:t>‹#›</a:t>
            </a:fld>
            <a:endParaRPr lang="en-US"/>
          </a:p>
        </p:txBody>
      </p:sp>
    </p:spTree>
    <p:extLst>
      <p:ext uri="{BB962C8B-B14F-4D97-AF65-F5344CB8AC3E}">
        <p14:creationId xmlns:p14="http://schemas.microsoft.com/office/powerpoint/2010/main" val="3282879599"/>
      </p:ext>
    </p:extLst>
  </p:cSld>
  <p:clrMapOvr>
    <a:masterClrMapping/>
  </p:clrMapOvr>
  <p:transition spd="med" advClick="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3"/>
          <p:cNvSpPr>
            <a:spLocks noGrp="1" noChangeArrowheads="1"/>
          </p:cNvSpPr>
          <p:nvPr>
            <p:ph type="sldNum" sz="quarter" idx="10"/>
          </p:nvPr>
        </p:nvSpPr>
        <p:spPr/>
        <p:txBody>
          <a:bodyPr/>
          <a:lstStyle>
            <a:lvl1pPr>
              <a:defRPr/>
            </a:lvl1pPr>
          </a:lstStyle>
          <a:p>
            <a:pPr>
              <a:defRPr/>
            </a:pPr>
            <a:fld id="{B02EBD51-4AA6-43A4-8612-D9B0AAC152BD}" type="slidenum">
              <a:rPr lang="en-US"/>
              <a:pPr>
                <a:defRPr/>
              </a:pPr>
              <a:t>‹#›</a:t>
            </a:fld>
            <a:endParaRPr lang="en-US"/>
          </a:p>
        </p:txBody>
      </p:sp>
    </p:spTree>
    <p:extLst>
      <p:ext uri="{BB962C8B-B14F-4D97-AF65-F5344CB8AC3E}">
        <p14:creationId xmlns:p14="http://schemas.microsoft.com/office/powerpoint/2010/main" val="2715307099"/>
      </p:ext>
    </p:extLst>
  </p:cSld>
  <p:clrMapOvr>
    <a:masterClrMapping/>
  </p:clrMapOvr>
  <p:transition spd="med" advClick="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8425" y="96838"/>
            <a:ext cx="2057400" cy="6019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76225" y="96838"/>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3"/>
          <p:cNvSpPr>
            <a:spLocks noGrp="1" noChangeArrowheads="1"/>
          </p:cNvSpPr>
          <p:nvPr>
            <p:ph type="sldNum" sz="quarter" idx="10"/>
          </p:nvPr>
        </p:nvSpPr>
        <p:spPr/>
        <p:txBody>
          <a:bodyPr/>
          <a:lstStyle>
            <a:lvl1pPr>
              <a:defRPr/>
            </a:lvl1pPr>
          </a:lstStyle>
          <a:p>
            <a:pPr>
              <a:defRPr/>
            </a:pPr>
            <a:fld id="{0945D8D4-773C-48DA-A8B8-9133746D4D69}" type="slidenum">
              <a:rPr lang="en-US"/>
              <a:pPr>
                <a:defRPr/>
              </a:pPr>
              <a:t>‹#›</a:t>
            </a:fld>
            <a:endParaRPr lang="en-US"/>
          </a:p>
        </p:txBody>
      </p:sp>
    </p:spTree>
    <p:extLst>
      <p:ext uri="{BB962C8B-B14F-4D97-AF65-F5344CB8AC3E}">
        <p14:creationId xmlns:p14="http://schemas.microsoft.com/office/powerpoint/2010/main" val="1730074542"/>
      </p:ext>
    </p:extLst>
  </p:cSld>
  <p:clrMapOvr>
    <a:masterClrMapping/>
  </p:clrMapOvr>
  <p:transition spd="med" advClick="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76225" y="96838"/>
            <a:ext cx="8229600" cy="8382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709613" y="1590675"/>
            <a:ext cx="377983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Media Placeholder 3"/>
          <p:cNvSpPr>
            <a:spLocks noGrp="1"/>
          </p:cNvSpPr>
          <p:nvPr>
            <p:ph type="media" sz="half" idx="2"/>
          </p:nvPr>
        </p:nvSpPr>
        <p:spPr>
          <a:xfrm>
            <a:off x="4641850" y="1590675"/>
            <a:ext cx="3781425" cy="4525963"/>
          </a:xfrm>
        </p:spPr>
        <p:txBody>
          <a:bodyPr/>
          <a:lstStyle/>
          <a:p>
            <a:pPr lvl="0"/>
            <a:endParaRPr lang="en-CA" noProof="0" smtClean="0"/>
          </a:p>
        </p:txBody>
      </p:sp>
      <p:sp>
        <p:nvSpPr>
          <p:cNvPr id="5" name="Rectangle 33"/>
          <p:cNvSpPr>
            <a:spLocks noGrp="1" noChangeArrowheads="1"/>
          </p:cNvSpPr>
          <p:nvPr>
            <p:ph type="sldNum" sz="quarter" idx="10"/>
          </p:nvPr>
        </p:nvSpPr>
        <p:spPr/>
        <p:txBody>
          <a:bodyPr/>
          <a:lstStyle>
            <a:lvl1pPr>
              <a:defRPr/>
            </a:lvl1pPr>
          </a:lstStyle>
          <a:p>
            <a:pPr>
              <a:defRPr/>
            </a:pPr>
            <a:fld id="{CE17B010-A712-41D2-AE43-8D0CCC691628}" type="slidenum">
              <a:rPr lang="en-US"/>
              <a:pPr>
                <a:defRPr/>
              </a:pPr>
              <a:t>‹#›</a:t>
            </a:fld>
            <a:endParaRPr lang="en-US"/>
          </a:p>
        </p:txBody>
      </p:sp>
    </p:spTree>
    <p:extLst>
      <p:ext uri="{BB962C8B-B14F-4D97-AF65-F5344CB8AC3E}">
        <p14:creationId xmlns:p14="http://schemas.microsoft.com/office/powerpoint/2010/main" val="792745483"/>
      </p:ext>
    </p:extLst>
  </p:cSld>
  <p:clrMapOvr>
    <a:masterClrMapping/>
  </p:clrMapOvr>
  <p:transitio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fld id="{6BEFDF14-06D6-40B4-B7A5-675917114AE3}" type="slidenum">
              <a:rPr lang="en-CA"/>
              <a:pPr/>
              <a:t>‹#›</a:t>
            </a:fld>
            <a:endParaRPr lang="en-CA"/>
          </a:p>
        </p:txBody>
      </p:sp>
    </p:spTree>
    <p:extLst>
      <p:ext uri="{BB962C8B-B14F-4D97-AF65-F5344CB8AC3E}">
        <p14:creationId xmlns:p14="http://schemas.microsoft.com/office/powerpoint/2010/main" val="3187589764"/>
      </p:ext>
    </p:extLst>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fld id="{8B4875BB-4B91-497F-922B-C3BF6B65DE7B}" type="slidenum">
              <a:rPr lang="en-CA"/>
              <a:pPr/>
              <a:t>‹#›</a:t>
            </a:fld>
            <a:endParaRPr lang="en-CA"/>
          </a:p>
        </p:txBody>
      </p:sp>
    </p:spTree>
    <p:extLst>
      <p:ext uri="{BB962C8B-B14F-4D97-AF65-F5344CB8AC3E}">
        <p14:creationId xmlns:p14="http://schemas.microsoft.com/office/powerpoint/2010/main" val="3565976294"/>
      </p:ext>
    </p:extLst>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09E391C-6E4E-4A49-8EF3-D9097AF30512}" type="slidenum">
              <a:rPr lang="en-CA"/>
              <a:pPr/>
              <a:t>‹#›</a:t>
            </a:fld>
            <a:endParaRPr lang="en-CA"/>
          </a:p>
        </p:txBody>
      </p:sp>
    </p:spTree>
    <p:extLst>
      <p:ext uri="{BB962C8B-B14F-4D97-AF65-F5344CB8AC3E}">
        <p14:creationId xmlns:p14="http://schemas.microsoft.com/office/powerpoint/2010/main" val="4164433275"/>
      </p:ext>
    </p:extLst>
  </p:cSld>
  <p:clrMapOvr>
    <a:masterClrMapping/>
  </p:clrMapOvr>
  <p:transition spd="med"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6412F47-DF8C-458C-B92B-6C293D684A39}" type="slidenum">
              <a:rPr lang="en-CA"/>
              <a:pPr/>
              <a:t>‹#›</a:t>
            </a:fld>
            <a:endParaRPr lang="en-CA"/>
          </a:p>
        </p:txBody>
      </p:sp>
    </p:spTree>
    <p:extLst>
      <p:ext uri="{BB962C8B-B14F-4D97-AF65-F5344CB8AC3E}">
        <p14:creationId xmlns:p14="http://schemas.microsoft.com/office/powerpoint/2010/main" val="2265501494"/>
      </p:ext>
    </p:extLst>
  </p:cSld>
  <p:clrMapOvr>
    <a:masterClrMapping/>
  </p:clrMapOvr>
  <p:transition spd="med"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06746DA-3B20-4FAF-8992-2001FCE76FE3}" type="slidenum">
              <a:rPr lang="en-CA"/>
              <a:pPr/>
              <a:t>‹#›</a:t>
            </a:fld>
            <a:endParaRPr lang="en-CA"/>
          </a:p>
        </p:txBody>
      </p:sp>
    </p:spTree>
    <p:extLst>
      <p:ext uri="{BB962C8B-B14F-4D97-AF65-F5344CB8AC3E}">
        <p14:creationId xmlns:p14="http://schemas.microsoft.com/office/powerpoint/2010/main" val="3095915901"/>
      </p:ext>
    </p:extLst>
  </p:cSld>
  <p:clrMapOvr>
    <a:masterClrMapping/>
  </p:clrMapOvr>
  <p:transition spd="med"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6.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7.png"/><Relationship Id="rId2" Type="http://schemas.openxmlformats.org/officeDocument/2006/relationships/slideLayout" Target="../slideLayouts/slideLayout24.xml"/><Relationship Id="rId16" Type="http://schemas.openxmlformats.org/officeDocument/2006/relationships/image" Target="../media/image16.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7.png"/><Relationship Id="rId2" Type="http://schemas.openxmlformats.org/officeDocument/2006/relationships/slideLayout" Target="../slideLayouts/slideLayout36.xml"/><Relationship Id="rId16" Type="http://schemas.openxmlformats.org/officeDocument/2006/relationships/image" Target="../media/image16.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33"/>
          <p:cNvSpPr>
            <a:spLocks noGrp="1" noChangeArrowheads="1"/>
          </p:cNvSpPr>
          <p:nvPr>
            <p:ph type="sldNum" sz="quarter" idx="4"/>
          </p:nvPr>
        </p:nvSpPr>
        <p:spPr bwMode="auto">
          <a:xfrm>
            <a:off x="6680200" y="6461125"/>
            <a:ext cx="21336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FontTx/>
              <a:buNone/>
              <a:defRPr sz="1000">
                <a:solidFill>
                  <a:srgbClr val="777777"/>
                </a:solidFill>
              </a:defRPr>
            </a:lvl1pPr>
          </a:lstStyle>
          <a:p>
            <a:fld id="{3AAD7A9F-531A-4441-8E8B-BF8B67866164}" type="slidenum">
              <a:rPr lang="en-CA"/>
              <a:pPr/>
              <a:t>‹#›</a:t>
            </a:fld>
            <a:endParaRPr lang="en-CA"/>
          </a:p>
        </p:txBody>
      </p:sp>
      <p:pic>
        <p:nvPicPr>
          <p:cNvPr id="1062" name="Picture 38" descr="PS FIP Medium 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3700" y="6472238"/>
            <a:ext cx="2430463" cy="357187"/>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7"/>
          <p:cNvSpPr>
            <a:spLocks noGrp="1" noChangeArrowheads="1"/>
          </p:cNvSpPr>
          <p:nvPr>
            <p:ph type="title"/>
          </p:nvPr>
        </p:nvSpPr>
        <p:spPr bwMode="auto">
          <a:xfrm>
            <a:off x="276225" y="96838"/>
            <a:ext cx="8229600" cy="8382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72" name="Rectangle 48"/>
          <p:cNvSpPr>
            <a:spLocks noGrp="1" noChangeArrowheads="1"/>
          </p:cNvSpPr>
          <p:nvPr>
            <p:ph type="body" idx="1"/>
          </p:nvPr>
        </p:nvSpPr>
        <p:spPr bwMode="auto">
          <a:xfrm>
            <a:off x="709613" y="1590675"/>
            <a:ext cx="77136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p:txBody>
      </p:sp>
      <p:sp>
        <p:nvSpPr>
          <p:cNvPr id="1073" name="Rectangle 49"/>
          <p:cNvSpPr>
            <a:spLocks noChangeArrowheads="1"/>
          </p:cNvSpPr>
          <p:nvPr/>
        </p:nvSpPr>
        <p:spPr bwMode="auto">
          <a:xfrm>
            <a:off x="0" y="0"/>
            <a:ext cx="8129588" cy="990600"/>
          </a:xfrm>
          <a:prstGeom prst="rect">
            <a:avLst/>
          </a:prstGeom>
          <a:solidFill>
            <a:srgbClr val="3E414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5400" dir="5400000" algn="ctr" rotWithShape="0">
                    <a:srgbClr val="B2B2B2"/>
                  </a:outerShdw>
                </a:effectLst>
              </a14:hiddenEffects>
            </a:ext>
          </a:extLst>
        </p:spPr>
        <p:txBody>
          <a:bodyPr wrap="none" anchor="ctr"/>
          <a:lstStyle/>
          <a:p>
            <a:endParaRPr lang="en-CA"/>
          </a:p>
        </p:txBody>
      </p:sp>
      <p:grpSp>
        <p:nvGrpSpPr>
          <p:cNvPr id="1074" name="Group 50"/>
          <p:cNvGrpSpPr>
            <a:grpSpLocks/>
          </p:cNvGrpSpPr>
          <p:nvPr/>
        </p:nvGrpSpPr>
        <p:grpSpPr bwMode="auto">
          <a:xfrm>
            <a:off x="8153400" y="0"/>
            <a:ext cx="989013" cy="989013"/>
            <a:chOff x="480" y="1296"/>
            <a:chExt cx="2352" cy="2352"/>
          </a:xfrm>
        </p:grpSpPr>
        <p:pic>
          <p:nvPicPr>
            <p:cNvPr id="1075" name="Picture 51" descr="Main crowd walki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0" y="2496"/>
              <a:ext cx="1152" cy="115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Main mother chil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80" y="2496"/>
              <a:ext cx="1152" cy="1152"/>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Main winter stor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80" y="1296"/>
              <a:ext cx="1152" cy="1152"/>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Main cyb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0" y="1296"/>
              <a:ext cx="1152" cy="115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6"/>
          <p:cNvPicPr>
            <a:picLocks noChangeAspect="1" noChangeArrowheads="1"/>
          </p:cNvPicPr>
          <p:nvPr userDrawn="1"/>
        </p:nvPicPr>
        <p:blipFill>
          <a:blip r:embed="rId18" cstate="print"/>
          <a:srcRect/>
          <a:stretch>
            <a:fillRect/>
          </a:stretch>
        </p:blipFill>
        <p:spPr bwMode="auto">
          <a:xfrm>
            <a:off x="6172200" y="1015777"/>
            <a:ext cx="2819400" cy="180975"/>
          </a:xfrm>
          <a:prstGeom prst="rect">
            <a:avLst/>
          </a:prstGeom>
          <a:noFill/>
          <a:ln w="9525" algn="ctr">
            <a:noFill/>
            <a:miter lim="800000"/>
            <a:headEnd/>
            <a:tailEnd/>
          </a:ln>
        </p:spPr>
      </p:pic>
      <p:pic>
        <p:nvPicPr>
          <p:cNvPr id="15" name="Picture 57"/>
          <p:cNvPicPr>
            <a:picLocks noChangeAspect="1" noChangeArrowheads="1"/>
          </p:cNvPicPr>
          <p:nvPr userDrawn="1"/>
        </p:nvPicPr>
        <p:blipFill>
          <a:blip r:embed="rId19" cstate="print"/>
          <a:srcRect/>
          <a:stretch>
            <a:fillRect/>
          </a:stretch>
        </p:blipFill>
        <p:spPr bwMode="auto">
          <a:xfrm>
            <a:off x="251520" y="6453336"/>
            <a:ext cx="4572000" cy="390525"/>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p:fade/>
  </p:transition>
  <p:hf hdr="0" ftr="0" dt="0"/>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Black" pitchFamily="34" charset="0"/>
        </a:defRPr>
      </a:lvl2pPr>
      <a:lvl3pPr algn="l" rtl="0" eaLnBrk="1" fontAlgn="base" hangingPunct="1">
        <a:spcBef>
          <a:spcPct val="0"/>
        </a:spcBef>
        <a:spcAft>
          <a:spcPct val="0"/>
        </a:spcAft>
        <a:defRPr sz="2400">
          <a:solidFill>
            <a:schemeClr val="bg1"/>
          </a:solidFill>
          <a:latin typeface="Arial Black" pitchFamily="34" charset="0"/>
        </a:defRPr>
      </a:lvl3pPr>
      <a:lvl4pPr algn="l" rtl="0" eaLnBrk="1" fontAlgn="base" hangingPunct="1">
        <a:spcBef>
          <a:spcPct val="0"/>
        </a:spcBef>
        <a:spcAft>
          <a:spcPct val="0"/>
        </a:spcAft>
        <a:defRPr sz="2400">
          <a:solidFill>
            <a:schemeClr val="bg1"/>
          </a:solidFill>
          <a:latin typeface="Arial Black" pitchFamily="34" charset="0"/>
        </a:defRPr>
      </a:lvl4pPr>
      <a:lvl5pPr algn="l" rtl="0" eaLnBrk="1" fontAlgn="base" hangingPunct="1">
        <a:spcBef>
          <a:spcPct val="0"/>
        </a:spcBef>
        <a:spcAft>
          <a:spcPct val="0"/>
        </a:spcAft>
        <a:defRPr sz="2400">
          <a:solidFill>
            <a:schemeClr val="bg1"/>
          </a:solidFill>
          <a:latin typeface="Arial Black" pitchFamily="34" charset="0"/>
        </a:defRPr>
      </a:lvl5pPr>
      <a:lvl6pPr marL="457200" algn="l" rtl="0" eaLnBrk="1" fontAlgn="base" hangingPunct="1">
        <a:spcBef>
          <a:spcPct val="0"/>
        </a:spcBef>
        <a:spcAft>
          <a:spcPct val="0"/>
        </a:spcAft>
        <a:defRPr sz="2400">
          <a:solidFill>
            <a:schemeClr val="bg1"/>
          </a:solidFill>
          <a:latin typeface="Arial Black" pitchFamily="34" charset="0"/>
        </a:defRPr>
      </a:lvl6pPr>
      <a:lvl7pPr marL="914400" algn="l" rtl="0" eaLnBrk="1" fontAlgn="base" hangingPunct="1">
        <a:spcBef>
          <a:spcPct val="0"/>
        </a:spcBef>
        <a:spcAft>
          <a:spcPct val="0"/>
        </a:spcAft>
        <a:defRPr sz="2400">
          <a:solidFill>
            <a:schemeClr val="bg1"/>
          </a:solidFill>
          <a:latin typeface="Arial Black" pitchFamily="34" charset="0"/>
        </a:defRPr>
      </a:lvl7pPr>
      <a:lvl8pPr marL="1371600" algn="l" rtl="0" eaLnBrk="1" fontAlgn="base" hangingPunct="1">
        <a:spcBef>
          <a:spcPct val="0"/>
        </a:spcBef>
        <a:spcAft>
          <a:spcPct val="0"/>
        </a:spcAft>
        <a:defRPr sz="2400">
          <a:solidFill>
            <a:schemeClr val="bg1"/>
          </a:solidFill>
          <a:latin typeface="Arial Black" pitchFamily="34" charset="0"/>
        </a:defRPr>
      </a:lvl8pPr>
      <a:lvl9pPr marL="1828800" algn="l" rtl="0" eaLnBrk="1" fontAlgn="base" hangingPunct="1">
        <a:spcBef>
          <a:spcPct val="0"/>
        </a:spcBef>
        <a:spcAft>
          <a:spcPct val="0"/>
        </a:spcAft>
        <a:defRPr sz="2400">
          <a:solidFill>
            <a:schemeClr val="bg1"/>
          </a:solidFill>
          <a:latin typeface="Arial Black" pitchFamily="34" charset="0"/>
        </a:defRPr>
      </a:lvl9pPr>
    </p:titleStyle>
    <p:bodyStyle>
      <a:lvl1pPr marL="292100" indent="-292100" algn="l" rtl="0" eaLnBrk="1" fontAlgn="base" hangingPunct="1">
        <a:spcBef>
          <a:spcPct val="35000"/>
        </a:spcBef>
        <a:spcAft>
          <a:spcPct val="0"/>
        </a:spcAft>
        <a:buClr>
          <a:srgbClr val="B91F0F"/>
        </a:buClr>
        <a:buSzPct val="85000"/>
        <a:buFont typeface="Arial" charset="0"/>
        <a:buChar char="●"/>
        <a:defRPr>
          <a:solidFill>
            <a:srgbClr val="000000"/>
          </a:solidFill>
          <a:latin typeface="+mn-lt"/>
          <a:ea typeface="+mn-ea"/>
          <a:cs typeface="+mn-cs"/>
        </a:defRPr>
      </a:lvl1pPr>
      <a:lvl2pPr marL="688975" indent="-231775" algn="l" rtl="0" eaLnBrk="1" fontAlgn="base" hangingPunct="1">
        <a:spcBef>
          <a:spcPct val="35000"/>
        </a:spcBef>
        <a:spcAft>
          <a:spcPct val="0"/>
        </a:spcAft>
        <a:buClr>
          <a:srgbClr val="B91F0F"/>
        </a:buClr>
        <a:buSzPct val="85000"/>
        <a:buFont typeface="Arial" charset="0"/>
        <a:buChar char="­"/>
        <a:defRPr>
          <a:solidFill>
            <a:schemeClr val="tx1"/>
          </a:solidFill>
          <a:latin typeface="+mn-lt"/>
          <a:cs typeface="+mn-cs"/>
        </a:defRPr>
      </a:lvl2pPr>
      <a:lvl3pPr marL="1143000" indent="-228600" algn="l" rtl="0" eaLnBrk="1" fontAlgn="base" hangingPunct="1">
        <a:spcBef>
          <a:spcPct val="35000"/>
        </a:spcBef>
        <a:spcAft>
          <a:spcPct val="0"/>
        </a:spcAft>
        <a:buClr>
          <a:srgbClr val="B91F0F"/>
        </a:buClr>
        <a:buSzPct val="70000"/>
        <a:buFont typeface="Arial" charset="0"/>
        <a:buChar char="●"/>
        <a:defRPr>
          <a:solidFill>
            <a:schemeClr val="tx1"/>
          </a:solidFill>
          <a:latin typeface="+mn-lt"/>
          <a:cs typeface="+mn-cs"/>
        </a:defRPr>
      </a:lvl3pPr>
      <a:lvl4pPr marL="1600200" indent="-228600" algn="l" rtl="0" eaLnBrk="1" fontAlgn="base" hangingPunct="1">
        <a:spcBef>
          <a:spcPct val="35000"/>
        </a:spcBef>
        <a:spcAft>
          <a:spcPct val="0"/>
        </a:spcAft>
        <a:buClr>
          <a:srgbClr val="B91F0F"/>
        </a:buClr>
        <a:buSzPct val="85000"/>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Clr>
          <a:srgbClr val="34414A"/>
        </a:buClr>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Clr>
          <a:srgbClr val="34414A"/>
        </a:buClr>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Clr>
          <a:srgbClr val="34414A"/>
        </a:buClr>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Clr>
          <a:srgbClr val="34414A"/>
        </a:buClr>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Clr>
          <a:srgbClr val="34414A"/>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ldNum" sz="quarter" idx="4"/>
          </p:nvPr>
        </p:nvSpPr>
        <p:spPr bwMode="auto">
          <a:xfrm>
            <a:off x="6680200" y="6461125"/>
            <a:ext cx="21336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FontTx/>
              <a:buNone/>
              <a:defRPr sz="1000">
                <a:solidFill>
                  <a:srgbClr val="777777"/>
                </a:solidFill>
                <a:cs typeface="+mn-cs"/>
              </a:defRPr>
            </a:lvl1pPr>
          </a:lstStyle>
          <a:p>
            <a:pPr>
              <a:defRPr/>
            </a:pPr>
            <a:fld id="{3FA09FDC-12DC-4C8D-BBAE-BD7583B3FF8B}" type="slidenum">
              <a:rPr lang="en-CA"/>
              <a:pPr>
                <a:defRPr/>
              </a:pPr>
              <a:t>‹#›</a:t>
            </a:fld>
            <a:endParaRPr lang="en-CA"/>
          </a:p>
        </p:txBody>
      </p:sp>
      <p:pic>
        <p:nvPicPr>
          <p:cNvPr id="1027" name="Picture 3" descr="PS FIP Medium 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3700" y="6472238"/>
            <a:ext cx="24304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276225" y="96838"/>
            <a:ext cx="8229600" cy="8382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9" name="Rectangle 5"/>
          <p:cNvSpPr>
            <a:spLocks noGrp="1" noChangeArrowheads="1"/>
          </p:cNvSpPr>
          <p:nvPr>
            <p:ph type="body" idx="1"/>
          </p:nvPr>
        </p:nvSpPr>
        <p:spPr bwMode="auto">
          <a:xfrm>
            <a:off x="709613" y="1590675"/>
            <a:ext cx="77136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p:txBody>
      </p:sp>
      <p:sp>
        <p:nvSpPr>
          <p:cNvPr id="1030" name="Rectangle 6"/>
          <p:cNvSpPr>
            <a:spLocks noChangeArrowheads="1"/>
          </p:cNvSpPr>
          <p:nvPr/>
        </p:nvSpPr>
        <p:spPr bwMode="auto">
          <a:xfrm>
            <a:off x="0" y="0"/>
            <a:ext cx="8129588" cy="990600"/>
          </a:xfrm>
          <a:prstGeom prst="rect">
            <a:avLst/>
          </a:prstGeom>
          <a:solidFill>
            <a:srgbClr val="3E414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5400" dir="5400000" algn="ctr" rotWithShape="0">
                    <a:srgbClr val="B2B2B2"/>
                  </a:outerShdw>
                </a:effectLst>
              </a14:hiddenEffects>
            </a:ext>
          </a:extLst>
        </p:spPr>
        <p:txBody>
          <a:bodyPr wrap="none" anchor="ctr"/>
          <a:lstStyle/>
          <a:p>
            <a:pPr>
              <a:buClr>
                <a:srgbClr val="000000"/>
              </a:buClr>
            </a:pPr>
            <a:endParaRPr lang="en-US">
              <a:solidFill>
                <a:srgbClr val="000000"/>
              </a:solidFill>
            </a:endParaRPr>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15100" y="1047750"/>
            <a:ext cx="2581275"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AYP1312642 square 72 dpi 4x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7"/>
          <p:cNvPicPr>
            <a:picLocks noChangeAspect="1" noChangeArrowheads="1"/>
          </p:cNvPicPr>
          <p:nvPr userDrawn="1"/>
        </p:nvPicPr>
        <p:blipFill>
          <a:blip r:embed="rId16" cstate="print"/>
          <a:srcRect/>
          <a:stretch>
            <a:fillRect/>
          </a:stretch>
        </p:blipFill>
        <p:spPr bwMode="auto">
          <a:xfrm>
            <a:off x="107504" y="6381328"/>
            <a:ext cx="4572000" cy="390525"/>
          </a:xfrm>
          <a:prstGeom prst="rect">
            <a:avLst/>
          </a:prstGeom>
          <a:noFill/>
          <a:ln w="9525" algn="ctr">
            <a:noFill/>
            <a:miter lim="800000"/>
            <a:headEnd/>
            <a:tailEnd/>
          </a:ln>
        </p:spPr>
      </p:pic>
    </p:spTree>
    <p:extLst>
      <p:ext uri="{BB962C8B-B14F-4D97-AF65-F5344CB8AC3E}">
        <p14:creationId xmlns:p14="http://schemas.microsoft.com/office/powerpoint/2010/main" val="1063969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Black" pitchFamily="34" charset="0"/>
        </a:defRPr>
      </a:lvl2pPr>
      <a:lvl3pPr algn="l" rtl="0" eaLnBrk="0" fontAlgn="base" hangingPunct="0">
        <a:spcBef>
          <a:spcPct val="0"/>
        </a:spcBef>
        <a:spcAft>
          <a:spcPct val="0"/>
        </a:spcAft>
        <a:defRPr sz="2400">
          <a:solidFill>
            <a:schemeClr val="bg1"/>
          </a:solidFill>
          <a:latin typeface="Arial Black" pitchFamily="34" charset="0"/>
        </a:defRPr>
      </a:lvl3pPr>
      <a:lvl4pPr algn="l" rtl="0" eaLnBrk="0" fontAlgn="base" hangingPunct="0">
        <a:spcBef>
          <a:spcPct val="0"/>
        </a:spcBef>
        <a:spcAft>
          <a:spcPct val="0"/>
        </a:spcAft>
        <a:defRPr sz="2400">
          <a:solidFill>
            <a:schemeClr val="bg1"/>
          </a:solidFill>
          <a:latin typeface="Arial Black" pitchFamily="34" charset="0"/>
        </a:defRPr>
      </a:lvl4pPr>
      <a:lvl5pPr algn="l" rtl="0" eaLnBrk="0" fontAlgn="base" hangingPunct="0">
        <a:spcBef>
          <a:spcPct val="0"/>
        </a:spcBef>
        <a:spcAft>
          <a:spcPct val="0"/>
        </a:spcAft>
        <a:defRPr sz="2400">
          <a:solidFill>
            <a:schemeClr val="bg1"/>
          </a:solidFill>
          <a:latin typeface="Arial Black" pitchFamily="34" charset="0"/>
        </a:defRPr>
      </a:lvl5pPr>
      <a:lvl6pPr marL="457200" algn="l" rtl="0" fontAlgn="base">
        <a:spcBef>
          <a:spcPct val="0"/>
        </a:spcBef>
        <a:spcAft>
          <a:spcPct val="0"/>
        </a:spcAft>
        <a:defRPr sz="2400">
          <a:solidFill>
            <a:schemeClr val="bg1"/>
          </a:solidFill>
          <a:latin typeface="Arial Black" pitchFamily="34" charset="0"/>
        </a:defRPr>
      </a:lvl6pPr>
      <a:lvl7pPr marL="914400" algn="l" rtl="0" fontAlgn="base">
        <a:spcBef>
          <a:spcPct val="0"/>
        </a:spcBef>
        <a:spcAft>
          <a:spcPct val="0"/>
        </a:spcAft>
        <a:defRPr sz="2400">
          <a:solidFill>
            <a:schemeClr val="bg1"/>
          </a:solidFill>
          <a:latin typeface="Arial Black" pitchFamily="34" charset="0"/>
        </a:defRPr>
      </a:lvl7pPr>
      <a:lvl8pPr marL="1371600" algn="l" rtl="0" fontAlgn="base">
        <a:spcBef>
          <a:spcPct val="0"/>
        </a:spcBef>
        <a:spcAft>
          <a:spcPct val="0"/>
        </a:spcAft>
        <a:defRPr sz="2400">
          <a:solidFill>
            <a:schemeClr val="bg1"/>
          </a:solidFill>
          <a:latin typeface="Arial Black" pitchFamily="34" charset="0"/>
        </a:defRPr>
      </a:lvl8pPr>
      <a:lvl9pPr marL="1828800" algn="l" rtl="0" fontAlgn="base">
        <a:spcBef>
          <a:spcPct val="0"/>
        </a:spcBef>
        <a:spcAft>
          <a:spcPct val="0"/>
        </a:spcAft>
        <a:defRPr sz="2400">
          <a:solidFill>
            <a:schemeClr val="bg1"/>
          </a:solidFill>
          <a:latin typeface="Arial Black" pitchFamily="34" charset="0"/>
        </a:defRPr>
      </a:lvl9pPr>
    </p:titleStyle>
    <p:bodyStyle>
      <a:lvl1pPr marL="292100" indent="-292100" algn="l" rtl="0" eaLnBrk="0" fontAlgn="base" hangingPunct="0">
        <a:spcBef>
          <a:spcPct val="35000"/>
        </a:spcBef>
        <a:spcAft>
          <a:spcPct val="0"/>
        </a:spcAft>
        <a:buClr>
          <a:srgbClr val="B91F0F"/>
        </a:buClr>
        <a:buSzPct val="85000"/>
        <a:buFont typeface="Arial" charset="0"/>
        <a:buChar char="●"/>
        <a:defRPr>
          <a:solidFill>
            <a:srgbClr val="000000"/>
          </a:solidFill>
          <a:latin typeface="+mn-lt"/>
          <a:ea typeface="+mn-ea"/>
          <a:cs typeface="+mn-cs"/>
        </a:defRPr>
      </a:lvl1pPr>
      <a:lvl2pPr marL="688975" indent="-231775" algn="l" rtl="0" eaLnBrk="0" fontAlgn="base" hangingPunct="0">
        <a:spcBef>
          <a:spcPct val="35000"/>
        </a:spcBef>
        <a:spcAft>
          <a:spcPct val="0"/>
        </a:spcAft>
        <a:buClr>
          <a:srgbClr val="B91F0F"/>
        </a:buClr>
        <a:buSzPct val="85000"/>
        <a:buFont typeface="Arial" charset="0"/>
        <a:buChar char="­"/>
        <a:defRPr>
          <a:solidFill>
            <a:schemeClr val="tx1"/>
          </a:solidFill>
          <a:latin typeface="+mn-lt"/>
          <a:cs typeface="+mn-cs"/>
        </a:defRPr>
      </a:lvl2pPr>
      <a:lvl3pPr marL="1143000" indent="-228600" algn="l" rtl="0" eaLnBrk="0" fontAlgn="base" hangingPunct="0">
        <a:spcBef>
          <a:spcPct val="35000"/>
        </a:spcBef>
        <a:spcAft>
          <a:spcPct val="0"/>
        </a:spcAft>
        <a:buClr>
          <a:srgbClr val="B91F0F"/>
        </a:buClr>
        <a:buSzPct val="70000"/>
        <a:buFont typeface="Arial" charset="0"/>
        <a:buChar char="●"/>
        <a:defRPr>
          <a:solidFill>
            <a:schemeClr val="tx1"/>
          </a:solidFill>
          <a:latin typeface="+mn-lt"/>
          <a:cs typeface="+mn-cs"/>
        </a:defRPr>
      </a:lvl3pPr>
      <a:lvl4pPr marL="1600200" indent="-228600" algn="l" rtl="0" eaLnBrk="0" fontAlgn="base" hangingPunct="0">
        <a:spcBef>
          <a:spcPct val="35000"/>
        </a:spcBef>
        <a:spcAft>
          <a:spcPct val="0"/>
        </a:spcAft>
        <a:buClr>
          <a:srgbClr val="B91F0F"/>
        </a:buClr>
        <a:buSzPct val="85000"/>
        <a:buFont typeface="Arial" charset="0"/>
        <a:buChar char="­"/>
        <a:defRPr>
          <a:solidFill>
            <a:schemeClr val="tx1"/>
          </a:solidFill>
          <a:latin typeface="+mn-lt"/>
          <a:cs typeface="+mn-cs"/>
        </a:defRPr>
      </a:lvl4pPr>
      <a:lvl5pPr marL="2057400" indent="-228600" algn="l" rtl="0" eaLnBrk="0" fontAlgn="base" hangingPunct="0">
        <a:spcBef>
          <a:spcPct val="20000"/>
        </a:spcBef>
        <a:spcAft>
          <a:spcPct val="0"/>
        </a:spcAft>
        <a:buClr>
          <a:srgbClr val="34414A"/>
        </a:buClr>
        <a:buFont typeface="Arial" charset="0"/>
        <a:buChar char="­"/>
        <a:defRPr>
          <a:solidFill>
            <a:schemeClr val="tx1"/>
          </a:solidFill>
          <a:latin typeface="+mn-lt"/>
          <a:cs typeface="+mn-cs"/>
        </a:defRPr>
      </a:lvl5pPr>
      <a:lvl6pPr marL="2514600" indent="-228600" algn="l" rtl="0" fontAlgn="base">
        <a:spcBef>
          <a:spcPct val="20000"/>
        </a:spcBef>
        <a:spcAft>
          <a:spcPct val="0"/>
        </a:spcAft>
        <a:buClr>
          <a:srgbClr val="34414A"/>
        </a:buClr>
        <a:buFont typeface="Arial" charset="0"/>
        <a:buChar char="­"/>
        <a:defRPr>
          <a:solidFill>
            <a:schemeClr val="tx1"/>
          </a:solidFill>
          <a:latin typeface="+mn-lt"/>
          <a:cs typeface="+mn-cs"/>
        </a:defRPr>
      </a:lvl6pPr>
      <a:lvl7pPr marL="2971800" indent="-228600" algn="l" rtl="0" fontAlgn="base">
        <a:spcBef>
          <a:spcPct val="20000"/>
        </a:spcBef>
        <a:spcAft>
          <a:spcPct val="0"/>
        </a:spcAft>
        <a:buClr>
          <a:srgbClr val="34414A"/>
        </a:buClr>
        <a:buFont typeface="Arial" charset="0"/>
        <a:buChar char="­"/>
        <a:defRPr>
          <a:solidFill>
            <a:schemeClr val="tx1"/>
          </a:solidFill>
          <a:latin typeface="+mn-lt"/>
          <a:cs typeface="+mn-cs"/>
        </a:defRPr>
      </a:lvl7pPr>
      <a:lvl8pPr marL="3429000" indent="-228600" algn="l" rtl="0" fontAlgn="base">
        <a:spcBef>
          <a:spcPct val="20000"/>
        </a:spcBef>
        <a:spcAft>
          <a:spcPct val="0"/>
        </a:spcAft>
        <a:buClr>
          <a:srgbClr val="34414A"/>
        </a:buClr>
        <a:buFont typeface="Arial" charset="0"/>
        <a:buChar char="­"/>
        <a:defRPr>
          <a:solidFill>
            <a:schemeClr val="tx1"/>
          </a:solidFill>
          <a:latin typeface="+mn-lt"/>
          <a:cs typeface="+mn-cs"/>
        </a:defRPr>
      </a:lvl8pPr>
      <a:lvl9pPr marL="3886200" indent="-228600" algn="l" rtl="0" fontAlgn="base">
        <a:spcBef>
          <a:spcPct val="20000"/>
        </a:spcBef>
        <a:spcAft>
          <a:spcPct val="0"/>
        </a:spcAft>
        <a:buClr>
          <a:srgbClr val="34414A"/>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33"/>
          <p:cNvSpPr>
            <a:spLocks noGrp="1" noChangeArrowheads="1"/>
          </p:cNvSpPr>
          <p:nvPr>
            <p:ph type="sldNum" sz="quarter" idx="4"/>
          </p:nvPr>
        </p:nvSpPr>
        <p:spPr bwMode="auto">
          <a:xfrm>
            <a:off x="6680200" y="6461125"/>
            <a:ext cx="21336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FontTx/>
              <a:buNone/>
              <a:defRPr sz="1000">
                <a:solidFill>
                  <a:srgbClr val="777777"/>
                </a:solidFill>
                <a:latin typeface="Arial" charset="0"/>
                <a:cs typeface="+mn-cs"/>
              </a:defRPr>
            </a:lvl1pPr>
          </a:lstStyle>
          <a:p>
            <a:pPr>
              <a:defRPr/>
            </a:pPr>
            <a:endParaRPr lang="en-US"/>
          </a:p>
          <a:p>
            <a:pPr>
              <a:defRPr/>
            </a:pPr>
            <a:endParaRPr lang="en-US"/>
          </a:p>
        </p:txBody>
      </p:sp>
      <p:pic>
        <p:nvPicPr>
          <p:cNvPr id="1027" name="Picture 38" descr="PS FIP Medium 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93700" y="6472238"/>
            <a:ext cx="24304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7"/>
          <p:cNvSpPr>
            <a:spLocks noGrp="1" noChangeArrowheads="1"/>
          </p:cNvSpPr>
          <p:nvPr>
            <p:ph type="title"/>
          </p:nvPr>
        </p:nvSpPr>
        <p:spPr bwMode="auto">
          <a:xfrm>
            <a:off x="276225" y="96838"/>
            <a:ext cx="8229600" cy="8382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48"/>
          <p:cNvSpPr>
            <a:spLocks noGrp="1" noChangeArrowheads="1"/>
          </p:cNvSpPr>
          <p:nvPr>
            <p:ph type="body" idx="1"/>
          </p:nvPr>
        </p:nvSpPr>
        <p:spPr bwMode="auto">
          <a:xfrm>
            <a:off x="709613" y="1590675"/>
            <a:ext cx="77136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30" name="Rectangle 49"/>
          <p:cNvSpPr>
            <a:spLocks noChangeArrowheads="1"/>
          </p:cNvSpPr>
          <p:nvPr userDrawn="1"/>
        </p:nvSpPr>
        <p:spPr bwMode="auto">
          <a:xfrm>
            <a:off x="0" y="0"/>
            <a:ext cx="8129588" cy="990600"/>
          </a:xfrm>
          <a:prstGeom prst="rect">
            <a:avLst/>
          </a:prstGeom>
          <a:solidFill>
            <a:srgbClr val="3E414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5400" dir="5400000" algn="ctr" rotWithShape="0">
                    <a:srgbClr val="B2B2B2"/>
                  </a:outerShdw>
                </a:effectLst>
              </a14:hiddenEffects>
            </a:ext>
          </a:extLst>
        </p:spPr>
        <p:txBody>
          <a:bodyPr wrap="none" anchor="ctr"/>
          <a:lstStyle/>
          <a:p>
            <a:pPr>
              <a:buClr>
                <a:srgbClr val="000000"/>
              </a:buClr>
            </a:pPr>
            <a:endParaRPr lang="en-CA" smtClean="0">
              <a:solidFill>
                <a:srgbClr val="000000"/>
              </a:solidFill>
            </a:endParaRPr>
          </a:p>
        </p:txBody>
      </p:sp>
      <p:pic>
        <p:nvPicPr>
          <p:cNvPr id="1031" name="Picture 5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15100" y="1047750"/>
            <a:ext cx="2581275"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57" descr="AYP1312642 square 72 dpi 4x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7"/>
          <p:cNvPicPr>
            <a:picLocks noChangeAspect="1" noChangeArrowheads="1"/>
          </p:cNvPicPr>
          <p:nvPr userDrawn="1"/>
        </p:nvPicPr>
        <p:blipFill>
          <a:blip r:embed="rId17" cstate="print"/>
          <a:srcRect/>
          <a:stretch>
            <a:fillRect/>
          </a:stretch>
        </p:blipFill>
        <p:spPr bwMode="auto">
          <a:xfrm>
            <a:off x="179512" y="6422851"/>
            <a:ext cx="4572000" cy="390525"/>
          </a:xfrm>
          <a:prstGeom prst="rect">
            <a:avLst/>
          </a:prstGeom>
          <a:noFill/>
          <a:ln w="9525" algn="ctr">
            <a:noFill/>
            <a:miter lim="800000"/>
            <a:headEnd/>
            <a:tailEnd/>
          </a:ln>
        </p:spPr>
      </p:pic>
    </p:spTree>
    <p:extLst>
      <p:ext uri="{BB962C8B-B14F-4D97-AF65-F5344CB8AC3E}">
        <p14:creationId xmlns:p14="http://schemas.microsoft.com/office/powerpoint/2010/main" val="1397437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advClick="0">
    <p:fade/>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Black" pitchFamily="34" charset="0"/>
        </a:defRPr>
      </a:lvl2pPr>
      <a:lvl3pPr algn="l" rtl="0" eaLnBrk="0" fontAlgn="base" hangingPunct="0">
        <a:spcBef>
          <a:spcPct val="0"/>
        </a:spcBef>
        <a:spcAft>
          <a:spcPct val="0"/>
        </a:spcAft>
        <a:defRPr sz="2400">
          <a:solidFill>
            <a:schemeClr val="bg1"/>
          </a:solidFill>
          <a:latin typeface="Arial Black" pitchFamily="34" charset="0"/>
        </a:defRPr>
      </a:lvl3pPr>
      <a:lvl4pPr algn="l" rtl="0" eaLnBrk="0" fontAlgn="base" hangingPunct="0">
        <a:spcBef>
          <a:spcPct val="0"/>
        </a:spcBef>
        <a:spcAft>
          <a:spcPct val="0"/>
        </a:spcAft>
        <a:defRPr sz="2400">
          <a:solidFill>
            <a:schemeClr val="bg1"/>
          </a:solidFill>
          <a:latin typeface="Arial Black" pitchFamily="34" charset="0"/>
        </a:defRPr>
      </a:lvl4pPr>
      <a:lvl5pPr algn="l" rtl="0" eaLnBrk="0" fontAlgn="base" hangingPunct="0">
        <a:spcBef>
          <a:spcPct val="0"/>
        </a:spcBef>
        <a:spcAft>
          <a:spcPct val="0"/>
        </a:spcAft>
        <a:defRPr sz="2400">
          <a:solidFill>
            <a:schemeClr val="bg1"/>
          </a:solidFill>
          <a:latin typeface="Arial Black" pitchFamily="34" charset="0"/>
        </a:defRPr>
      </a:lvl5pPr>
      <a:lvl6pPr marL="457200" algn="l" rtl="0" fontAlgn="base">
        <a:spcBef>
          <a:spcPct val="0"/>
        </a:spcBef>
        <a:spcAft>
          <a:spcPct val="0"/>
        </a:spcAft>
        <a:defRPr sz="2400">
          <a:solidFill>
            <a:schemeClr val="bg1"/>
          </a:solidFill>
          <a:latin typeface="Arial Black" pitchFamily="34" charset="0"/>
        </a:defRPr>
      </a:lvl6pPr>
      <a:lvl7pPr marL="914400" algn="l" rtl="0" fontAlgn="base">
        <a:spcBef>
          <a:spcPct val="0"/>
        </a:spcBef>
        <a:spcAft>
          <a:spcPct val="0"/>
        </a:spcAft>
        <a:defRPr sz="2400">
          <a:solidFill>
            <a:schemeClr val="bg1"/>
          </a:solidFill>
          <a:latin typeface="Arial Black" pitchFamily="34" charset="0"/>
        </a:defRPr>
      </a:lvl7pPr>
      <a:lvl8pPr marL="1371600" algn="l" rtl="0" fontAlgn="base">
        <a:spcBef>
          <a:spcPct val="0"/>
        </a:spcBef>
        <a:spcAft>
          <a:spcPct val="0"/>
        </a:spcAft>
        <a:defRPr sz="2400">
          <a:solidFill>
            <a:schemeClr val="bg1"/>
          </a:solidFill>
          <a:latin typeface="Arial Black" pitchFamily="34" charset="0"/>
        </a:defRPr>
      </a:lvl8pPr>
      <a:lvl9pPr marL="1828800" algn="l" rtl="0" fontAlgn="base">
        <a:spcBef>
          <a:spcPct val="0"/>
        </a:spcBef>
        <a:spcAft>
          <a:spcPct val="0"/>
        </a:spcAft>
        <a:defRPr sz="2400">
          <a:solidFill>
            <a:schemeClr val="bg1"/>
          </a:solidFill>
          <a:latin typeface="Arial Black" pitchFamily="34" charset="0"/>
        </a:defRPr>
      </a:lvl9pPr>
    </p:titleStyle>
    <p:bodyStyle>
      <a:lvl1pPr marL="292100" indent="-292100" algn="l" rtl="0" eaLnBrk="0" fontAlgn="base" hangingPunct="0">
        <a:spcBef>
          <a:spcPct val="35000"/>
        </a:spcBef>
        <a:spcAft>
          <a:spcPct val="0"/>
        </a:spcAft>
        <a:buClr>
          <a:srgbClr val="B91F0F"/>
        </a:buClr>
        <a:buSzPct val="85000"/>
        <a:buFont typeface="Arial" charset="0"/>
        <a:buChar char="●"/>
        <a:defRPr>
          <a:solidFill>
            <a:srgbClr val="000000"/>
          </a:solidFill>
          <a:latin typeface="+mn-lt"/>
          <a:ea typeface="+mn-ea"/>
          <a:cs typeface="+mn-cs"/>
        </a:defRPr>
      </a:lvl1pPr>
      <a:lvl2pPr marL="688975" indent="-231775" algn="l" rtl="0" eaLnBrk="0" fontAlgn="base" hangingPunct="0">
        <a:spcBef>
          <a:spcPct val="35000"/>
        </a:spcBef>
        <a:spcAft>
          <a:spcPct val="0"/>
        </a:spcAft>
        <a:buClr>
          <a:srgbClr val="B91F0F"/>
        </a:buClr>
        <a:buSzPct val="85000"/>
        <a:buFont typeface="Arial" charset="0"/>
        <a:buChar char="­"/>
        <a:defRPr>
          <a:solidFill>
            <a:schemeClr val="tx1"/>
          </a:solidFill>
          <a:latin typeface="+mn-lt"/>
          <a:cs typeface="+mn-cs"/>
        </a:defRPr>
      </a:lvl2pPr>
      <a:lvl3pPr marL="1143000" indent="-228600" algn="l" rtl="0" eaLnBrk="0" fontAlgn="base" hangingPunct="0">
        <a:spcBef>
          <a:spcPct val="35000"/>
        </a:spcBef>
        <a:spcAft>
          <a:spcPct val="0"/>
        </a:spcAft>
        <a:buClr>
          <a:srgbClr val="B91F0F"/>
        </a:buClr>
        <a:buSzPct val="70000"/>
        <a:buFont typeface="Arial" charset="0"/>
        <a:buChar char="●"/>
        <a:defRPr>
          <a:solidFill>
            <a:schemeClr val="tx1"/>
          </a:solidFill>
          <a:latin typeface="+mn-lt"/>
          <a:cs typeface="+mn-cs"/>
        </a:defRPr>
      </a:lvl3pPr>
      <a:lvl4pPr marL="1600200" indent="-228600" algn="l" rtl="0" eaLnBrk="0" fontAlgn="base" hangingPunct="0">
        <a:spcBef>
          <a:spcPct val="35000"/>
        </a:spcBef>
        <a:spcAft>
          <a:spcPct val="0"/>
        </a:spcAft>
        <a:buClr>
          <a:srgbClr val="B91F0F"/>
        </a:buClr>
        <a:buSzPct val="85000"/>
        <a:buFont typeface="Arial" charset="0"/>
        <a:buChar char="­"/>
        <a:defRPr>
          <a:solidFill>
            <a:schemeClr val="tx1"/>
          </a:solidFill>
          <a:latin typeface="+mn-lt"/>
          <a:cs typeface="+mn-cs"/>
        </a:defRPr>
      </a:lvl4pPr>
      <a:lvl5pPr marL="2057400" indent="-228600" algn="l" rtl="0" eaLnBrk="0" fontAlgn="base" hangingPunct="0">
        <a:spcBef>
          <a:spcPct val="20000"/>
        </a:spcBef>
        <a:spcAft>
          <a:spcPct val="0"/>
        </a:spcAft>
        <a:buClr>
          <a:srgbClr val="34414A"/>
        </a:buClr>
        <a:buFont typeface="Arial" charset="0"/>
        <a:buChar char="­"/>
        <a:defRPr>
          <a:solidFill>
            <a:schemeClr val="tx1"/>
          </a:solidFill>
          <a:latin typeface="+mn-lt"/>
          <a:cs typeface="+mn-cs"/>
        </a:defRPr>
      </a:lvl5pPr>
      <a:lvl6pPr marL="2514600" indent="-228600" algn="l" rtl="0" fontAlgn="base">
        <a:spcBef>
          <a:spcPct val="20000"/>
        </a:spcBef>
        <a:spcAft>
          <a:spcPct val="0"/>
        </a:spcAft>
        <a:buClr>
          <a:srgbClr val="34414A"/>
        </a:buClr>
        <a:buFont typeface="Arial" charset="0"/>
        <a:buChar char="­"/>
        <a:defRPr>
          <a:solidFill>
            <a:schemeClr val="tx1"/>
          </a:solidFill>
          <a:latin typeface="+mn-lt"/>
          <a:cs typeface="+mn-cs"/>
        </a:defRPr>
      </a:lvl6pPr>
      <a:lvl7pPr marL="2971800" indent="-228600" algn="l" rtl="0" fontAlgn="base">
        <a:spcBef>
          <a:spcPct val="20000"/>
        </a:spcBef>
        <a:spcAft>
          <a:spcPct val="0"/>
        </a:spcAft>
        <a:buClr>
          <a:srgbClr val="34414A"/>
        </a:buClr>
        <a:buFont typeface="Arial" charset="0"/>
        <a:buChar char="­"/>
        <a:defRPr>
          <a:solidFill>
            <a:schemeClr val="tx1"/>
          </a:solidFill>
          <a:latin typeface="+mn-lt"/>
          <a:cs typeface="+mn-cs"/>
        </a:defRPr>
      </a:lvl7pPr>
      <a:lvl8pPr marL="3429000" indent="-228600" algn="l" rtl="0" fontAlgn="base">
        <a:spcBef>
          <a:spcPct val="20000"/>
        </a:spcBef>
        <a:spcAft>
          <a:spcPct val="0"/>
        </a:spcAft>
        <a:buClr>
          <a:srgbClr val="34414A"/>
        </a:buClr>
        <a:buFont typeface="Arial" charset="0"/>
        <a:buChar char="­"/>
        <a:defRPr>
          <a:solidFill>
            <a:schemeClr val="tx1"/>
          </a:solidFill>
          <a:latin typeface="+mn-lt"/>
          <a:cs typeface="+mn-cs"/>
        </a:defRPr>
      </a:lvl8pPr>
      <a:lvl9pPr marL="3886200" indent="-228600" algn="l" rtl="0" fontAlgn="base">
        <a:spcBef>
          <a:spcPct val="20000"/>
        </a:spcBef>
        <a:spcAft>
          <a:spcPct val="0"/>
        </a:spcAft>
        <a:buClr>
          <a:srgbClr val="34414A"/>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33"/>
          <p:cNvSpPr>
            <a:spLocks noGrp="1" noChangeArrowheads="1"/>
          </p:cNvSpPr>
          <p:nvPr>
            <p:ph type="sldNum" sz="quarter" idx="4"/>
          </p:nvPr>
        </p:nvSpPr>
        <p:spPr bwMode="auto">
          <a:xfrm>
            <a:off x="6680200" y="6461125"/>
            <a:ext cx="21336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FontTx/>
              <a:buNone/>
              <a:defRPr sz="1000">
                <a:solidFill>
                  <a:srgbClr val="777777"/>
                </a:solidFill>
                <a:latin typeface="Arial" charset="0"/>
                <a:cs typeface="+mn-cs"/>
              </a:defRPr>
            </a:lvl1pPr>
          </a:lstStyle>
          <a:p>
            <a:pPr>
              <a:defRPr/>
            </a:pPr>
            <a:endParaRPr lang="en-US"/>
          </a:p>
          <a:p>
            <a:pPr>
              <a:defRPr/>
            </a:pPr>
            <a:endParaRPr lang="en-US"/>
          </a:p>
        </p:txBody>
      </p:sp>
      <p:pic>
        <p:nvPicPr>
          <p:cNvPr id="1027" name="Picture 38" descr="PS FIP Medium 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93700" y="6472238"/>
            <a:ext cx="24304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7"/>
          <p:cNvSpPr>
            <a:spLocks noGrp="1" noChangeArrowheads="1"/>
          </p:cNvSpPr>
          <p:nvPr>
            <p:ph type="title"/>
          </p:nvPr>
        </p:nvSpPr>
        <p:spPr bwMode="auto">
          <a:xfrm>
            <a:off x="276225" y="96838"/>
            <a:ext cx="8229600" cy="8382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48"/>
          <p:cNvSpPr>
            <a:spLocks noGrp="1" noChangeArrowheads="1"/>
          </p:cNvSpPr>
          <p:nvPr>
            <p:ph type="body" idx="1"/>
          </p:nvPr>
        </p:nvSpPr>
        <p:spPr bwMode="auto">
          <a:xfrm>
            <a:off x="709613" y="1590675"/>
            <a:ext cx="77136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30" name="Rectangle 49"/>
          <p:cNvSpPr>
            <a:spLocks noChangeArrowheads="1"/>
          </p:cNvSpPr>
          <p:nvPr userDrawn="1"/>
        </p:nvSpPr>
        <p:spPr bwMode="auto">
          <a:xfrm>
            <a:off x="0" y="0"/>
            <a:ext cx="8129588" cy="990600"/>
          </a:xfrm>
          <a:prstGeom prst="rect">
            <a:avLst/>
          </a:prstGeom>
          <a:solidFill>
            <a:srgbClr val="3E414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5400" dir="5400000" algn="ctr" rotWithShape="0">
                    <a:srgbClr val="B2B2B2"/>
                  </a:outerShdw>
                </a:effectLst>
              </a14:hiddenEffects>
            </a:ext>
          </a:extLst>
        </p:spPr>
        <p:txBody>
          <a:bodyPr wrap="none" anchor="ctr"/>
          <a:lstStyle/>
          <a:p>
            <a:pPr>
              <a:buClr>
                <a:srgbClr val="000000"/>
              </a:buClr>
            </a:pPr>
            <a:endParaRPr lang="en-CA" smtClean="0">
              <a:solidFill>
                <a:srgbClr val="000000"/>
              </a:solidFill>
            </a:endParaRPr>
          </a:p>
        </p:txBody>
      </p:sp>
      <p:pic>
        <p:nvPicPr>
          <p:cNvPr id="1031" name="Picture 5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15100" y="1047750"/>
            <a:ext cx="2581275"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57" descr="AYP1312642 square 72 dpi 4x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7"/>
          <p:cNvPicPr>
            <a:picLocks noChangeAspect="1" noChangeArrowheads="1"/>
          </p:cNvPicPr>
          <p:nvPr userDrawn="1"/>
        </p:nvPicPr>
        <p:blipFill>
          <a:blip r:embed="rId17" cstate="print"/>
          <a:srcRect/>
          <a:stretch>
            <a:fillRect/>
          </a:stretch>
        </p:blipFill>
        <p:spPr bwMode="auto">
          <a:xfrm>
            <a:off x="251520" y="6453336"/>
            <a:ext cx="4572000" cy="390525"/>
          </a:xfrm>
          <a:prstGeom prst="rect">
            <a:avLst/>
          </a:prstGeom>
          <a:noFill/>
          <a:ln w="9525" algn="ctr">
            <a:noFill/>
            <a:miter lim="800000"/>
            <a:headEnd/>
            <a:tailEnd/>
          </a:ln>
        </p:spPr>
      </p:pic>
    </p:spTree>
    <p:extLst>
      <p:ext uri="{BB962C8B-B14F-4D97-AF65-F5344CB8AC3E}">
        <p14:creationId xmlns:p14="http://schemas.microsoft.com/office/powerpoint/2010/main" val="19894650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med" advClick="0">
    <p:fade/>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Black" pitchFamily="34" charset="0"/>
        </a:defRPr>
      </a:lvl2pPr>
      <a:lvl3pPr algn="l" rtl="0" eaLnBrk="0" fontAlgn="base" hangingPunct="0">
        <a:spcBef>
          <a:spcPct val="0"/>
        </a:spcBef>
        <a:spcAft>
          <a:spcPct val="0"/>
        </a:spcAft>
        <a:defRPr sz="2400">
          <a:solidFill>
            <a:schemeClr val="bg1"/>
          </a:solidFill>
          <a:latin typeface="Arial Black" pitchFamily="34" charset="0"/>
        </a:defRPr>
      </a:lvl3pPr>
      <a:lvl4pPr algn="l" rtl="0" eaLnBrk="0" fontAlgn="base" hangingPunct="0">
        <a:spcBef>
          <a:spcPct val="0"/>
        </a:spcBef>
        <a:spcAft>
          <a:spcPct val="0"/>
        </a:spcAft>
        <a:defRPr sz="2400">
          <a:solidFill>
            <a:schemeClr val="bg1"/>
          </a:solidFill>
          <a:latin typeface="Arial Black" pitchFamily="34" charset="0"/>
        </a:defRPr>
      </a:lvl4pPr>
      <a:lvl5pPr algn="l" rtl="0" eaLnBrk="0" fontAlgn="base" hangingPunct="0">
        <a:spcBef>
          <a:spcPct val="0"/>
        </a:spcBef>
        <a:spcAft>
          <a:spcPct val="0"/>
        </a:spcAft>
        <a:defRPr sz="2400">
          <a:solidFill>
            <a:schemeClr val="bg1"/>
          </a:solidFill>
          <a:latin typeface="Arial Black" pitchFamily="34" charset="0"/>
        </a:defRPr>
      </a:lvl5pPr>
      <a:lvl6pPr marL="457200" algn="l" rtl="0" fontAlgn="base">
        <a:spcBef>
          <a:spcPct val="0"/>
        </a:spcBef>
        <a:spcAft>
          <a:spcPct val="0"/>
        </a:spcAft>
        <a:defRPr sz="2400">
          <a:solidFill>
            <a:schemeClr val="bg1"/>
          </a:solidFill>
          <a:latin typeface="Arial Black" pitchFamily="34" charset="0"/>
        </a:defRPr>
      </a:lvl6pPr>
      <a:lvl7pPr marL="914400" algn="l" rtl="0" fontAlgn="base">
        <a:spcBef>
          <a:spcPct val="0"/>
        </a:spcBef>
        <a:spcAft>
          <a:spcPct val="0"/>
        </a:spcAft>
        <a:defRPr sz="2400">
          <a:solidFill>
            <a:schemeClr val="bg1"/>
          </a:solidFill>
          <a:latin typeface="Arial Black" pitchFamily="34" charset="0"/>
        </a:defRPr>
      </a:lvl7pPr>
      <a:lvl8pPr marL="1371600" algn="l" rtl="0" fontAlgn="base">
        <a:spcBef>
          <a:spcPct val="0"/>
        </a:spcBef>
        <a:spcAft>
          <a:spcPct val="0"/>
        </a:spcAft>
        <a:defRPr sz="2400">
          <a:solidFill>
            <a:schemeClr val="bg1"/>
          </a:solidFill>
          <a:latin typeface="Arial Black" pitchFamily="34" charset="0"/>
        </a:defRPr>
      </a:lvl8pPr>
      <a:lvl9pPr marL="1828800" algn="l" rtl="0" fontAlgn="base">
        <a:spcBef>
          <a:spcPct val="0"/>
        </a:spcBef>
        <a:spcAft>
          <a:spcPct val="0"/>
        </a:spcAft>
        <a:defRPr sz="2400">
          <a:solidFill>
            <a:schemeClr val="bg1"/>
          </a:solidFill>
          <a:latin typeface="Arial Black" pitchFamily="34" charset="0"/>
        </a:defRPr>
      </a:lvl9pPr>
    </p:titleStyle>
    <p:bodyStyle>
      <a:lvl1pPr marL="292100" indent="-292100" algn="l" rtl="0" eaLnBrk="0" fontAlgn="base" hangingPunct="0">
        <a:spcBef>
          <a:spcPct val="35000"/>
        </a:spcBef>
        <a:spcAft>
          <a:spcPct val="0"/>
        </a:spcAft>
        <a:buClr>
          <a:srgbClr val="B91F0F"/>
        </a:buClr>
        <a:buSzPct val="85000"/>
        <a:buFont typeface="Arial" charset="0"/>
        <a:buChar char="●"/>
        <a:defRPr>
          <a:solidFill>
            <a:srgbClr val="000000"/>
          </a:solidFill>
          <a:latin typeface="+mn-lt"/>
          <a:ea typeface="+mn-ea"/>
          <a:cs typeface="+mn-cs"/>
        </a:defRPr>
      </a:lvl1pPr>
      <a:lvl2pPr marL="688975" indent="-231775" algn="l" rtl="0" eaLnBrk="0" fontAlgn="base" hangingPunct="0">
        <a:spcBef>
          <a:spcPct val="35000"/>
        </a:spcBef>
        <a:spcAft>
          <a:spcPct val="0"/>
        </a:spcAft>
        <a:buClr>
          <a:srgbClr val="B91F0F"/>
        </a:buClr>
        <a:buSzPct val="85000"/>
        <a:buFont typeface="Arial" charset="0"/>
        <a:buChar char="­"/>
        <a:defRPr>
          <a:solidFill>
            <a:schemeClr val="tx1"/>
          </a:solidFill>
          <a:latin typeface="+mn-lt"/>
          <a:cs typeface="+mn-cs"/>
        </a:defRPr>
      </a:lvl2pPr>
      <a:lvl3pPr marL="1143000" indent="-228600" algn="l" rtl="0" eaLnBrk="0" fontAlgn="base" hangingPunct="0">
        <a:spcBef>
          <a:spcPct val="35000"/>
        </a:spcBef>
        <a:spcAft>
          <a:spcPct val="0"/>
        </a:spcAft>
        <a:buClr>
          <a:srgbClr val="B91F0F"/>
        </a:buClr>
        <a:buSzPct val="70000"/>
        <a:buFont typeface="Arial" charset="0"/>
        <a:buChar char="●"/>
        <a:defRPr>
          <a:solidFill>
            <a:schemeClr val="tx1"/>
          </a:solidFill>
          <a:latin typeface="+mn-lt"/>
          <a:cs typeface="+mn-cs"/>
        </a:defRPr>
      </a:lvl3pPr>
      <a:lvl4pPr marL="1600200" indent="-228600" algn="l" rtl="0" eaLnBrk="0" fontAlgn="base" hangingPunct="0">
        <a:spcBef>
          <a:spcPct val="35000"/>
        </a:spcBef>
        <a:spcAft>
          <a:spcPct val="0"/>
        </a:spcAft>
        <a:buClr>
          <a:srgbClr val="B91F0F"/>
        </a:buClr>
        <a:buSzPct val="85000"/>
        <a:buFont typeface="Arial" charset="0"/>
        <a:buChar char="­"/>
        <a:defRPr>
          <a:solidFill>
            <a:schemeClr val="tx1"/>
          </a:solidFill>
          <a:latin typeface="+mn-lt"/>
          <a:cs typeface="+mn-cs"/>
        </a:defRPr>
      </a:lvl4pPr>
      <a:lvl5pPr marL="2057400" indent="-228600" algn="l" rtl="0" eaLnBrk="0" fontAlgn="base" hangingPunct="0">
        <a:spcBef>
          <a:spcPct val="20000"/>
        </a:spcBef>
        <a:spcAft>
          <a:spcPct val="0"/>
        </a:spcAft>
        <a:buClr>
          <a:srgbClr val="34414A"/>
        </a:buClr>
        <a:buFont typeface="Arial" charset="0"/>
        <a:buChar char="­"/>
        <a:defRPr>
          <a:solidFill>
            <a:schemeClr val="tx1"/>
          </a:solidFill>
          <a:latin typeface="+mn-lt"/>
          <a:cs typeface="+mn-cs"/>
        </a:defRPr>
      </a:lvl5pPr>
      <a:lvl6pPr marL="2514600" indent="-228600" algn="l" rtl="0" fontAlgn="base">
        <a:spcBef>
          <a:spcPct val="20000"/>
        </a:spcBef>
        <a:spcAft>
          <a:spcPct val="0"/>
        </a:spcAft>
        <a:buClr>
          <a:srgbClr val="34414A"/>
        </a:buClr>
        <a:buFont typeface="Arial" charset="0"/>
        <a:buChar char="­"/>
        <a:defRPr>
          <a:solidFill>
            <a:schemeClr val="tx1"/>
          </a:solidFill>
          <a:latin typeface="+mn-lt"/>
          <a:cs typeface="+mn-cs"/>
        </a:defRPr>
      </a:lvl6pPr>
      <a:lvl7pPr marL="2971800" indent="-228600" algn="l" rtl="0" fontAlgn="base">
        <a:spcBef>
          <a:spcPct val="20000"/>
        </a:spcBef>
        <a:spcAft>
          <a:spcPct val="0"/>
        </a:spcAft>
        <a:buClr>
          <a:srgbClr val="34414A"/>
        </a:buClr>
        <a:buFont typeface="Arial" charset="0"/>
        <a:buChar char="­"/>
        <a:defRPr>
          <a:solidFill>
            <a:schemeClr val="tx1"/>
          </a:solidFill>
          <a:latin typeface="+mn-lt"/>
          <a:cs typeface="+mn-cs"/>
        </a:defRPr>
      </a:lvl7pPr>
      <a:lvl8pPr marL="3429000" indent="-228600" algn="l" rtl="0" fontAlgn="base">
        <a:spcBef>
          <a:spcPct val="20000"/>
        </a:spcBef>
        <a:spcAft>
          <a:spcPct val="0"/>
        </a:spcAft>
        <a:buClr>
          <a:srgbClr val="34414A"/>
        </a:buClr>
        <a:buFont typeface="Arial" charset="0"/>
        <a:buChar char="­"/>
        <a:defRPr>
          <a:solidFill>
            <a:schemeClr val="tx1"/>
          </a:solidFill>
          <a:latin typeface="+mn-lt"/>
          <a:cs typeface="+mn-cs"/>
        </a:defRPr>
      </a:lvl8pPr>
      <a:lvl9pPr marL="3886200" indent="-228600" algn="l" rtl="0" fontAlgn="base">
        <a:spcBef>
          <a:spcPct val="20000"/>
        </a:spcBef>
        <a:spcAft>
          <a:spcPct val="0"/>
        </a:spcAft>
        <a:buClr>
          <a:srgbClr val="34414A"/>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Richard.Moreau@ps-sp.gc.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Jeff.Boyczuk@ps-sp.c.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4" name="Rectangle 6"/>
          <p:cNvSpPr>
            <a:spLocks noChangeArrowheads="1"/>
          </p:cNvSpPr>
          <p:nvPr/>
        </p:nvSpPr>
        <p:spPr bwMode="auto">
          <a:xfrm>
            <a:off x="3347864" y="2060848"/>
            <a:ext cx="5338936" cy="251115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spcBef>
                <a:spcPct val="0"/>
              </a:spcBef>
              <a:buClrTx/>
              <a:buFontTx/>
              <a:buNone/>
            </a:pPr>
            <a:r>
              <a:rPr lang="fr-CA" sz="2400" b="1" dirty="0" smtClean="0">
                <a:solidFill>
                  <a:schemeClr val="bg1"/>
                </a:solidFill>
                <a:latin typeface="Calibri" pitchFamily="34" charset="0"/>
                <a:cs typeface="Calibri" pitchFamily="34" charset="0"/>
              </a:rPr>
              <a:t>Système national d’alertes au public et Système inter-organisationnel de connaissance de la situation</a:t>
            </a:r>
          </a:p>
          <a:p>
            <a:pPr algn="ctr">
              <a:spcBef>
                <a:spcPct val="0"/>
              </a:spcBef>
              <a:buClrTx/>
              <a:buFontTx/>
              <a:buNone/>
            </a:pPr>
            <a:endParaRPr lang="fr-CA" sz="2400" b="1" dirty="0" smtClean="0">
              <a:solidFill>
                <a:schemeClr val="bg1"/>
              </a:solidFill>
              <a:latin typeface="Calibri" pitchFamily="34" charset="0"/>
              <a:cs typeface="Calibri" pitchFamily="34" charset="0"/>
            </a:endParaRPr>
          </a:p>
          <a:p>
            <a:pPr algn="ctr">
              <a:spcBef>
                <a:spcPct val="0"/>
              </a:spcBef>
              <a:buClrTx/>
              <a:buFontTx/>
              <a:buNone/>
            </a:pPr>
            <a:r>
              <a:rPr lang="fr-CA" sz="1800" b="1" dirty="0" smtClean="0">
                <a:solidFill>
                  <a:schemeClr val="bg1"/>
                </a:solidFill>
                <a:latin typeface="Calibri" pitchFamily="34" charset="0"/>
                <a:cs typeface="Calibri" pitchFamily="34" charset="0"/>
              </a:rPr>
              <a:t>Richard Moreau, chef</a:t>
            </a:r>
          </a:p>
          <a:p>
            <a:pPr algn="ctr">
              <a:spcBef>
                <a:spcPct val="0"/>
              </a:spcBef>
              <a:buClrTx/>
              <a:buFontTx/>
              <a:buNone/>
            </a:pPr>
            <a:r>
              <a:rPr lang="fr-CA" sz="1800" b="1" dirty="0" smtClean="0">
                <a:solidFill>
                  <a:schemeClr val="bg1"/>
                </a:solidFill>
                <a:latin typeface="Calibri" pitchFamily="34" charset="0"/>
                <a:cs typeface="Calibri" pitchFamily="34" charset="0"/>
              </a:rPr>
              <a:t>Bureau de développement de l’interopérabilité</a:t>
            </a:r>
          </a:p>
          <a:p>
            <a:pPr algn="ctr">
              <a:spcBef>
                <a:spcPct val="0"/>
              </a:spcBef>
              <a:buClrTx/>
              <a:buFontTx/>
              <a:buNone/>
            </a:pPr>
            <a:r>
              <a:rPr lang="fr-CA" sz="1800" b="1" dirty="0" smtClean="0">
                <a:solidFill>
                  <a:schemeClr val="bg1"/>
                </a:solidFill>
                <a:latin typeface="Calibri" pitchFamily="34" charset="0"/>
                <a:cs typeface="Calibri" pitchFamily="34" charset="0"/>
              </a:rPr>
              <a:t>Sécurité publique Canada</a:t>
            </a:r>
          </a:p>
        </p:txBody>
      </p:sp>
      <p:sp>
        <p:nvSpPr>
          <p:cNvPr id="252935" name="Text Box 7"/>
          <p:cNvSpPr txBox="1">
            <a:spLocks noChangeArrowheads="1"/>
          </p:cNvSpPr>
          <p:nvPr/>
        </p:nvSpPr>
        <p:spPr bwMode="auto">
          <a:xfrm>
            <a:off x="3851920" y="4952999"/>
            <a:ext cx="46482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a:solidFill>
                  <a:schemeClr val="tx1"/>
                </a:solidFill>
                <a:latin typeface="Arial" charset="0"/>
              </a:defRPr>
            </a:lvl1pPr>
            <a:lvl2pPr marL="922338">
              <a:spcBef>
                <a:spcPct val="0"/>
              </a:spcBef>
              <a:defRPr>
                <a:solidFill>
                  <a:schemeClr val="tx1"/>
                </a:solidFill>
                <a:latin typeface="Arial" charset="0"/>
              </a:defRPr>
            </a:lvl2pPr>
            <a:lvl3pPr marL="1101725">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Arial" charset="0"/>
              <a:buNone/>
            </a:pPr>
            <a:r>
              <a:rPr lang="fr-CA" dirty="0" smtClean="0"/>
              <a:t>DATE : Le 1</a:t>
            </a:r>
            <a:r>
              <a:rPr lang="fr-CA" baseline="30000" dirty="0" smtClean="0"/>
              <a:t>er</a:t>
            </a:r>
            <a:r>
              <a:rPr lang="fr-CA" dirty="0" smtClean="0"/>
              <a:t> mai 2012</a:t>
            </a:r>
          </a:p>
          <a:p>
            <a:pPr>
              <a:spcBef>
                <a:spcPct val="20000"/>
              </a:spcBef>
              <a:buFont typeface="Arial" charset="0"/>
              <a:buNone/>
            </a:pPr>
            <a:r>
              <a:rPr lang="fr-CA" dirty="0" smtClean="0"/>
              <a:t>SGDDI nº </a:t>
            </a:r>
            <a:r>
              <a:rPr lang="fr-CA" dirty="0" smtClean="0"/>
              <a:t>608524</a:t>
            </a:r>
            <a:endParaRPr lang="fr-CA" dirty="0" smtClean="0"/>
          </a:p>
          <a:p>
            <a:pPr>
              <a:spcBef>
                <a:spcPct val="20000"/>
              </a:spcBef>
              <a:buFont typeface="Arial" charset="0"/>
              <a:buNone/>
            </a:pPr>
            <a:endParaRPr lang="fr-CA" dirty="0"/>
          </a:p>
        </p:txBody>
      </p:sp>
    </p:spTree>
  </p:cSld>
  <p:clrMapOvr>
    <a:masterClrMapping/>
  </p:clrMapOvr>
  <p:transition spd="med"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fr-CA" smtClean="0"/>
              <a:t>SICS : État actuel </a:t>
            </a:r>
          </a:p>
        </p:txBody>
      </p:sp>
      <p:sp>
        <p:nvSpPr>
          <p:cNvPr id="3" name="Content Placeholder 2"/>
          <p:cNvSpPr>
            <a:spLocks noGrp="1"/>
          </p:cNvSpPr>
          <p:nvPr>
            <p:ph idx="1"/>
          </p:nvPr>
        </p:nvSpPr>
        <p:spPr>
          <a:xfrm>
            <a:off x="709613" y="1447800"/>
            <a:ext cx="7713662" cy="4810125"/>
          </a:xfrm>
        </p:spPr>
        <p:txBody>
          <a:bodyPr/>
          <a:lstStyle/>
          <a:p>
            <a:pPr marL="0" indent="0" eaLnBrk="1" hangingPunct="1">
              <a:spcBef>
                <a:spcPct val="0"/>
              </a:spcBef>
              <a:buFont typeface="Arial" charset="0"/>
              <a:buNone/>
              <a:defRPr/>
            </a:pPr>
            <a:endParaRPr lang="fr-CA" dirty="0" smtClean="0"/>
          </a:p>
          <a:p>
            <a:pPr eaLnBrk="1" hangingPunct="1">
              <a:spcBef>
                <a:spcPct val="0"/>
              </a:spcBef>
              <a:defRPr/>
            </a:pPr>
            <a:r>
              <a:rPr lang="fr-CA" dirty="0" smtClean="0"/>
              <a:t>Le SICS-X a été lancé le 1</a:t>
            </a:r>
            <a:r>
              <a:rPr lang="fr-CA" baseline="30000" dirty="0" smtClean="0"/>
              <a:t>er</a:t>
            </a:r>
            <a:r>
              <a:rPr lang="fr-CA" dirty="0" smtClean="0"/>
              <a:t> novembre avec sa propre équipe de soutien technique.</a:t>
            </a:r>
          </a:p>
          <a:p>
            <a:pPr eaLnBrk="1" hangingPunct="1">
              <a:spcBef>
                <a:spcPct val="0"/>
              </a:spcBef>
              <a:defRPr/>
            </a:pPr>
            <a:endParaRPr lang="fr-CA" dirty="0" smtClean="0"/>
          </a:p>
          <a:p>
            <a:pPr eaLnBrk="1" hangingPunct="1">
              <a:spcBef>
                <a:spcPct val="0"/>
              </a:spcBef>
              <a:defRPr/>
            </a:pPr>
            <a:r>
              <a:rPr lang="fr-CA" dirty="0" smtClean="0"/>
              <a:t>Il est utilisé dans le cadre de formations, d’exercices et d’opérations.</a:t>
            </a:r>
          </a:p>
          <a:p>
            <a:pPr marL="0" indent="0" eaLnBrk="1" hangingPunct="1">
              <a:spcBef>
                <a:spcPct val="0"/>
              </a:spcBef>
              <a:buFont typeface="Arial" charset="0"/>
              <a:buNone/>
              <a:defRPr/>
            </a:pPr>
            <a:endParaRPr lang="fr-CA" dirty="0" smtClean="0"/>
          </a:p>
          <a:p>
            <a:pPr eaLnBrk="1" hangingPunct="1">
              <a:spcBef>
                <a:spcPct val="0"/>
              </a:spcBef>
              <a:defRPr/>
            </a:pPr>
            <a:r>
              <a:rPr lang="fr-CA" dirty="0" smtClean="0"/>
              <a:t>Le </a:t>
            </a:r>
            <a:r>
              <a:rPr lang="fr-CA" dirty="0" err="1" smtClean="0"/>
              <a:t>SICS</a:t>
            </a:r>
            <a:r>
              <a:rPr lang="fr-CA" dirty="0" smtClean="0"/>
              <a:t>-X génère un intérêt national soutenu parmi l’ensemble des intervenants </a:t>
            </a:r>
            <a:r>
              <a:rPr lang="fr-CA" dirty="0" err="1" smtClean="0"/>
              <a:t>FPTM</a:t>
            </a:r>
            <a:r>
              <a:rPr lang="fr-CA" dirty="0" smtClean="0"/>
              <a:t> du milieu des infrastructures essentielles.</a:t>
            </a:r>
          </a:p>
          <a:p>
            <a:pPr lvl="1" eaLnBrk="1" hangingPunct="1">
              <a:spcBef>
                <a:spcPct val="0"/>
              </a:spcBef>
              <a:defRPr/>
            </a:pPr>
            <a:r>
              <a:rPr lang="fr-CA" dirty="0" smtClean="0"/>
              <a:t>Échelon fédéral : </a:t>
            </a:r>
            <a:r>
              <a:rPr lang="fr-CA" dirty="0" err="1" smtClean="0"/>
              <a:t>COG</a:t>
            </a:r>
            <a:r>
              <a:rPr lang="fr-CA" dirty="0" smtClean="0"/>
              <a:t>, TC, </a:t>
            </a:r>
            <a:r>
              <a:rPr lang="fr-CA" dirty="0" err="1" smtClean="0"/>
              <a:t>DN</a:t>
            </a:r>
            <a:r>
              <a:rPr lang="fr-CA" dirty="0" smtClean="0"/>
              <a:t>, </a:t>
            </a:r>
            <a:r>
              <a:rPr lang="fr-CA" dirty="0" err="1" smtClean="0"/>
              <a:t>GRC</a:t>
            </a:r>
            <a:r>
              <a:rPr lang="fr-CA" dirty="0" smtClean="0"/>
              <a:t>, SC, </a:t>
            </a:r>
            <a:r>
              <a:rPr lang="fr-CA" dirty="0" err="1" smtClean="0"/>
              <a:t>EC</a:t>
            </a:r>
            <a:endParaRPr lang="fr-CA" dirty="0" smtClean="0"/>
          </a:p>
          <a:p>
            <a:pPr lvl="1" eaLnBrk="1" hangingPunct="1">
              <a:spcBef>
                <a:spcPct val="0"/>
              </a:spcBef>
              <a:defRPr/>
            </a:pPr>
            <a:r>
              <a:rPr lang="fr-CA" dirty="0" smtClean="0"/>
              <a:t>Provinces : N.-B., C.-B., Ontario, Manitoba, Alberta et Î.-P.-É.</a:t>
            </a:r>
          </a:p>
          <a:p>
            <a:pPr lvl="1" eaLnBrk="1" hangingPunct="1">
              <a:spcBef>
                <a:spcPct val="0"/>
              </a:spcBef>
              <a:defRPr/>
            </a:pPr>
            <a:r>
              <a:rPr lang="fr-CA" dirty="0" smtClean="0"/>
              <a:t>Nord : bureaux régionaux de </a:t>
            </a:r>
            <a:r>
              <a:rPr lang="fr-CA" dirty="0" err="1" smtClean="0"/>
              <a:t>SP</a:t>
            </a:r>
            <a:r>
              <a:rPr lang="fr-CA" dirty="0" smtClean="0"/>
              <a:t>, FOI(N), Yukon, T.N.-O.</a:t>
            </a:r>
          </a:p>
          <a:p>
            <a:pPr lvl="1" eaLnBrk="1" hangingPunct="1">
              <a:spcBef>
                <a:spcPct val="0"/>
              </a:spcBef>
              <a:defRPr/>
            </a:pPr>
            <a:r>
              <a:rPr lang="fr-CA" dirty="0" smtClean="0"/>
              <a:t>Bon nombre de municipalités</a:t>
            </a:r>
          </a:p>
          <a:p>
            <a:pPr lvl="1" eaLnBrk="1" hangingPunct="1">
              <a:spcBef>
                <a:spcPct val="0"/>
              </a:spcBef>
              <a:defRPr/>
            </a:pPr>
            <a:r>
              <a:rPr lang="fr-CA" dirty="0" smtClean="0"/>
              <a:t>Services publics, infrastructures essentielles et industrie</a:t>
            </a:r>
          </a:p>
          <a:p>
            <a:pPr lvl="1" eaLnBrk="1" hangingPunct="1">
              <a:spcBef>
                <a:spcPct val="0"/>
              </a:spcBef>
              <a:defRPr/>
            </a:pPr>
            <a:endParaRPr lang="fr-CA" dirty="0"/>
          </a:p>
          <a:p>
            <a:pPr eaLnBrk="1" hangingPunct="1">
              <a:spcBef>
                <a:spcPct val="0"/>
              </a:spcBef>
              <a:defRPr/>
            </a:pPr>
            <a:r>
              <a:rPr lang="fr-CA" dirty="0" smtClean="0"/>
              <a:t> Il génère aussi beaucoup d’</a:t>
            </a:r>
            <a:r>
              <a:rPr lang="fr-CA" dirty="0" err="1" smtClean="0"/>
              <a:t>intèrêt</a:t>
            </a:r>
            <a:r>
              <a:rPr lang="fr-CA" dirty="0" smtClean="0"/>
              <a:t> avec nos partenaires américains</a:t>
            </a:r>
          </a:p>
          <a:p>
            <a:pPr lvl="1" eaLnBrk="1" hangingPunct="1">
              <a:spcBef>
                <a:spcPct val="0"/>
              </a:spcBef>
              <a:defRPr/>
            </a:pPr>
            <a:r>
              <a:rPr lang="fr-CA" dirty="0" smtClean="0"/>
              <a:t>SICS et IPAWS</a:t>
            </a:r>
          </a:p>
          <a:p>
            <a:pPr lvl="1" eaLnBrk="1" hangingPunct="1">
              <a:spcBef>
                <a:spcPct val="0"/>
              </a:spcBef>
              <a:defRPr/>
            </a:pPr>
            <a:r>
              <a:rPr lang="fr-CA" dirty="0" smtClean="0"/>
              <a:t>SICS et </a:t>
            </a:r>
            <a:r>
              <a:rPr lang="fr-CA" dirty="0" err="1" smtClean="0"/>
              <a:t>vUSA</a:t>
            </a:r>
            <a:endParaRPr lang="fr-CA" dirty="0" smtClean="0"/>
          </a:p>
          <a:p>
            <a:pPr eaLnBrk="1" hangingPunct="1">
              <a:spcBef>
                <a:spcPct val="0"/>
              </a:spcBef>
              <a:defRPr/>
            </a:pPr>
            <a:endParaRPr lang="fr-CA" dirty="0" smtClean="0"/>
          </a:p>
          <a:p>
            <a:pPr eaLnBrk="1" hangingPunct="1">
              <a:spcBef>
                <a:spcPct val="0"/>
              </a:spcBef>
              <a:defRPr/>
            </a:pPr>
            <a:endParaRPr lang="fr-CA" dirty="0" smtClean="0"/>
          </a:p>
          <a:p>
            <a:pPr eaLnBrk="1" hangingPunct="1">
              <a:spcBef>
                <a:spcPct val="0"/>
              </a:spcBef>
              <a:defRPr/>
            </a:pPr>
            <a:endParaRPr lang="fr-CA" dirty="0" smtClean="0"/>
          </a:p>
          <a:p>
            <a:pPr eaLnBrk="1" hangingPunct="1">
              <a:spcBef>
                <a:spcPct val="0"/>
              </a:spcBef>
              <a:buNone/>
              <a:defRPr/>
            </a:pPr>
            <a:endParaRPr lang="fr-CA" dirty="0" smtClean="0"/>
          </a:p>
        </p:txBody>
      </p:sp>
      <p:sp>
        <p:nvSpPr>
          <p:cNvPr id="4" name="Slide Number Placeholder 3"/>
          <p:cNvSpPr>
            <a:spLocks noGrp="1"/>
          </p:cNvSpPr>
          <p:nvPr>
            <p:ph type="sldNum" sz="quarter" idx="10"/>
          </p:nvPr>
        </p:nvSpPr>
        <p:spPr/>
        <p:txBody>
          <a:bodyPr/>
          <a:lstStyle/>
          <a:p>
            <a:pPr>
              <a:defRPr/>
            </a:pPr>
            <a:fld id="{C8CC79FD-8261-4F4D-9F12-01B3F68A13FD}" type="slidenum">
              <a:rPr lang="fr-CA" smtClean="0"/>
              <a:pPr>
                <a:defRPr/>
              </a:pPr>
              <a:t>9</a:t>
            </a:fld>
            <a:endParaRPr lang="fr-CA"/>
          </a:p>
        </p:txBody>
      </p:sp>
    </p:spTree>
    <p:extLst>
      <p:ext uri="{BB962C8B-B14F-4D97-AF65-F5344CB8AC3E}">
        <p14:creationId xmlns:p14="http://schemas.microsoft.com/office/powerpoint/2010/main" val="391345958"/>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2400" y="-99392"/>
            <a:ext cx="8763000" cy="1143000"/>
          </a:xfrm>
        </p:spPr>
        <p:txBody>
          <a:bodyPr/>
          <a:lstStyle/>
          <a:p>
            <a:pPr algn="ctr"/>
            <a:r>
              <a:rPr lang="fr-CA" smtClean="0">
                <a:latin typeface="Arial" charset="0"/>
                <a:ea typeface="ＭＳ Ｐゴシック" charset="0"/>
                <a:cs typeface="ＭＳ Ｐゴシック" charset="0"/>
              </a:rPr>
              <a:t>Priorité des États-Unis et du Canada</a:t>
            </a:r>
            <a:br>
              <a:rPr lang="fr-CA" smtClean="0">
                <a:latin typeface="Arial" charset="0"/>
                <a:ea typeface="ＭＳ Ｐゴシック" charset="0"/>
                <a:cs typeface="ＭＳ Ｐゴシック" charset="0"/>
              </a:rPr>
            </a:br>
            <a:r>
              <a:rPr lang="fr-CA" smtClean="0">
                <a:latin typeface="Arial" charset="0"/>
                <a:ea typeface="ＭＳ Ｐゴシック" charset="0"/>
                <a:cs typeface="ＭＳ Ｐゴシック" charset="0"/>
              </a:rPr>
              <a:t>en matière de sécurité publique</a:t>
            </a:r>
            <a:endParaRPr lang="fr-CA">
              <a:latin typeface="Arial" charset="0"/>
              <a:ea typeface="ＭＳ Ｐゴシック" charset="0"/>
              <a:cs typeface="ＭＳ Ｐゴシック" charset="0"/>
            </a:endParaRPr>
          </a:p>
        </p:txBody>
      </p:sp>
      <p:sp>
        <p:nvSpPr>
          <p:cNvPr id="26626" name="Content Placeholder 2"/>
          <p:cNvSpPr>
            <a:spLocks noGrp="1"/>
          </p:cNvSpPr>
          <p:nvPr>
            <p:ph idx="1"/>
          </p:nvPr>
        </p:nvSpPr>
        <p:spPr>
          <a:xfrm>
            <a:off x="457200" y="1124744"/>
            <a:ext cx="8382000" cy="5229944"/>
          </a:xfrm>
        </p:spPr>
        <p:txBody>
          <a:bodyPr/>
          <a:lstStyle/>
          <a:p>
            <a:pPr marL="0" indent="0">
              <a:buFontTx/>
              <a:buNone/>
            </a:pPr>
            <a:r>
              <a:rPr lang="fr-CA" b="1" dirty="0" smtClean="0">
                <a:solidFill>
                  <a:schemeClr val="tx1"/>
                </a:solidFill>
                <a:latin typeface="Arial" charset="0"/>
                <a:ea typeface="ＭＳ Ｐゴシック" charset="0"/>
                <a:cs typeface="ＭＳ Ｐゴシック" charset="0"/>
              </a:rPr>
              <a:t>Plan d’action</a:t>
            </a:r>
          </a:p>
          <a:p>
            <a:pPr marL="0" indent="0">
              <a:buFontTx/>
              <a:buNone/>
            </a:pPr>
            <a:endParaRPr lang="fr-CA" sz="1800" dirty="0" smtClean="0">
              <a:latin typeface="Arial" charset="0"/>
              <a:ea typeface="ＭＳ Ｐゴシック" charset="0"/>
              <a:cs typeface="ＭＳ Ｐゴシック" charset="0"/>
            </a:endParaRPr>
          </a:p>
          <a:p>
            <a:pPr marL="0" indent="0">
              <a:buFontTx/>
              <a:buNone/>
            </a:pPr>
            <a:endParaRPr lang="fr-CA" sz="1800" dirty="0" smtClean="0">
              <a:latin typeface="Arial" charset="0"/>
              <a:ea typeface="ＭＳ Ｐゴシック" charset="0"/>
              <a:cs typeface="ＭＳ Ｐゴシック" charset="0"/>
            </a:endParaRPr>
          </a:p>
          <a:p>
            <a:pPr marL="0" indent="0">
              <a:buFontTx/>
              <a:buNone/>
            </a:pPr>
            <a:endParaRPr lang="fr-CA" sz="1800" dirty="0" smtClean="0">
              <a:latin typeface="Arial" charset="0"/>
              <a:ea typeface="ＭＳ Ｐゴシック" charset="0"/>
              <a:cs typeface="ＭＳ Ｐゴシック" charset="0"/>
            </a:endParaRPr>
          </a:p>
          <a:p>
            <a:pPr marL="0" indent="0">
              <a:buFontTx/>
              <a:buNone/>
            </a:pPr>
            <a:endParaRPr lang="fr-CA" sz="1800" dirty="0" smtClean="0">
              <a:latin typeface="Arial" charset="0"/>
              <a:ea typeface="ＭＳ Ｐゴシック" charset="0"/>
              <a:cs typeface="ＭＳ Ｐゴシック" charset="0"/>
            </a:endParaRPr>
          </a:p>
          <a:p>
            <a:pPr marL="0" indent="0">
              <a:buFontTx/>
              <a:buNone/>
            </a:pPr>
            <a:r>
              <a:rPr lang="fr-CA" sz="1800" dirty="0" smtClean="0">
                <a:solidFill>
                  <a:schemeClr val="tx1"/>
                </a:solidFill>
                <a:latin typeface="Arial" charset="0"/>
                <a:ea typeface="ＭＳ Ｐゴシック" charset="0"/>
                <a:cs typeface="ＭＳ Ｐゴシック" charset="0"/>
              </a:rPr>
              <a:t>Page </a:t>
            </a:r>
            <a:r>
              <a:rPr lang="fr-CA" dirty="0" smtClean="0">
                <a:solidFill>
                  <a:schemeClr val="tx1"/>
                </a:solidFill>
                <a:latin typeface="Arial" charset="0"/>
                <a:ea typeface="ＭＳ Ｐゴシック" charset="0"/>
                <a:cs typeface="ＭＳ Ｐゴシック" charset="0"/>
              </a:rPr>
              <a:t>25</a:t>
            </a:r>
            <a:r>
              <a:rPr lang="fr-CA" sz="1800" dirty="0" smtClean="0">
                <a:solidFill>
                  <a:schemeClr val="tx1"/>
                </a:solidFill>
                <a:latin typeface="Arial" charset="0"/>
                <a:ea typeface="ＭＳ Ｐゴシック" charset="0"/>
                <a:cs typeface="ＭＳ Ｐゴシック" charset="0"/>
              </a:rPr>
              <a:t> : « </a:t>
            </a:r>
            <a:r>
              <a:rPr lang="fr-CA" dirty="0" smtClean="0"/>
              <a:t>Le deuxième groupe de travail mettra l’accent sur l’interopérabilité transfrontalière comme moyen d’harmoniser les efforts de communications en situation d’urgence. Il mènera des activités favorisant </a:t>
            </a:r>
            <a:r>
              <a:rPr lang="fr-CA" sz="2200" b="1" dirty="0" smtClean="0">
                <a:solidFill>
                  <a:srgbClr val="FF0000"/>
                </a:solidFill>
              </a:rPr>
              <a:t>l’harmonisation du Système inter-organisationnel de connaissance de la situation du Canada et du Système intégré d’alerte et d’avertissement des États-Unis (</a:t>
            </a:r>
            <a:r>
              <a:rPr lang="fr-CA" sz="2200" b="1" dirty="0" err="1" smtClean="0">
                <a:solidFill>
                  <a:srgbClr val="FF0000"/>
                </a:solidFill>
              </a:rPr>
              <a:t>Integrated</a:t>
            </a:r>
            <a:r>
              <a:rPr lang="fr-CA" sz="2200" b="1" dirty="0" smtClean="0">
                <a:solidFill>
                  <a:srgbClr val="FF0000"/>
                </a:solidFill>
              </a:rPr>
              <a:t> Public </a:t>
            </a:r>
            <a:r>
              <a:rPr lang="fr-CA" sz="2200" b="1" dirty="0" err="1" smtClean="0">
                <a:solidFill>
                  <a:srgbClr val="FF0000"/>
                </a:solidFill>
              </a:rPr>
              <a:t>Alert</a:t>
            </a:r>
            <a:r>
              <a:rPr lang="fr-CA" sz="2200" b="1" dirty="0" smtClean="0">
                <a:solidFill>
                  <a:srgbClr val="FF0000"/>
                </a:solidFill>
              </a:rPr>
              <a:t> and Warning System) </a:t>
            </a:r>
            <a:r>
              <a:rPr lang="fr-CA" dirty="0" smtClean="0"/>
              <a:t>afin de faciliter les échanges d’information sur les alertes, les avertissements et les incidents en vue d’améliorer la coordination des interventions lors de catastrophes binationales. Plus précisément, ce groupe de travail va […] </a:t>
            </a:r>
            <a:r>
              <a:rPr lang="fr-CA" dirty="0" smtClean="0">
                <a:latin typeface="Arial" charset="0"/>
                <a:ea typeface="ＭＳ Ｐゴシック" charset="0"/>
                <a:cs typeface="ＭＳ Ｐゴシック" charset="0"/>
              </a:rPr>
              <a:t>»</a:t>
            </a:r>
            <a:endParaRPr lang="fr-CA" sz="1400"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5F89CFC6-C185-A847-AED7-B3DC05596811}" type="slidenum">
              <a:rPr lang="fr-CA" smtClean="0"/>
              <a:pPr>
                <a:defRPr/>
              </a:pPr>
              <a:t>10</a:t>
            </a:fld>
            <a:endParaRPr lang="fr-CA"/>
          </a:p>
        </p:txBody>
      </p:sp>
      <p:pic>
        <p:nvPicPr>
          <p:cNvPr id="26628" name="Picture 4" descr="-psec-scep-assets-images-harper_obama-401x18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675" y="1196752"/>
            <a:ext cx="40735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7504" y="6093296"/>
            <a:ext cx="8464048" cy="338554"/>
          </a:xfrm>
          <a:prstGeom prst="rect">
            <a:avLst/>
          </a:prstGeom>
          <a:noFill/>
        </p:spPr>
        <p:txBody>
          <a:bodyPr wrap="none" rtlCol="0">
            <a:spAutoFit/>
          </a:bodyPr>
          <a:lstStyle/>
          <a:p>
            <a:r>
              <a:rPr lang="fr-CA" sz="1600" dirty="0" smtClean="0"/>
              <a:t> Collaborer également avec les membres du programme </a:t>
            </a:r>
            <a:r>
              <a:rPr lang="fr-CA" sz="1600" dirty="0" err="1" smtClean="0"/>
              <a:t>vUSA</a:t>
            </a:r>
            <a:r>
              <a:rPr lang="fr-CA" sz="1600" dirty="0" smtClean="0"/>
              <a:t> du DHS des États-Unis. </a:t>
            </a:r>
            <a:endParaRPr lang="fr-CA" sz="1600" dirty="0"/>
          </a:p>
        </p:txBody>
      </p:sp>
    </p:spTree>
    <p:extLst>
      <p:ext uri="{BB962C8B-B14F-4D97-AF65-F5344CB8AC3E}">
        <p14:creationId xmlns:p14="http://schemas.microsoft.com/office/powerpoint/2010/main" val="482211825"/>
      </p:ext>
    </p:extLst>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latin typeface="Calibri" pitchFamily="34" charset="0"/>
                <a:cs typeface="Calibri" pitchFamily="34" charset="0"/>
              </a:rPr>
              <a:t>Profil canadien du Protocole d’alerte commun </a:t>
            </a:r>
            <a:r>
              <a:rPr lang="en-CA" dirty="0" smtClean="0">
                <a:latin typeface="Calibri" pitchFamily="34" charset="0"/>
                <a:cs typeface="Calibri" pitchFamily="34" charset="0"/>
              </a:rPr>
              <a:t>(PC-PAC)</a:t>
            </a:r>
            <a:r>
              <a:rPr lang="en-US" dirty="0" smtClean="0">
                <a:latin typeface="Calibri" pitchFamily="34" charset="0"/>
                <a:cs typeface="Calibri" pitchFamily="34" charset="0"/>
              </a:rPr>
              <a:t> </a:t>
            </a:r>
            <a:endParaRPr lang="en-CA"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6546D1A5-8A7C-4122-89F7-6B7787AB00FD}" type="slidenum">
              <a:rPr lang="en-CA" smtClean="0"/>
              <a:pPr/>
              <a:t>11</a:t>
            </a:fld>
            <a:endParaRPr lang="en-CA"/>
          </a:p>
        </p:txBody>
      </p:sp>
      <p:sp>
        <p:nvSpPr>
          <p:cNvPr id="5" name="Rectangle 5"/>
          <p:cNvSpPr>
            <a:spLocks noGrp="1" noChangeArrowheads="1"/>
          </p:cNvSpPr>
          <p:nvPr>
            <p:ph idx="1"/>
          </p:nvPr>
        </p:nvSpPr>
        <p:spPr>
          <a:xfrm>
            <a:off x="683568" y="1052736"/>
            <a:ext cx="7713662" cy="5184576"/>
          </a:xfrm>
        </p:spPr>
        <p:txBody>
          <a:bodyPr/>
          <a:lstStyle/>
          <a:p>
            <a:pPr>
              <a:spcBef>
                <a:spcPts val="200"/>
              </a:spcBef>
            </a:pPr>
            <a:endParaRPr lang="fr-CA" sz="1700" dirty="0" smtClean="0"/>
          </a:p>
          <a:p>
            <a:pPr>
              <a:spcBef>
                <a:spcPts val="200"/>
              </a:spcBef>
            </a:pPr>
            <a:r>
              <a:rPr lang="fr-CA" sz="1700" dirty="0"/>
              <a:t>Établit les rôles relativement à la mise en œuvre canadienne</a:t>
            </a:r>
          </a:p>
          <a:p>
            <a:pPr>
              <a:spcBef>
                <a:spcPts val="200"/>
              </a:spcBef>
            </a:pPr>
            <a:endParaRPr lang="fr-CA" sz="1700" dirty="0"/>
          </a:p>
          <a:p>
            <a:pPr lvl="1">
              <a:spcBef>
                <a:spcPts val="200"/>
              </a:spcBef>
            </a:pPr>
            <a:r>
              <a:rPr lang="fr-CA" sz="1700" dirty="0" smtClean="0"/>
              <a:t>Tient compte des contraintes inhérentes au PAC – Entièrement conforme</a:t>
            </a:r>
          </a:p>
          <a:p>
            <a:pPr marL="396875" lvl="1" indent="0">
              <a:spcBef>
                <a:spcPts val="200"/>
              </a:spcBef>
              <a:buNone/>
            </a:pPr>
            <a:endParaRPr lang="fr-CA" sz="1700" dirty="0" smtClean="0"/>
          </a:p>
          <a:p>
            <a:pPr lvl="1">
              <a:spcBef>
                <a:spcPts val="200"/>
              </a:spcBef>
            </a:pPr>
            <a:r>
              <a:rPr lang="fr-CA" sz="1700" dirty="0" smtClean="0"/>
              <a:t>Dresse la liste des </a:t>
            </a:r>
            <a:r>
              <a:rPr lang="fr-CA" sz="1700" dirty="0"/>
              <a:t>événements canadienne</a:t>
            </a:r>
          </a:p>
          <a:p>
            <a:pPr marL="457200" lvl="1" indent="0">
              <a:spcBef>
                <a:spcPts val="200"/>
              </a:spcBef>
              <a:buNone/>
            </a:pPr>
            <a:r>
              <a:rPr lang="fr-CA" sz="1700" dirty="0" smtClean="0"/>
              <a:t>    et des codes de lieu</a:t>
            </a:r>
          </a:p>
          <a:p>
            <a:pPr lvl="1">
              <a:spcBef>
                <a:spcPts val="200"/>
              </a:spcBef>
              <a:buNone/>
            </a:pPr>
            <a:endParaRPr lang="fr-CA" sz="1700" dirty="0" smtClean="0"/>
          </a:p>
          <a:p>
            <a:pPr lvl="1">
              <a:spcBef>
                <a:spcPts val="200"/>
              </a:spcBef>
            </a:pPr>
            <a:r>
              <a:rPr lang="fr-CA" sz="1700" dirty="0" smtClean="0"/>
              <a:t>Répond aux exigences quant aux langues officielles</a:t>
            </a:r>
          </a:p>
          <a:p>
            <a:pPr lvl="1">
              <a:spcBef>
                <a:spcPts val="200"/>
              </a:spcBef>
            </a:pPr>
            <a:endParaRPr lang="fr-CA" sz="1700" dirty="0" smtClean="0"/>
          </a:p>
          <a:p>
            <a:pPr lvl="1">
              <a:spcBef>
                <a:spcPts val="200"/>
              </a:spcBef>
            </a:pPr>
            <a:r>
              <a:rPr lang="fr-CA" sz="1700" dirty="0" smtClean="0"/>
              <a:t>Rend obligatoire l’utilisation d’un événement canadienne</a:t>
            </a:r>
            <a:endParaRPr lang="fr-CA" sz="1700" dirty="0"/>
          </a:p>
          <a:p>
            <a:pPr marL="457200" lvl="1" indent="0">
              <a:spcBef>
                <a:spcPts val="200"/>
              </a:spcBef>
              <a:buNone/>
            </a:pPr>
            <a:r>
              <a:rPr lang="fr-CA" sz="1700" dirty="0" smtClean="0"/>
              <a:t>    et d’un code de lieu</a:t>
            </a:r>
          </a:p>
          <a:p>
            <a:pPr marL="396875" lvl="1" indent="0">
              <a:spcBef>
                <a:spcPts val="200"/>
              </a:spcBef>
              <a:buNone/>
            </a:pPr>
            <a:endParaRPr lang="fr-CA" sz="1700" dirty="0" smtClean="0"/>
          </a:p>
          <a:p>
            <a:pPr lvl="1">
              <a:spcBef>
                <a:spcPts val="200"/>
              </a:spcBef>
            </a:pPr>
            <a:r>
              <a:rPr lang="fr-CA" sz="1700" dirty="0" smtClean="0"/>
              <a:t>Limite chaque alerte à un seul type d’événement</a:t>
            </a:r>
          </a:p>
          <a:p>
            <a:pPr marL="396875" lvl="1" indent="0">
              <a:spcBef>
                <a:spcPts val="200"/>
              </a:spcBef>
              <a:buNone/>
            </a:pPr>
            <a:endParaRPr lang="fr-CA" sz="1700" dirty="0" smtClean="0"/>
          </a:p>
          <a:p>
            <a:pPr lvl="1">
              <a:spcBef>
                <a:spcPts val="200"/>
              </a:spcBef>
            </a:pPr>
            <a:r>
              <a:rPr lang="fr-CA" sz="1700" dirty="0" smtClean="0"/>
              <a:t>Les systèmes et les utilisateurs peuvent limiter les listes, imposer des règles supplémentaires (couche), etc.</a:t>
            </a:r>
          </a:p>
          <a:p>
            <a:pPr marL="396875" lvl="1" indent="0">
              <a:spcBef>
                <a:spcPts val="200"/>
              </a:spcBef>
              <a:buNone/>
            </a:pPr>
            <a:r>
              <a:rPr lang="fr-CA" sz="1700" dirty="0" smtClean="0"/>
              <a:t>		– P. ex. la liste des alertes interrompant la diffusion</a:t>
            </a:r>
            <a:endParaRPr lang="fr-CA" sz="1700" dirty="0" smtClean="0">
              <a:latin typeface="Calibri" pitchFamily="34" charset="0"/>
              <a:cs typeface="Calibri" pitchFamily="34" charset="0"/>
            </a:endParaRPr>
          </a:p>
        </p:txBody>
      </p:sp>
    </p:spTree>
    <p:extLst>
      <p:ext uri="{BB962C8B-B14F-4D97-AF65-F5344CB8AC3E}">
        <p14:creationId xmlns:p14="http://schemas.microsoft.com/office/powerpoint/2010/main" val="1081412625"/>
      </p:ext>
    </p:extLst>
  </p:cSld>
  <p:clrMapOvr>
    <a:masterClrMapping/>
  </p:clrMapOvr>
  <p:transition spd="med"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38"/>
            <a:ext cx="8229600" cy="838200"/>
          </a:xfrm>
        </p:spPr>
        <p:txBody>
          <a:bodyPr/>
          <a:lstStyle/>
          <a:p>
            <a:pPr algn="ctr"/>
            <a:r>
              <a:rPr lang="en-US" dirty="0" smtClean="0">
                <a:latin typeface="Calibri" pitchFamily="34" charset="0"/>
                <a:cs typeface="Calibri" pitchFamily="34" charset="0"/>
              </a:rPr>
              <a:t>            Governance pour </a:t>
            </a:r>
            <a:r>
              <a:rPr lang="fr-CA" dirty="0">
                <a:latin typeface="Calibri" pitchFamily="34" charset="0"/>
                <a:cs typeface="Calibri" pitchFamily="34" charset="0"/>
              </a:rPr>
              <a:t>Profil canadien du Protocole d’alerte commun </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 </a:t>
            </a:r>
            <a:endParaRPr lang="en-CA"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6546D1A5-8A7C-4122-89F7-6B7787AB00FD}" type="slidenum">
              <a:rPr lang="en-CA" smtClean="0"/>
              <a:pPr/>
              <a:t>12</a:t>
            </a:fld>
            <a:endParaRPr lang="en-CA"/>
          </a:p>
        </p:txBody>
      </p:sp>
      <p:pic>
        <p:nvPicPr>
          <p:cNvPr id="257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199180"/>
            <a:ext cx="8136904" cy="531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442499"/>
      </p:ext>
    </p:extLst>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libri" pitchFamily="34" charset="0"/>
                <a:cs typeface="Calibri" pitchFamily="34" charset="0"/>
              </a:rPr>
              <a:t>Défis</a:t>
            </a:r>
            <a:r>
              <a:rPr lang="en-US" dirty="0" smtClean="0">
                <a:latin typeface="Calibri" pitchFamily="34" charset="0"/>
                <a:cs typeface="Calibri" pitchFamily="34" charset="0"/>
              </a:rPr>
              <a:t> pour les </a:t>
            </a:r>
            <a:r>
              <a:rPr lang="en-US" dirty="0" err="1" smtClean="0">
                <a:latin typeface="Calibri" pitchFamily="34" charset="0"/>
                <a:cs typeface="Calibri" pitchFamily="34" charset="0"/>
              </a:rPr>
              <a:t>politiques</a:t>
            </a:r>
            <a:endParaRPr lang="en-CA"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7D79CD5B-B3E1-4330-A627-50ACB1BA9983}" type="slidenum">
              <a:rPr lang="en-CA" smtClean="0"/>
              <a:pPr/>
              <a:t>13</a:t>
            </a:fld>
            <a:endParaRPr lang="en-CA"/>
          </a:p>
        </p:txBody>
      </p:sp>
      <p:sp>
        <p:nvSpPr>
          <p:cNvPr id="3" name="Content Placeholder 2"/>
          <p:cNvSpPr>
            <a:spLocks noGrp="1"/>
          </p:cNvSpPr>
          <p:nvPr>
            <p:ph idx="1"/>
          </p:nvPr>
        </p:nvSpPr>
        <p:spPr>
          <a:xfrm>
            <a:off x="611560" y="1124744"/>
            <a:ext cx="7713662" cy="4525963"/>
          </a:xfrm>
        </p:spPr>
        <p:txBody>
          <a:bodyPr/>
          <a:lstStyle/>
          <a:p>
            <a:r>
              <a:rPr lang="fr-CA" dirty="0" smtClean="0">
                <a:solidFill>
                  <a:schemeClr val="tx1"/>
                </a:solidFill>
              </a:rPr>
              <a:t>Les efforts au niveau national doivent  tenir compte d’un grand nombre d’intervenants ayant tous des besoins uniques et d’affaires. Les intervenants incluent:</a:t>
            </a:r>
          </a:p>
          <a:p>
            <a:pPr marL="0" indent="0">
              <a:buNone/>
            </a:pPr>
            <a:endParaRPr lang="fr-CA" sz="1200" dirty="0" smtClean="0">
              <a:solidFill>
                <a:schemeClr val="tx1"/>
              </a:solidFill>
            </a:endParaRPr>
          </a:p>
          <a:p>
            <a:pPr lvl="2"/>
            <a:r>
              <a:rPr lang="fr-CA" dirty="0" err="1" smtClean="0"/>
              <a:t>OGUs</a:t>
            </a:r>
            <a:r>
              <a:rPr lang="fr-CA" dirty="0" smtClean="0"/>
              <a:t> de 13 provinces/territoires (desservant des milliers d’organismes sous leur juridiction ayant l’autorité de publier des alertes (</a:t>
            </a:r>
            <a:r>
              <a:rPr lang="fr-CA" dirty="0" err="1" smtClean="0"/>
              <a:t>e.g</a:t>
            </a:r>
            <a:r>
              <a:rPr lang="fr-CA" dirty="0" smtClean="0"/>
              <a:t>. Environnement Canada)</a:t>
            </a:r>
          </a:p>
          <a:p>
            <a:pPr marL="914400" lvl="2" indent="0">
              <a:buNone/>
            </a:pPr>
            <a:endParaRPr lang="fr-CA" sz="1200" dirty="0" smtClean="0"/>
          </a:p>
          <a:p>
            <a:pPr lvl="2"/>
            <a:r>
              <a:rPr lang="fr-CA" dirty="0" smtClean="0"/>
              <a:t>Partenariat public-privé (</a:t>
            </a:r>
            <a:r>
              <a:rPr lang="fr-CA" dirty="0" err="1" smtClean="0"/>
              <a:t>e.g</a:t>
            </a:r>
            <a:r>
              <a:rPr lang="fr-CA" dirty="0" smtClean="0"/>
              <a:t>. </a:t>
            </a:r>
            <a:r>
              <a:rPr lang="fr-CA" dirty="0" err="1" smtClean="0"/>
              <a:t>Pelmorex</a:t>
            </a:r>
            <a:r>
              <a:rPr lang="fr-CA" dirty="0" smtClean="0"/>
              <a:t> système ADNA)</a:t>
            </a:r>
          </a:p>
          <a:p>
            <a:pPr marL="914400" lvl="2" indent="0">
              <a:buNone/>
            </a:pPr>
            <a:endParaRPr lang="fr-CA" sz="1200" dirty="0" smtClean="0"/>
          </a:p>
          <a:p>
            <a:pPr lvl="2"/>
            <a:r>
              <a:rPr lang="fr-CA" dirty="0" smtClean="0"/>
              <a:t>La population canadienne - ~34 Millions</a:t>
            </a:r>
          </a:p>
          <a:p>
            <a:pPr lvl="2"/>
            <a:endParaRPr lang="fr-CA" sz="1200" dirty="0" smtClean="0"/>
          </a:p>
          <a:p>
            <a:pPr lvl="0"/>
            <a:r>
              <a:rPr lang="fr-CA" dirty="0" smtClean="0">
                <a:solidFill>
                  <a:schemeClr val="tx1"/>
                </a:solidFill>
              </a:rPr>
              <a:t>Diversité linguistique</a:t>
            </a:r>
          </a:p>
          <a:p>
            <a:pPr marL="0" lvl="0" indent="0">
              <a:buNone/>
            </a:pPr>
            <a:endParaRPr lang="fr-CA" dirty="0" smtClean="0">
              <a:solidFill>
                <a:schemeClr val="tx1"/>
              </a:solidFill>
            </a:endParaRPr>
          </a:p>
          <a:p>
            <a:pPr lvl="0"/>
            <a:r>
              <a:rPr lang="fr-CA" dirty="0" smtClean="0">
                <a:solidFill>
                  <a:schemeClr val="tx1"/>
                </a:solidFill>
              </a:rPr>
              <a:t>Situation d’urgences transcendants les zones frontalières incluant le besoin d’échanger de l’information</a:t>
            </a:r>
            <a:endParaRPr lang="fr-CA" dirty="0">
              <a:solidFill>
                <a:schemeClr val="tx1"/>
              </a:solidFill>
            </a:endParaRPr>
          </a:p>
        </p:txBody>
      </p:sp>
    </p:spTree>
    <p:extLst>
      <p:ext uri="{BB962C8B-B14F-4D97-AF65-F5344CB8AC3E}">
        <p14:creationId xmlns:p14="http://schemas.microsoft.com/office/powerpoint/2010/main" val="1819020342"/>
      </p:ext>
    </p:extLst>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Prochaines étapes</a:t>
            </a:r>
            <a:endParaRPr lang="fr-CA"/>
          </a:p>
        </p:txBody>
      </p:sp>
      <p:sp>
        <p:nvSpPr>
          <p:cNvPr id="4" name="Slide Number Placeholder 3"/>
          <p:cNvSpPr>
            <a:spLocks noGrp="1"/>
          </p:cNvSpPr>
          <p:nvPr>
            <p:ph type="sldNum" sz="quarter" idx="10"/>
          </p:nvPr>
        </p:nvSpPr>
        <p:spPr>
          <a:xfrm>
            <a:off x="6660232" y="6453336"/>
            <a:ext cx="2133600" cy="258763"/>
          </a:xfrm>
        </p:spPr>
        <p:txBody>
          <a:bodyPr/>
          <a:lstStyle/>
          <a:p>
            <a:fld id="{6546D1A5-8A7C-4122-89F7-6B7787AB00FD}" type="slidenum">
              <a:rPr lang="fr-CA" smtClean="0"/>
              <a:pPr/>
              <a:t>14</a:t>
            </a:fld>
            <a:endParaRPr lang="fr-CA"/>
          </a:p>
        </p:txBody>
      </p:sp>
      <p:sp>
        <p:nvSpPr>
          <p:cNvPr id="5" name="TextBox 4"/>
          <p:cNvSpPr txBox="1"/>
          <p:nvPr/>
        </p:nvSpPr>
        <p:spPr>
          <a:xfrm>
            <a:off x="107504" y="1052736"/>
            <a:ext cx="8784976" cy="830997"/>
          </a:xfrm>
          <a:prstGeom prst="rect">
            <a:avLst/>
          </a:prstGeom>
          <a:noFill/>
        </p:spPr>
        <p:txBody>
          <a:bodyPr wrap="square" rtlCol="0">
            <a:spAutoFit/>
          </a:bodyPr>
          <a:lstStyle/>
          <a:p>
            <a:pPr>
              <a:buNone/>
            </a:pPr>
            <a:r>
              <a:rPr lang="fr-CA" sz="2400" i="1" dirty="0" smtClean="0">
                <a:effectLst>
                  <a:outerShdw blurRad="38100" dist="38100" dir="2700000" algn="tl">
                    <a:srgbClr val="000000">
                      <a:alpha val="43137"/>
                    </a:srgbClr>
                  </a:outerShdw>
                </a:effectLst>
              </a:rPr>
              <a:t>Parmi les priorités du Canada en matière d’alerte d’urgence pour 2012­2013 figurent : </a:t>
            </a:r>
            <a:endParaRPr lang="fr-CA" sz="2400" i="1" dirty="0">
              <a:effectLst>
                <a:outerShdw blurRad="38100" dist="38100" dir="2700000" algn="tl">
                  <a:srgbClr val="000000">
                    <a:alpha val="43137"/>
                  </a:srgbClr>
                </a:outerShdw>
              </a:effectLst>
            </a:endParaRPr>
          </a:p>
        </p:txBody>
      </p:sp>
      <p:sp>
        <p:nvSpPr>
          <p:cNvPr id="7" name="TextBox 6"/>
          <p:cNvSpPr txBox="1"/>
          <p:nvPr/>
        </p:nvSpPr>
        <p:spPr>
          <a:xfrm>
            <a:off x="3275856" y="1988840"/>
            <a:ext cx="2520280" cy="4389120"/>
          </a:xfrm>
          <a:prstGeom prst="rect">
            <a:avLst/>
          </a:prstGeom>
          <a:noFill/>
          <a:ln w="38100">
            <a:solidFill>
              <a:schemeClr val="tx1"/>
            </a:solidFill>
          </a:ln>
        </p:spPr>
        <p:txBody>
          <a:bodyPr wrap="square" rtlCol="0">
            <a:spAutoFit/>
          </a:bodyPr>
          <a:lstStyle/>
          <a:p>
            <a:pPr algn="ctr">
              <a:buNone/>
            </a:pPr>
            <a:r>
              <a:rPr lang="fr-CA" sz="1800" b="1" dirty="0" err="1" smtClean="0"/>
              <a:t>SNAP</a:t>
            </a:r>
            <a:r>
              <a:rPr lang="fr-CA" sz="1800" b="1" dirty="0" smtClean="0"/>
              <a:t>/système </a:t>
            </a:r>
            <a:r>
              <a:rPr lang="fr-CA" sz="1800" b="1" dirty="0" err="1" smtClean="0"/>
              <a:t>ADNA</a:t>
            </a:r>
            <a:endParaRPr lang="fr-CA" sz="1800" b="1" dirty="0" smtClean="0"/>
          </a:p>
          <a:p>
            <a:pPr algn="ctr">
              <a:buNone/>
            </a:pPr>
            <a:endParaRPr lang="fr-CA" sz="1600" dirty="0" smtClean="0"/>
          </a:p>
          <a:p>
            <a:pPr algn="ctr">
              <a:buNone/>
            </a:pPr>
            <a:r>
              <a:rPr lang="fr-CA" sz="1600" dirty="0" smtClean="0"/>
              <a:t>- Mettre en œuvre un système national d’alertes au public de bout en bout</a:t>
            </a:r>
          </a:p>
          <a:p>
            <a:pPr algn="ctr">
              <a:buNone/>
            </a:pPr>
            <a:endParaRPr lang="fr-CA" sz="1600" dirty="0" smtClean="0"/>
          </a:p>
          <a:p>
            <a:pPr algn="ctr">
              <a:buNone/>
            </a:pPr>
            <a:r>
              <a:rPr lang="fr-CA" sz="1600" dirty="0" smtClean="0"/>
              <a:t>- Respecter les lignes directrices sur la normalisation des sites Internet</a:t>
            </a:r>
          </a:p>
          <a:p>
            <a:pPr algn="ctr">
              <a:buNone/>
            </a:pPr>
            <a:endParaRPr lang="fr-CA" sz="1600" dirty="0" smtClean="0"/>
          </a:p>
          <a:p>
            <a:pPr algn="ctr">
              <a:buFontTx/>
              <a:buChar char="-"/>
            </a:pPr>
            <a:r>
              <a:rPr lang="fr-CA" sz="1600" dirty="0" smtClean="0"/>
              <a:t> Soutenir l’expansion des alertes au public aux dispositifs sans fil</a:t>
            </a:r>
            <a:endParaRPr lang="fr-CA" sz="1800" dirty="0"/>
          </a:p>
        </p:txBody>
      </p:sp>
      <p:sp>
        <p:nvSpPr>
          <p:cNvPr id="8" name="TextBox 7"/>
          <p:cNvSpPr txBox="1"/>
          <p:nvPr/>
        </p:nvSpPr>
        <p:spPr>
          <a:xfrm>
            <a:off x="323528" y="2002306"/>
            <a:ext cx="2520280" cy="4389120"/>
          </a:xfrm>
          <a:prstGeom prst="rect">
            <a:avLst/>
          </a:prstGeom>
          <a:noFill/>
          <a:ln w="38100">
            <a:solidFill>
              <a:schemeClr val="tx1"/>
            </a:solidFill>
          </a:ln>
        </p:spPr>
        <p:txBody>
          <a:bodyPr wrap="square" rtlCol="0">
            <a:spAutoFit/>
          </a:bodyPr>
          <a:lstStyle/>
          <a:p>
            <a:pPr algn="ctr">
              <a:buNone/>
            </a:pPr>
            <a:r>
              <a:rPr lang="fr-CA" sz="1800" b="1" dirty="0" smtClean="0"/>
              <a:t>PC-PAC</a:t>
            </a:r>
          </a:p>
          <a:p>
            <a:pPr algn="ctr">
              <a:buNone/>
            </a:pPr>
            <a:endParaRPr lang="fr-CA" sz="1800" dirty="0" smtClean="0"/>
          </a:p>
          <a:p>
            <a:pPr algn="ctr">
              <a:buNone/>
            </a:pPr>
            <a:r>
              <a:rPr lang="fr-CA" sz="1600" dirty="0" smtClean="0"/>
              <a:t>- Établir un processus de gestion du changement (gouvernance)</a:t>
            </a:r>
          </a:p>
          <a:p>
            <a:pPr algn="ctr">
              <a:buNone/>
            </a:pPr>
            <a:endParaRPr lang="fr-CA" sz="1600" dirty="0" smtClean="0"/>
          </a:p>
          <a:p>
            <a:pPr algn="ctr">
              <a:buNone/>
            </a:pPr>
            <a:r>
              <a:rPr lang="fr-CA" sz="1600" dirty="0" smtClean="0"/>
              <a:t>- Former des comités chargés des spécifications techniques et commencer le cycle de gestion</a:t>
            </a:r>
          </a:p>
          <a:p>
            <a:pPr algn="ctr">
              <a:buNone/>
            </a:pPr>
            <a:endParaRPr lang="fr-CA" sz="1600" dirty="0" smtClean="0"/>
          </a:p>
          <a:p>
            <a:pPr algn="ctr">
              <a:buNone/>
            </a:pPr>
            <a:r>
              <a:rPr lang="fr-CA" sz="1600" dirty="0" smtClean="0"/>
              <a:t>- PC-PAC 1.0</a:t>
            </a:r>
          </a:p>
          <a:p>
            <a:pPr>
              <a:buNone/>
            </a:pPr>
            <a:endParaRPr lang="fr-CA" sz="1800" dirty="0"/>
          </a:p>
        </p:txBody>
      </p:sp>
      <p:sp>
        <p:nvSpPr>
          <p:cNvPr id="10" name="TextBox 9"/>
          <p:cNvSpPr txBox="1"/>
          <p:nvPr/>
        </p:nvSpPr>
        <p:spPr>
          <a:xfrm>
            <a:off x="6228184" y="1980123"/>
            <a:ext cx="2520280" cy="4389120"/>
          </a:xfrm>
          <a:prstGeom prst="rect">
            <a:avLst/>
          </a:prstGeom>
          <a:noFill/>
          <a:ln w="38100">
            <a:solidFill>
              <a:schemeClr val="tx1"/>
            </a:solidFill>
          </a:ln>
        </p:spPr>
        <p:txBody>
          <a:bodyPr wrap="square" rtlCol="0">
            <a:spAutoFit/>
          </a:bodyPr>
          <a:lstStyle/>
          <a:p>
            <a:pPr algn="ctr">
              <a:buNone/>
            </a:pPr>
            <a:r>
              <a:rPr lang="fr-CA" sz="1800" b="1" dirty="0" err="1" smtClean="0"/>
              <a:t>SICS</a:t>
            </a:r>
            <a:endParaRPr lang="fr-CA" sz="1800" b="1" dirty="0" smtClean="0"/>
          </a:p>
          <a:p>
            <a:pPr>
              <a:buNone/>
            </a:pPr>
            <a:endParaRPr lang="fr-CA" sz="1050" dirty="0" smtClean="0"/>
          </a:p>
          <a:p>
            <a:pPr>
              <a:buNone/>
            </a:pPr>
            <a:r>
              <a:rPr lang="fr-CA" sz="1050" dirty="0" smtClean="0"/>
              <a:t>Appuyer la mise en œuvre nationale</a:t>
            </a:r>
          </a:p>
          <a:p>
            <a:pPr lvl="1">
              <a:buNone/>
            </a:pPr>
            <a:r>
              <a:rPr lang="fr-CA" sz="1050" dirty="0" smtClean="0"/>
              <a:t>- rendre opérationnel le </a:t>
            </a:r>
            <a:r>
              <a:rPr lang="fr-CA" sz="1050" dirty="0" err="1" smtClean="0"/>
              <a:t>SICS</a:t>
            </a:r>
            <a:r>
              <a:rPr lang="fr-CA" sz="1050" dirty="0" smtClean="0"/>
              <a:t> à l’échelle nationale et rendre son interface compatible aux systèmes des PT</a:t>
            </a:r>
          </a:p>
          <a:p>
            <a:pPr lvl="1">
              <a:buNone/>
            </a:pPr>
            <a:r>
              <a:rPr lang="fr-CA" sz="1050" dirty="0" smtClean="0"/>
              <a:t>- système de </a:t>
            </a:r>
            <a:r>
              <a:rPr lang="fr-CA" sz="1050" dirty="0" err="1" smtClean="0"/>
              <a:t>SIG</a:t>
            </a:r>
            <a:r>
              <a:rPr lang="fr-CA" sz="1050" dirty="0" smtClean="0"/>
              <a:t> national</a:t>
            </a:r>
          </a:p>
          <a:p>
            <a:pPr lvl="1">
              <a:buNone/>
            </a:pPr>
            <a:r>
              <a:rPr lang="fr-CA" sz="1050" dirty="0" smtClean="0"/>
              <a:t>- architecture de haut niveau (connaissance de la situation)</a:t>
            </a:r>
          </a:p>
          <a:p>
            <a:pPr lvl="1">
              <a:buNone/>
            </a:pPr>
            <a:r>
              <a:rPr lang="fr-CA" sz="1050" dirty="0" smtClean="0"/>
              <a:t>- procédures opérationnelles normalisées sur l’échange d’information</a:t>
            </a:r>
          </a:p>
          <a:p>
            <a:pPr lvl="1">
              <a:buNone/>
            </a:pPr>
            <a:r>
              <a:rPr lang="fr-CA" sz="1050" dirty="0" smtClean="0"/>
              <a:t>- portail d’</a:t>
            </a:r>
            <a:r>
              <a:rPr lang="fr-CA" sz="1050" dirty="0" err="1" smtClean="0"/>
              <a:t>interconnectivité</a:t>
            </a:r>
            <a:r>
              <a:rPr lang="fr-CA" sz="1050" dirty="0" smtClean="0"/>
              <a:t> des centres d’opérations</a:t>
            </a:r>
            <a:endParaRPr lang="fr-CA" sz="1050" dirty="0" smtClean="0">
              <a:solidFill>
                <a:srgbClr val="800080"/>
              </a:solidFill>
            </a:endParaRPr>
          </a:p>
          <a:p>
            <a:pPr lvl="1">
              <a:buNone/>
            </a:pPr>
            <a:r>
              <a:rPr lang="fr-CA" sz="1050" dirty="0" smtClean="0"/>
              <a:t>- environnement à forte résilience</a:t>
            </a:r>
          </a:p>
          <a:p>
            <a:pPr>
              <a:buNone/>
            </a:pPr>
            <a:r>
              <a:rPr lang="fr-CA" sz="1050" dirty="0" smtClean="0"/>
              <a:t>Soutenir l’échange d’information en cas de catastrophe binationale</a:t>
            </a:r>
          </a:p>
          <a:p>
            <a:pPr lvl="1">
              <a:buFontTx/>
              <a:buChar char="-"/>
            </a:pPr>
            <a:r>
              <a:rPr lang="fr-CA" sz="1050" dirty="0" smtClean="0"/>
              <a:t> protocole d’entente entre le Canada et les </a:t>
            </a:r>
            <a:r>
              <a:rPr lang="fr-CA" sz="1050" dirty="0" err="1" smtClean="0"/>
              <a:t>États­Unis</a:t>
            </a:r>
            <a:r>
              <a:rPr lang="fr-CA" sz="1050" dirty="0" smtClean="0"/>
              <a:t> sur l’échange d’information et accord sur l’intégration IPAWS-SICS</a:t>
            </a:r>
          </a:p>
        </p:txBody>
      </p:sp>
    </p:spTree>
    <p:extLst>
      <p:ext uri="{BB962C8B-B14F-4D97-AF65-F5344CB8AC3E}">
        <p14:creationId xmlns:p14="http://schemas.microsoft.com/office/powerpoint/2010/main" val="551936062"/>
      </p:ext>
    </p:extLst>
  </p:cSld>
  <p:clrMapOvr>
    <a:masterClrMapping/>
  </p:clrMapOvr>
  <p:transition spd="med"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latin typeface="Calibri" pitchFamily="34" charset="0"/>
                <a:cs typeface="Calibri" pitchFamily="34" charset="0"/>
              </a:rPr>
              <a:t>Remerciements et coordonnées des personnes-ressources</a:t>
            </a:r>
            <a:endParaRPr lang="fr-CA" dirty="0">
              <a:latin typeface="Calibri" pitchFamily="34" charset="0"/>
              <a:cs typeface="Calibri" pitchFamily="34" charset="0"/>
            </a:endParaRPr>
          </a:p>
        </p:txBody>
      </p:sp>
      <p:sp>
        <p:nvSpPr>
          <p:cNvPr id="3" name="Content Placeholder 2"/>
          <p:cNvSpPr>
            <a:spLocks noGrp="1"/>
          </p:cNvSpPr>
          <p:nvPr>
            <p:ph idx="1"/>
          </p:nvPr>
        </p:nvSpPr>
        <p:spPr/>
        <p:txBody>
          <a:bodyPr/>
          <a:lstStyle/>
          <a:p>
            <a:pPr marL="0" indent="0" algn="ctr">
              <a:buNone/>
            </a:pPr>
            <a:r>
              <a:rPr lang="fr-CA" dirty="0" smtClean="0">
                <a:solidFill>
                  <a:schemeClr val="tx1"/>
                </a:solidFill>
                <a:latin typeface="Calibri" pitchFamily="34" charset="0"/>
                <a:cs typeface="Calibri" pitchFamily="34" charset="0"/>
              </a:rPr>
              <a:t>Merci!</a:t>
            </a:r>
          </a:p>
          <a:p>
            <a:pPr marL="0" indent="0" algn="ctr">
              <a:buNone/>
            </a:pPr>
            <a:endParaRPr lang="fr-CA" dirty="0" smtClean="0">
              <a:latin typeface="Calibri" pitchFamily="34" charset="0"/>
              <a:cs typeface="Calibri" pitchFamily="34" charset="0"/>
            </a:endParaRPr>
          </a:p>
          <a:p>
            <a:pPr marL="0" indent="0" algn="ctr">
              <a:buNone/>
            </a:pPr>
            <a:r>
              <a:rPr lang="fr-CA" dirty="0" smtClean="0">
                <a:latin typeface="Calibri" pitchFamily="34" charset="0"/>
                <a:cs typeface="Calibri" pitchFamily="34" charset="0"/>
              </a:rPr>
              <a:t>N’hésitez pas à communiquer avec nous si vous avez des questions ou des commentaires, ou si vous souhaitez obtenir de plus amples renseignements.</a:t>
            </a:r>
          </a:p>
          <a:p>
            <a:pPr marL="0" indent="0" algn="ctr">
              <a:buNone/>
            </a:pPr>
            <a:endParaRPr lang="fr-CA" dirty="0" smtClean="0">
              <a:latin typeface="Calibri" pitchFamily="34" charset="0"/>
              <a:cs typeface="Calibri" pitchFamily="34" charset="0"/>
            </a:endParaRPr>
          </a:p>
          <a:p>
            <a:pPr marL="0" indent="0" algn="ctr">
              <a:buNone/>
            </a:pPr>
            <a:r>
              <a:rPr lang="fr-CA" dirty="0" smtClean="0">
                <a:latin typeface="Calibri" pitchFamily="34" charset="0"/>
                <a:cs typeface="Calibri" pitchFamily="34" charset="0"/>
              </a:rPr>
              <a:t>Richard Moreau, chef, </a:t>
            </a:r>
            <a:r>
              <a:rPr lang="fr-CA" dirty="0" smtClean="0">
                <a:latin typeface="Calibri" pitchFamily="34" charset="0"/>
              </a:rPr>
              <a:t>Bureau de développement de l’interopérabilité</a:t>
            </a:r>
            <a:endParaRPr lang="fr-CA" dirty="0" smtClean="0">
              <a:latin typeface="Calibri" pitchFamily="34" charset="0"/>
              <a:cs typeface="Calibri" pitchFamily="34" charset="0"/>
            </a:endParaRPr>
          </a:p>
          <a:p>
            <a:pPr marL="0" indent="0" algn="ctr">
              <a:buNone/>
            </a:pPr>
            <a:r>
              <a:rPr lang="fr-CA" dirty="0" smtClean="0">
                <a:latin typeface="Calibri" pitchFamily="34" charset="0"/>
                <a:cs typeface="Calibri" pitchFamily="34" charset="0"/>
                <a:hlinkClick r:id="rId3"/>
              </a:rPr>
              <a:t>Richard.Moreau@ps-sp.gc.ca</a:t>
            </a:r>
            <a:endParaRPr lang="fr-CA" dirty="0" smtClean="0">
              <a:latin typeface="Calibri" pitchFamily="34" charset="0"/>
              <a:cs typeface="Calibri" pitchFamily="34" charset="0"/>
            </a:endParaRPr>
          </a:p>
          <a:p>
            <a:pPr marL="0" indent="0" algn="ctr">
              <a:buNone/>
            </a:pPr>
            <a:r>
              <a:rPr lang="fr-CA" dirty="0" smtClean="0">
                <a:latin typeface="Calibri" pitchFamily="34" charset="0"/>
                <a:cs typeface="Calibri" pitchFamily="34" charset="0"/>
              </a:rPr>
              <a:t>613-991-6053</a:t>
            </a:r>
          </a:p>
          <a:p>
            <a:pPr marL="0" indent="0" algn="ctr">
              <a:buNone/>
            </a:pPr>
            <a:endParaRPr lang="fr-CA" dirty="0" smtClean="0">
              <a:latin typeface="Calibri" pitchFamily="34" charset="0"/>
              <a:cs typeface="Calibri" pitchFamily="34" charset="0"/>
            </a:endParaRPr>
          </a:p>
          <a:p>
            <a:pPr marL="0" indent="0" algn="ctr">
              <a:buNone/>
            </a:pPr>
            <a:r>
              <a:rPr lang="fr-CA" dirty="0" smtClean="0">
                <a:latin typeface="Calibri" pitchFamily="34" charset="0"/>
                <a:cs typeface="Calibri" pitchFamily="34" charset="0"/>
              </a:rPr>
              <a:t>Jeff </a:t>
            </a:r>
            <a:r>
              <a:rPr lang="fr-CA" dirty="0" err="1" smtClean="0">
                <a:latin typeface="Calibri" pitchFamily="34" charset="0"/>
                <a:cs typeface="Calibri" pitchFamily="34" charset="0"/>
              </a:rPr>
              <a:t>Boyczuk</a:t>
            </a:r>
            <a:r>
              <a:rPr lang="fr-CA" dirty="0" smtClean="0">
                <a:latin typeface="Calibri" pitchFamily="34" charset="0"/>
                <a:cs typeface="Calibri" pitchFamily="34" charset="0"/>
              </a:rPr>
              <a:t>, agent principal de programme</a:t>
            </a:r>
          </a:p>
          <a:p>
            <a:pPr marL="0" indent="0" algn="ctr">
              <a:buNone/>
            </a:pPr>
            <a:r>
              <a:rPr lang="fr-CA" dirty="0" smtClean="0">
                <a:latin typeface="Calibri" pitchFamily="34" charset="0"/>
                <a:cs typeface="Calibri" pitchFamily="34" charset="0"/>
                <a:hlinkClick r:id="rId4"/>
              </a:rPr>
              <a:t>Jeff.Boyczuk@ps-sp.c.ca</a:t>
            </a:r>
            <a:endParaRPr lang="fr-CA" dirty="0" smtClean="0">
              <a:latin typeface="Calibri" pitchFamily="34" charset="0"/>
              <a:cs typeface="Calibri" pitchFamily="34" charset="0"/>
            </a:endParaRPr>
          </a:p>
          <a:p>
            <a:pPr marL="0" indent="0" algn="ctr">
              <a:buNone/>
            </a:pPr>
            <a:r>
              <a:rPr lang="fr-CA" dirty="0" smtClean="0">
                <a:latin typeface="Calibri" pitchFamily="34" charset="0"/>
                <a:cs typeface="Calibri" pitchFamily="34" charset="0"/>
              </a:rPr>
              <a:t>613-991-5272</a:t>
            </a:r>
          </a:p>
        </p:txBody>
      </p:sp>
      <p:sp>
        <p:nvSpPr>
          <p:cNvPr id="4" name="Slide Number Placeholder 3"/>
          <p:cNvSpPr>
            <a:spLocks noGrp="1"/>
          </p:cNvSpPr>
          <p:nvPr>
            <p:ph type="sldNum" sz="quarter" idx="10"/>
          </p:nvPr>
        </p:nvSpPr>
        <p:spPr/>
        <p:txBody>
          <a:bodyPr/>
          <a:lstStyle/>
          <a:p>
            <a:fld id="{6546D1A5-8A7C-4122-89F7-6B7787AB00FD}" type="slidenum">
              <a:rPr lang="fr-CA" smtClean="0"/>
              <a:pPr/>
              <a:t>15</a:t>
            </a:fld>
            <a:endParaRPr lang="fr-CA"/>
          </a:p>
        </p:txBody>
      </p:sp>
    </p:spTree>
    <p:extLst>
      <p:ext uri="{BB962C8B-B14F-4D97-AF65-F5344CB8AC3E}">
        <p14:creationId xmlns:p14="http://schemas.microsoft.com/office/powerpoint/2010/main" val="3376803149"/>
      </p:ext>
    </p:extLst>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But</a:t>
            </a:r>
            <a:endParaRPr lang="en-CA"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fr-CA" dirty="0" smtClean="0">
                <a:latin typeface="Calibri" pitchFamily="34" charset="0"/>
                <a:cs typeface="Calibri" pitchFamily="34" charset="0"/>
              </a:rPr>
              <a:t>Donner un aperçu des initiatives du Canada quant au système national d’alertes en cas d’urgence et à l’échange d’information :</a:t>
            </a:r>
          </a:p>
          <a:p>
            <a:endParaRPr lang="fr-CA" dirty="0" smtClean="0">
              <a:latin typeface="Calibri" pitchFamily="34" charset="0"/>
              <a:cs typeface="Calibri" pitchFamily="34" charset="0"/>
            </a:endParaRPr>
          </a:p>
          <a:p>
            <a:pPr lvl="1"/>
            <a:r>
              <a:rPr lang="fr-CA" dirty="0" smtClean="0">
                <a:latin typeface="Calibri" pitchFamily="34" charset="0"/>
                <a:cs typeface="Calibri" pitchFamily="34" charset="0"/>
              </a:rPr>
              <a:t>Système national d’alertes au public (</a:t>
            </a:r>
            <a:r>
              <a:rPr lang="fr-CA" dirty="0" err="1" smtClean="0">
                <a:latin typeface="Calibri" pitchFamily="34" charset="0"/>
                <a:cs typeface="Calibri" pitchFamily="34" charset="0"/>
              </a:rPr>
              <a:t>SNAP</a:t>
            </a:r>
            <a:r>
              <a:rPr lang="fr-CA" dirty="0" smtClean="0">
                <a:latin typeface="Calibri" pitchFamily="34" charset="0"/>
                <a:cs typeface="Calibri" pitchFamily="34" charset="0"/>
              </a:rPr>
              <a:t>);</a:t>
            </a:r>
          </a:p>
          <a:p>
            <a:pPr lvl="1"/>
            <a:endParaRPr lang="fr-CA" dirty="0" smtClean="0">
              <a:latin typeface="Calibri" pitchFamily="34" charset="0"/>
              <a:cs typeface="Calibri" pitchFamily="34" charset="0"/>
            </a:endParaRPr>
          </a:p>
          <a:p>
            <a:pPr lvl="1"/>
            <a:r>
              <a:rPr lang="fr-CA" dirty="0" smtClean="0">
                <a:latin typeface="Calibri" pitchFamily="34" charset="0"/>
                <a:cs typeface="Calibri" pitchFamily="34" charset="0"/>
              </a:rPr>
              <a:t>Système inter-organisationnel de connaissance de la situation (SICS).</a:t>
            </a:r>
          </a:p>
        </p:txBody>
      </p:sp>
      <p:sp>
        <p:nvSpPr>
          <p:cNvPr id="4" name="Slide Number Placeholder 3"/>
          <p:cNvSpPr>
            <a:spLocks noGrp="1"/>
          </p:cNvSpPr>
          <p:nvPr>
            <p:ph type="sldNum" sz="quarter" idx="10"/>
          </p:nvPr>
        </p:nvSpPr>
        <p:spPr/>
        <p:txBody>
          <a:bodyPr/>
          <a:lstStyle/>
          <a:p>
            <a:fld id="{6546D1A5-8A7C-4122-89F7-6B7787AB00FD}" type="slidenum">
              <a:rPr lang="en-CA" smtClean="0"/>
              <a:pPr/>
              <a:t>1</a:t>
            </a:fld>
            <a:endParaRPr lang="en-CA"/>
          </a:p>
        </p:txBody>
      </p:sp>
    </p:spTree>
    <p:extLst>
      <p:ext uri="{BB962C8B-B14F-4D97-AF65-F5344CB8AC3E}">
        <p14:creationId xmlns:p14="http://schemas.microsoft.com/office/powerpoint/2010/main" val="1254929290"/>
      </p:ext>
    </p:extLst>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12576" y="-27384"/>
            <a:ext cx="8676456" cy="962744"/>
          </a:xfrm>
        </p:spPr>
        <p:txBody>
          <a:bodyPr/>
          <a:lstStyle/>
          <a:p>
            <a:pPr algn="ctr"/>
            <a:r>
              <a:rPr lang="fr-CA" dirty="0" smtClean="0">
                <a:latin typeface="Arial" charset="0"/>
                <a:ea typeface="ＭＳ Ｐゴシック" charset="0"/>
                <a:cs typeface="ＭＳ Ｐゴシック" charset="0"/>
              </a:rPr>
              <a:t>Priorités du Canada en matière de sécurité publique</a:t>
            </a:r>
            <a:endParaRPr lang="en-US" sz="4000" dirty="0">
              <a:latin typeface="Arial" charset="0"/>
              <a:ea typeface="ＭＳ Ｐゴシック" charset="0"/>
              <a:cs typeface="ＭＳ Ｐゴシック" charset="0"/>
            </a:endParaRPr>
          </a:p>
        </p:txBody>
      </p:sp>
      <p:sp>
        <p:nvSpPr>
          <p:cNvPr id="24578" name="Content Placeholder 2"/>
          <p:cNvSpPr>
            <a:spLocks noGrp="1"/>
          </p:cNvSpPr>
          <p:nvPr>
            <p:ph idx="1"/>
          </p:nvPr>
        </p:nvSpPr>
        <p:spPr>
          <a:xfrm>
            <a:off x="4724400" y="1484784"/>
            <a:ext cx="4267200" cy="5184576"/>
          </a:xfrm>
        </p:spPr>
        <p:txBody>
          <a:bodyPr/>
          <a:lstStyle/>
          <a:p>
            <a:r>
              <a:rPr lang="fr-CA" dirty="0" smtClean="0">
                <a:latin typeface="Arial" charset="0"/>
                <a:ea typeface="ＭＳ Ｐゴシック" charset="0"/>
                <a:cs typeface="ＭＳ Ｐゴシック" charset="0"/>
              </a:rPr>
              <a:t>Stratégie p</a:t>
            </a:r>
            <a:r>
              <a:rPr lang="fr-CA" dirty="0" smtClean="0">
                <a:solidFill>
                  <a:srgbClr val="000000"/>
                </a:solidFill>
                <a:latin typeface="Arial" charset="0"/>
                <a:ea typeface="ＭＳ Ｐゴシック" charset="0"/>
                <a:cs typeface="ＭＳ Ｐゴシック" charset="0"/>
              </a:rPr>
              <a:t>ubliée en janvier 2011</a:t>
            </a:r>
          </a:p>
          <a:p>
            <a:pPr lvl="1"/>
            <a:r>
              <a:rPr lang="fr-CA" dirty="0" smtClean="0">
                <a:solidFill>
                  <a:srgbClr val="000000"/>
                </a:solidFill>
                <a:latin typeface="Arial" charset="0"/>
                <a:ea typeface="ＭＳ Ｐゴシック" charset="0"/>
                <a:cs typeface="ＭＳ Ｐゴシック" charset="0"/>
              </a:rPr>
              <a:t>Mise à jour tous les trois ans</a:t>
            </a:r>
          </a:p>
          <a:p>
            <a:pPr lvl="1"/>
            <a:r>
              <a:rPr lang="fr-CA" dirty="0" smtClean="0">
                <a:solidFill>
                  <a:srgbClr val="000000"/>
                </a:solidFill>
                <a:latin typeface="Arial" charset="0"/>
                <a:ea typeface="ＭＳ Ｐゴシック" charset="0"/>
                <a:cs typeface="ＭＳ Ｐゴシック" charset="0"/>
              </a:rPr>
              <a:t>Plan d’action mis à jour annuellement</a:t>
            </a:r>
          </a:p>
          <a:p>
            <a:pPr lvl="1"/>
            <a:endParaRPr lang="fr-CA" dirty="0" smtClean="0">
              <a:solidFill>
                <a:srgbClr val="000000"/>
              </a:solidFill>
              <a:latin typeface="Arial" charset="0"/>
              <a:ea typeface="ＭＳ Ｐゴシック" charset="0"/>
              <a:cs typeface="ＭＳ Ｐゴシック" charset="0"/>
            </a:endParaRPr>
          </a:p>
          <a:p>
            <a:r>
              <a:rPr lang="fr-CA" dirty="0" smtClean="0">
                <a:latin typeface="Arial" charset="0"/>
                <a:ea typeface="ＭＳ Ｐゴシック" charset="0"/>
                <a:cs typeface="ＭＳ Ｐゴシック" charset="0"/>
              </a:rPr>
              <a:t>Fait du </a:t>
            </a:r>
            <a:r>
              <a:rPr lang="fr-CA" dirty="0" err="1" smtClean="0">
                <a:latin typeface="Arial" charset="0"/>
                <a:ea typeface="ＭＳ Ｐゴシック" charset="0"/>
                <a:cs typeface="ＭＳ Ｐゴシック" charset="0"/>
              </a:rPr>
              <a:t>SNAP</a:t>
            </a:r>
            <a:r>
              <a:rPr lang="fr-CA" dirty="0" smtClean="0">
                <a:latin typeface="Arial" charset="0"/>
                <a:ea typeface="ＭＳ Ｐゴシック" charset="0"/>
                <a:cs typeface="ＭＳ Ｐゴシック" charset="0"/>
              </a:rPr>
              <a:t>, du </a:t>
            </a:r>
            <a:r>
              <a:rPr lang="fr-CA" dirty="0" err="1" smtClean="0">
                <a:latin typeface="Arial" charset="0"/>
                <a:ea typeface="ＭＳ Ｐゴシック" charset="0"/>
                <a:cs typeface="ＭＳ Ｐゴシック" charset="0"/>
              </a:rPr>
              <a:t>SICS</a:t>
            </a:r>
            <a:r>
              <a:rPr lang="fr-CA" dirty="0" smtClean="0">
                <a:latin typeface="Arial" charset="0"/>
                <a:ea typeface="ＭＳ Ｐゴシック" charset="0"/>
                <a:cs typeface="ＭＳ Ｐゴシック" charset="0"/>
              </a:rPr>
              <a:t> et du Protocole d’alerte commun (PAC) des priorités nationales</a:t>
            </a:r>
            <a:endParaRPr lang="fr-CA" dirty="0" smtClean="0">
              <a:solidFill>
                <a:srgbClr val="000000"/>
              </a:solidFill>
              <a:latin typeface="Arial" charset="0"/>
              <a:ea typeface="ＭＳ Ｐゴシック" charset="0"/>
              <a:cs typeface="ＭＳ Ｐゴシック" charset="0"/>
            </a:endParaRPr>
          </a:p>
          <a:p>
            <a:pPr marL="0" indent="0">
              <a:buNone/>
            </a:pPr>
            <a:endParaRPr lang="fr-CA" dirty="0" smtClean="0">
              <a:solidFill>
                <a:srgbClr val="000000"/>
              </a:solidFill>
              <a:latin typeface="Arial" charset="0"/>
              <a:ea typeface="ＭＳ Ｐゴシック" charset="0"/>
              <a:cs typeface="ＭＳ Ｐゴシック" charset="0"/>
            </a:endParaRPr>
          </a:p>
          <a:p>
            <a:r>
              <a:rPr lang="fr-CA" dirty="0" smtClean="0">
                <a:latin typeface="Arial" charset="0"/>
                <a:ea typeface="ＭＳ Ｐゴシック" charset="0"/>
                <a:cs typeface="ＭＳ Ｐゴシック" charset="0"/>
              </a:rPr>
              <a:t>Établit</a:t>
            </a:r>
            <a:r>
              <a:rPr lang="fr-CA" dirty="0" smtClean="0">
                <a:solidFill>
                  <a:srgbClr val="000000"/>
                </a:solidFill>
                <a:latin typeface="Arial" charset="0"/>
                <a:ea typeface="ＭＳ Ｐゴシック" charset="0"/>
                <a:cs typeface="ＭＳ Ｐゴシック" charset="0"/>
              </a:rPr>
              <a:t> les rôles et les responsabilités, y compris la gouvernance partagée</a:t>
            </a:r>
          </a:p>
          <a:p>
            <a:endParaRPr lang="fr-CA" dirty="0" smtClean="0">
              <a:solidFill>
                <a:srgbClr val="000000"/>
              </a:solidFill>
              <a:latin typeface="Arial" charset="0"/>
              <a:ea typeface="ＭＳ Ｐゴシック" charset="0"/>
              <a:cs typeface="ＭＳ Ｐゴシック" charset="0"/>
            </a:endParaRPr>
          </a:p>
          <a:p>
            <a:r>
              <a:rPr lang="fr-CA" dirty="0" smtClean="0">
                <a:latin typeface="Arial" charset="0"/>
                <a:ea typeface="ＭＳ Ｐゴシック" charset="0"/>
                <a:cs typeface="ＭＳ Ｐゴシック" charset="0"/>
              </a:rPr>
              <a:t>Détermine les priorités d’investissement</a:t>
            </a:r>
            <a:endParaRPr lang="fr-CA" dirty="0">
              <a:solidFill>
                <a:srgbClr val="000000"/>
              </a:solidFill>
              <a:latin typeface="Arial" charset="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7AD5E19B-1961-2E49-8E91-93F8DD40745A}" type="slidenum">
              <a:rPr lang="en-US"/>
              <a:pPr>
                <a:defRPr/>
              </a:pPr>
              <a:t>2</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936158508"/>
              </p:ext>
            </p:extLst>
          </p:nvPr>
        </p:nvGraphicFramePr>
        <p:xfrm>
          <a:off x="1042988" y="1341438"/>
          <a:ext cx="5041900" cy="6021387"/>
        </p:xfrm>
        <a:graphic>
          <a:graphicData uri="http://schemas.openxmlformats.org/presentationml/2006/ole">
            <mc:AlternateContent xmlns:mc="http://schemas.openxmlformats.org/markup-compatibility/2006">
              <mc:Choice xmlns:v="urn:schemas-microsoft-com:vml" Requires="v">
                <p:oleObj spid="_x0000_s255026" name="Acrobat Document" r:id="rId4" imgW="7763760" imgH="10050480" progId="AcroExch.Document.7">
                  <p:embed/>
                </p:oleObj>
              </mc:Choice>
              <mc:Fallback>
                <p:oleObj name="Acrobat Document" r:id="rId4" imgW="7763760" imgH="10050480" progId="AcroExch.Document.7">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341438"/>
                        <a:ext cx="5041900" cy="602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35270202"/>
      </p:ext>
    </p:extLst>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
            </p:custDataLst>
          </p:nvPr>
        </p:nvSpPr>
        <p:spPr>
          <a:xfrm>
            <a:off x="152400" y="17463"/>
            <a:ext cx="8839200" cy="831850"/>
          </a:xfrm>
        </p:spPr>
        <p:txBody>
          <a:bodyPr/>
          <a:lstStyle/>
          <a:p>
            <a:pPr eaLnBrk="1" hangingPunct="1"/>
            <a:r>
              <a:rPr lang="fr-CA" sz="2800" dirty="0" smtClean="0"/>
              <a:t>Composantes du Système national </a:t>
            </a:r>
            <a:br>
              <a:rPr lang="fr-CA" sz="2800" dirty="0" smtClean="0"/>
            </a:br>
            <a:r>
              <a:rPr lang="fr-CA" sz="2800" dirty="0" smtClean="0"/>
              <a:t>d’alertes au public</a:t>
            </a:r>
          </a:p>
        </p:txBody>
      </p:sp>
      <p:sp>
        <p:nvSpPr>
          <p:cNvPr id="4" name="Rectangle 3"/>
          <p:cNvSpPr/>
          <p:nvPr/>
        </p:nvSpPr>
        <p:spPr bwMode="auto">
          <a:xfrm>
            <a:off x="1259632" y="1130871"/>
            <a:ext cx="2520280" cy="14401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chemeClr val="tx1"/>
              </a:buClr>
              <a:buSzTx/>
              <a:buFont typeface="Arial" charset="0"/>
              <a:buChar char="­"/>
              <a:tabLst/>
            </a:pPr>
            <a:endParaRPr kumimoji="0" lang="en-US" sz="1200" b="0" i="0" u="none" strike="noStrike" cap="none" normalizeH="0" baseline="0" smtClean="0">
              <a:ln>
                <a:noFill/>
              </a:ln>
              <a:solidFill>
                <a:schemeClr val="tx1"/>
              </a:solidFill>
              <a:effectLst/>
              <a:latin typeface="Arial" charset="0"/>
            </a:endParaRPr>
          </a:p>
        </p:txBody>
      </p:sp>
      <p:pic>
        <p:nvPicPr>
          <p:cNvPr id="2560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7" y="1274888"/>
            <a:ext cx="7560840" cy="517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62180"/>
      </p:ext>
    </p:extLst>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15888"/>
            <a:ext cx="8229600" cy="838200"/>
          </a:xfrm>
        </p:spPr>
        <p:txBody>
          <a:bodyPr/>
          <a:lstStyle/>
          <a:p>
            <a:pPr algn="ctr" eaLnBrk="1" hangingPunct="1"/>
            <a:r>
              <a:rPr lang="fr-CA" dirty="0" smtClean="0"/>
              <a:t>Système </a:t>
            </a:r>
            <a:r>
              <a:rPr lang="fr-CA" dirty="0" err="1" smtClean="0"/>
              <a:t>interorganisationnel</a:t>
            </a:r>
            <a:r>
              <a:rPr lang="fr-CA" dirty="0" smtClean="0"/>
              <a:t> de connaissance de la situation (</a:t>
            </a:r>
            <a:r>
              <a:rPr lang="fr-CA" dirty="0" err="1" smtClean="0"/>
              <a:t>SICS</a:t>
            </a:r>
            <a:r>
              <a:rPr lang="fr-CA" dirty="0" smtClean="0"/>
              <a:t>)</a:t>
            </a:r>
            <a:endParaRPr lang="en-CA" dirty="0" smtClean="0"/>
          </a:p>
        </p:txBody>
      </p:sp>
      <p:sp>
        <p:nvSpPr>
          <p:cNvPr id="17411" name="Rectangle 4"/>
          <p:cNvSpPr>
            <a:spLocks noGrp="1" noChangeArrowheads="1"/>
          </p:cNvSpPr>
          <p:nvPr>
            <p:ph type="body" idx="1"/>
          </p:nvPr>
        </p:nvSpPr>
        <p:spPr>
          <a:xfrm>
            <a:off x="684213" y="1412875"/>
            <a:ext cx="7713662" cy="4525963"/>
          </a:xfrm>
          <a:noFill/>
        </p:spPr>
        <p:txBody>
          <a:bodyPr/>
          <a:lstStyle/>
          <a:p>
            <a:pPr eaLnBrk="1" hangingPunct="1">
              <a:lnSpc>
                <a:spcPct val="90000"/>
              </a:lnSpc>
            </a:pPr>
            <a:r>
              <a:rPr lang="fr-CA" sz="1600" dirty="0" smtClean="0">
                <a:solidFill>
                  <a:schemeClr val="tx1"/>
                </a:solidFill>
              </a:rPr>
              <a:t>Le SICS est un système composé de systèmes conçu pour faciliter la communication en temps quasi réel de renseignements géo positionnés liés à la connaissance de la situation entre les organisations chargées de la gestion des urgences au Canada et avec des partenaires internationaux.</a:t>
            </a:r>
            <a:endParaRPr lang="en-CA" sz="1600" dirty="0" smtClean="0">
              <a:solidFill>
                <a:schemeClr val="tx1"/>
              </a:solidFill>
            </a:endParaRPr>
          </a:p>
          <a:p>
            <a:pPr eaLnBrk="1" hangingPunct="1">
              <a:lnSpc>
                <a:spcPct val="90000"/>
              </a:lnSpc>
            </a:pPr>
            <a:endParaRPr lang="en-CA" sz="1600" dirty="0" smtClean="0">
              <a:solidFill>
                <a:schemeClr val="tx1"/>
              </a:solidFill>
            </a:endParaRPr>
          </a:p>
          <a:p>
            <a:pPr eaLnBrk="1" hangingPunct="1">
              <a:lnSpc>
                <a:spcPct val="90000"/>
              </a:lnSpc>
            </a:pPr>
            <a:r>
              <a:rPr lang="fr-CA" sz="1600" dirty="0" smtClean="0">
                <a:solidFill>
                  <a:schemeClr val="tx1"/>
                </a:solidFill>
              </a:rPr>
              <a:t>Le </a:t>
            </a:r>
            <a:r>
              <a:rPr lang="fr-CA" sz="1600" dirty="0" err="1" smtClean="0">
                <a:solidFill>
                  <a:schemeClr val="tx1"/>
                </a:solidFill>
              </a:rPr>
              <a:t>SICS</a:t>
            </a:r>
            <a:r>
              <a:rPr lang="fr-CA" sz="1600" dirty="0" smtClean="0">
                <a:solidFill>
                  <a:schemeClr val="tx1"/>
                </a:solidFill>
              </a:rPr>
              <a:t> relie les systèmes des partenaires chargés de la gestion des urgences grâce aux normes, aux protocoles et aux politiques opérationnelles ouverts en matière d’interopérabilité.</a:t>
            </a:r>
            <a:endParaRPr lang="en-CA" sz="1600" dirty="0" smtClean="0">
              <a:solidFill>
                <a:schemeClr val="tx1"/>
              </a:solidFill>
            </a:endParaRPr>
          </a:p>
          <a:p>
            <a:pPr eaLnBrk="1" hangingPunct="1">
              <a:lnSpc>
                <a:spcPct val="90000"/>
              </a:lnSpc>
            </a:pPr>
            <a:endParaRPr lang="en-CA" sz="1600" dirty="0" smtClean="0">
              <a:solidFill>
                <a:schemeClr val="tx1"/>
              </a:solidFill>
            </a:endParaRPr>
          </a:p>
          <a:p>
            <a:pPr eaLnBrk="1" hangingPunct="1">
              <a:lnSpc>
                <a:spcPct val="90000"/>
              </a:lnSpc>
            </a:pPr>
            <a:r>
              <a:rPr lang="fr-CA" sz="1600" dirty="0" smtClean="0">
                <a:solidFill>
                  <a:schemeClr val="tx1"/>
                </a:solidFill>
              </a:rPr>
              <a:t>La mise en place du </a:t>
            </a:r>
            <a:r>
              <a:rPr lang="fr-CA" sz="1600" dirty="0" err="1" smtClean="0">
                <a:solidFill>
                  <a:schemeClr val="tx1"/>
                </a:solidFill>
              </a:rPr>
              <a:t>SICS</a:t>
            </a:r>
            <a:r>
              <a:rPr lang="fr-CA" sz="1600" dirty="0" smtClean="0">
                <a:solidFill>
                  <a:schemeClr val="tx1"/>
                </a:solidFill>
              </a:rPr>
              <a:t> est une priorité des partenaires fédéraux, provinciaux et territoriaux en matière d’interopérabilité (mesure de suivi inscrite dans le </a:t>
            </a:r>
            <a:r>
              <a:rPr lang="fr-CA" sz="1600" b="1" dirty="0" smtClean="0">
                <a:solidFill>
                  <a:schemeClr val="tx1"/>
                </a:solidFill>
              </a:rPr>
              <a:t>Plan d’action d’interopérabilité des communications pour le Canada</a:t>
            </a:r>
            <a:r>
              <a:rPr lang="fr-CA" sz="1600" dirty="0" smtClean="0">
                <a:solidFill>
                  <a:schemeClr val="tx1"/>
                </a:solidFill>
              </a:rPr>
              <a:t>).</a:t>
            </a:r>
            <a:endParaRPr lang="en-CA" sz="1600" dirty="0" smtClean="0">
              <a:solidFill>
                <a:schemeClr val="tx1"/>
              </a:solidFill>
            </a:endParaRPr>
          </a:p>
          <a:p>
            <a:pPr eaLnBrk="1" hangingPunct="1">
              <a:lnSpc>
                <a:spcPct val="90000"/>
              </a:lnSpc>
            </a:pPr>
            <a:endParaRPr lang="en-CA" sz="1600" dirty="0" smtClean="0">
              <a:solidFill>
                <a:schemeClr val="tx1"/>
              </a:solidFill>
            </a:endParaRPr>
          </a:p>
          <a:p>
            <a:pPr eaLnBrk="1" hangingPunct="1">
              <a:lnSpc>
                <a:spcPct val="90000"/>
              </a:lnSpc>
            </a:pPr>
            <a:r>
              <a:rPr lang="fr-CA" sz="1600" dirty="0" smtClean="0">
                <a:solidFill>
                  <a:schemeClr val="tx1"/>
                </a:solidFill>
              </a:rPr>
              <a:t>Le projet de mise en œuvre du </a:t>
            </a:r>
            <a:r>
              <a:rPr lang="fr-CA" sz="1600" dirty="0" err="1" smtClean="0">
                <a:solidFill>
                  <a:schemeClr val="tx1"/>
                </a:solidFill>
              </a:rPr>
              <a:t>SICS</a:t>
            </a:r>
            <a:r>
              <a:rPr lang="fr-CA" sz="1600" dirty="0" smtClean="0">
                <a:solidFill>
                  <a:schemeClr val="tx1"/>
                </a:solidFill>
              </a:rPr>
              <a:t> à l’échelle nationale (développement et soutien opérationnel) est un</a:t>
            </a:r>
            <a:r>
              <a:rPr lang="fr-CA" sz="1600" b="1" dirty="0" smtClean="0">
                <a:solidFill>
                  <a:schemeClr val="tx1"/>
                </a:solidFill>
              </a:rPr>
              <a:t> partenariat </a:t>
            </a:r>
            <a:r>
              <a:rPr lang="fr-CA" sz="1600" dirty="0" smtClean="0">
                <a:solidFill>
                  <a:schemeClr val="tx1"/>
                </a:solidFill>
              </a:rPr>
              <a:t>entre :</a:t>
            </a:r>
            <a:endParaRPr lang="en-CA" sz="1600" dirty="0" smtClean="0">
              <a:solidFill>
                <a:schemeClr val="tx1"/>
              </a:solidFill>
            </a:endParaRPr>
          </a:p>
          <a:p>
            <a:pPr lvl="1" eaLnBrk="1" hangingPunct="1">
              <a:lnSpc>
                <a:spcPct val="90000"/>
              </a:lnSpc>
            </a:pPr>
            <a:r>
              <a:rPr lang="fr-CA" sz="1600" dirty="0" smtClean="0"/>
              <a:t>Recherche et développement pour la défense Canada (Centre des sciences pour la sécurité)</a:t>
            </a:r>
            <a:endParaRPr lang="en-CA" sz="1600" dirty="0" smtClean="0"/>
          </a:p>
          <a:p>
            <a:pPr lvl="1" eaLnBrk="1" hangingPunct="1">
              <a:lnSpc>
                <a:spcPct val="90000"/>
              </a:lnSpc>
            </a:pPr>
            <a:r>
              <a:rPr lang="fr-CA" sz="1600" dirty="0" smtClean="0"/>
              <a:t>Ressources naturelles Canada (Direction de l’information cartographique)</a:t>
            </a:r>
            <a:r>
              <a:rPr lang="en-CA" sz="1600" dirty="0" smtClean="0"/>
              <a:t> </a:t>
            </a:r>
          </a:p>
          <a:p>
            <a:pPr lvl="1" eaLnBrk="1" hangingPunct="1">
              <a:lnSpc>
                <a:spcPct val="90000"/>
              </a:lnSpc>
            </a:pPr>
            <a:r>
              <a:rPr lang="fr-CA" sz="1600" dirty="0" smtClean="0"/>
              <a:t>Sécurité publique Canada (Bureau de développement de l’interopérabilité)</a:t>
            </a:r>
            <a:endParaRPr lang="en-US" sz="1600" dirty="0" smtClean="0"/>
          </a:p>
        </p:txBody>
      </p:sp>
    </p:spTree>
    <p:extLst>
      <p:ext uri="{BB962C8B-B14F-4D97-AF65-F5344CB8AC3E}">
        <p14:creationId xmlns:p14="http://schemas.microsoft.com/office/powerpoint/2010/main" val="696699162"/>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7950" y="96838"/>
            <a:ext cx="8229600" cy="838200"/>
          </a:xfrm>
        </p:spPr>
        <p:txBody>
          <a:bodyPr/>
          <a:lstStyle/>
          <a:p>
            <a:pPr algn="ctr" eaLnBrk="1" hangingPunct="1"/>
            <a:r>
              <a:rPr lang="en-CA" dirty="0" err="1" smtClean="0"/>
              <a:t>SICS</a:t>
            </a:r>
            <a:r>
              <a:rPr lang="en-CA" dirty="0" smtClean="0"/>
              <a:t> :</a:t>
            </a:r>
            <a:br>
              <a:rPr lang="en-CA" dirty="0" smtClean="0"/>
            </a:br>
            <a:r>
              <a:rPr lang="fr-CA" dirty="0" smtClean="0"/>
              <a:t>Approche économique et efficiente</a:t>
            </a:r>
            <a:endParaRPr lang="en-CA" dirty="0" smtClean="0"/>
          </a:p>
        </p:txBody>
      </p:sp>
      <p:sp>
        <p:nvSpPr>
          <p:cNvPr id="18435" name="Rectangle 3"/>
          <p:cNvSpPr>
            <a:spLocks noGrp="1" noChangeArrowheads="1"/>
          </p:cNvSpPr>
          <p:nvPr>
            <p:ph type="body" idx="1"/>
          </p:nvPr>
        </p:nvSpPr>
        <p:spPr>
          <a:xfrm>
            <a:off x="323528" y="1124744"/>
            <a:ext cx="7704856" cy="4574778"/>
          </a:xfrm>
        </p:spPr>
        <p:txBody>
          <a:bodyPr/>
          <a:lstStyle/>
          <a:p>
            <a:pPr eaLnBrk="1" hangingPunct="1"/>
            <a:r>
              <a:rPr lang="fr-CA" dirty="0" smtClean="0">
                <a:solidFill>
                  <a:schemeClr val="tx1"/>
                </a:solidFill>
              </a:rPr>
              <a:t>Les alertes et la communication des informations </a:t>
            </a:r>
            <a:r>
              <a:rPr lang="fr-CA" b="1" dirty="0" smtClean="0">
                <a:solidFill>
                  <a:schemeClr val="tx1"/>
                </a:solidFill>
              </a:rPr>
              <a:t>en temps réel </a:t>
            </a:r>
            <a:r>
              <a:rPr lang="fr-CA" dirty="0" smtClean="0">
                <a:solidFill>
                  <a:schemeClr val="tx1"/>
                </a:solidFill>
              </a:rPr>
              <a:t>peuvent contribuer à une meilleure connaissance de la situation et à la </a:t>
            </a:r>
            <a:r>
              <a:rPr lang="fr-CA" b="1" dirty="0" smtClean="0">
                <a:solidFill>
                  <a:schemeClr val="tx1"/>
                </a:solidFill>
              </a:rPr>
              <a:t>diminution des délais de réponse</a:t>
            </a:r>
            <a:r>
              <a:rPr lang="fr-CA" dirty="0" smtClean="0">
                <a:solidFill>
                  <a:schemeClr val="tx1"/>
                </a:solidFill>
              </a:rPr>
              <a:t>.</a:t>
            </a:r>
            <a:endParaRPr lang="en-CA" dirty="0" smtClean="0">
              <a:solidFill>
                <a:schemeClr val="tx1"/>
              </a:solidFill>
            </a:endParaRPr>
          </a:p>
          <a:p>
            <a:pPr eaLnBrk="1" hangingPunct="1"/>
            <a:r>
              <a:rPr lang="fr-CA" dirty="0" smtClean="0">
                <a:solidFill>
                  <a:schemeClr val="tx1"/>
                </a:solidFill>
              </a:rPr>
              <a:t>Le traitement </a:t>
            </a:r>
            <a:r>
              <a:rPr lang="fr-CA" b="1" dirty="0" smtClean="0">
                <a:solidFill>
                  <a:schemeClr val="tx1"/>
                </a:solidFill>
              </a:rPr>
              <a:t>plus rapide </a:t>
            </a:r>
            <a:r>
              <a:rPr lang="fr-CA" dirty="0" smtClean="0">
                <a:solidFill>
                  <a:schemeClr val="tx1"/>
                </a:solidFill>
              </a:rPr>
              <a:t>des renseignements grâce à la visualisation géographique et aux messages normalisés réduit la confusion et permet de consacrer plus de temps à la gestion des </a:t>
            </a:r>
            <a:r>
              <a:rPr lang="fr-CA" b="1" dirty="0" smtClean="0">
                <a:solidFill>
                  <a:schemeClr val="tx1"/>
                </a:solidFill>
              </a:rPr>
              <a:t>urgences</a:t>
            </a:r>
            <a:r>
              <a:rPr lang="fr-CA" dirty="0" smtClean="0">
                <a:solidFill>
                  <a:schemeClr val="tx1"/>
                </a:solidFill>
              </a:rPr>
              <a:t>.</a:t>
            </a:r>
            <a:endParaRPr lang="en-CA" dirty="0" smtClean="0">
              <a:solidFill>
                <a:schemeClr val="tx1"/>
              </a:solidFill>
            </a:endParaRPr>
          </a:p>
          <a:p>
            <a:pPr eaLnBrk="1" hangingPunct="1"/>
            <a:r>
              <a:rPr lang="fr-CA" dirty="0" smtClean="0">
                <a:solidFill>
                  <a:schemeClr val="tx1"/>
                </a:solidFill>
              </a:rPr>
              <a:t>La collaboration par le </a:t>
            </a:r>
            <a:r>
              <a:rPr lang="fr-CA" dirty="0" err="1" smtClean="0">
                <a:solidFill>
                  <a:schemeClr val="tx1"/>
                </a:solidFill>
              </a:rPr>
              <a:t>SICS</a:t>
            </a:r>
            <a:r>
              <a:rPr lang="fr-CA" dirty="0" smtClean="0">
                <a:solidFill>
                  <a:schemeClr val="tx1"/>
                </a:solidFill>
              </a:rPr>
              <a:t> </a:t>
            </a:r>
            <a:r>
              <a:rPr lang="fr-CA" b="1" dirty="0" smtClean="0">
                <a:solidFill>
                  <a:schemeClr val="tx1"/>
                </a:solidFill>
              </a:rPr>
              <a:t>réduit les coûts </a:t>
            </a:r>
            <a:r>
              <a:rPr lang="fr-CA" dirty="0" smtClean="0">
                <a:solidFill>
                  <a:schemeClr val="tx1"/>
                </a:solidFill>
              </a:rPr>
              <a:t>pour tous les participants, puisque les investissements existants pour l’acquisition d’outils de collecte des données et d’aide à la prise de décisions pourront être réutilisés partout au Canada.</a:t>
            </a:r>
            <a:endParaRPr lang="en-CA" dirty="0" smtClean="0">
              <a:solidFill>
                <a:schemeClr val="tx1"/>
              </a:solidFill>
            </a:endParaRPr>
          </a:p>
          <a:p>
            <a:pPr eaLnBrk="1" hangingPunct="1"/>
            <a:r>
              <a:rPr lang="fr-CA" dirty="0" smtClean="0">
                <a:solidFill>
                  <a:schemeClr val="tx1"/>
                </a:solidFill>
              </a:rPr>
              <a:t>Réduction de la bureaucratie et du</a:t>
            </a:r>
          </a:p>
          <a:p>
            <a:pPr eaLnBrk="1" hangingPunct="1">
              <a:buNone/>
            </a:pPr>
            <a:r>
              <a:rPr lang="fr-CA" dirty="0" smtClean="0">
                <a:solidFill>
                  <a:schemeClr val="tx1"/>
                </a:solidFill>
              </a:rPr>
              <a:t>	chevauchement des tâches.</a:t>
            </a:r>
            <a:endParaRPr lang="en-CA" dirty="0" smtClean="0">
              <a:solidFill>
                <a:schemeClr val="tx1"/>
              </a:solidFill>
            </a:endParaRPr>
          </a:p>
          <a:p>
            <a:pPr eaLnBrk="1" hangingPunct="1"/>
            <a:r>
              <a:rPr lang="fr-CA" b="1" dirty="0" smtClean="0">
                <a:solidFill>
                  <a:schemeClr val="tx1"/>
                </a:solidFill>
              </a:rPr>
              <a:t>Aucun</a:t>
            </a:r>
            <a:r>
              <a:rPr lang="fr-CA" dirty="0" smtClean="0">
                <a:solidFill>
                  <a:schemeClr val="tx1"/>
                </a:solidFill>
              </a:rPr>
              <a:t> nouvel outil n’est requis.</a:t>
            </a:r>
            <a:endParaRPr lang="en-CA" dirty="0" smtClean="0">
              <a:solidFill>
                <a:schemeClr val="tx1"/>
              </a:solidFill>
            </a:endParaRPr>
          </a:p>
          <a:p>
            <a:pPr eaLnBrk="1" hangingPunct="1">
              <a:buFont typeface="Arial" charset="0"/>
              <a:buNone/>
            </a:pPr>
            <a:endParaRPr lang="en-CA" dirty="0" smtClean="0"/>
          </a:p>
          <a:p>
            <a:pPr lvl="1" eaLnBrk="1" hangingPunct="1"/>
            <a:endParaRPr lang="en-CA" dirty="0" smtClean="0"/>
          </a:p>
          <a:p>
            <a:pPr eaLnBrk="1" hangingPunct="1"/>
            <a:endParaRPr lang="en-CA"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t="7855"/>
          <a:stretch>
            <a:fillRect/>
          </a:stretch>
        </p:blipFill>
        <p:spPr bwMode="auto">
          <a:xfrm>
            <a:off x="5219700" y="4005263"/>
            <a:ext cx="3390900" cy="2457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0980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536" y="0"/>
            <a:ext cx="8229600" cy="838200"/>
          </a:xfrm>
        </p:spPr>
        <p:txBody>
          <a:bodyPr/>
          <a:lstStyle/>
          <a:p>
            <a:r>
              <a:rPr lang="fr-CA" smtClean="0"/>
              <a:t>SICS : Modèle d’échange d’information</a:t>
            </a:r>
          </a:p>
        </p:txBody>
      </p:sp>
      <p:sp>
        <p:nvSpPr>
          <p:cNvPr id="4" name="Diamond 3"/>
          <p:cNvSpPr/>
          <p:nvPr/>
        </p:nvSpPr>
        <p:spPr>
          <a:xfrm>
            <a:off x="755650" y="2873375"/>
            <a:ext cx="1562100" cy="13462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fr-CA" b="1" smtClean="0">
                <a:solidFill>
                  <a:srgbClr val="800080"/>
                </a:solidFill>
              </a:rPr>
              <a:t>Vos outils</a:t>
            </a:r>
            <a:endParaRPr lang="fr-CA" b="1">
              <a:solidFill>
                <a:srgbClr val="800080"/>
              </a:solidFill>
            </a:endParaRPr>
          </a:p>
        </p:txBody>
      </p:sp>
      <p:pic>
        <p:nvPicPr>
          <p:cNvPr id="29700" name="Picture 2" descr="C:\Users\DCA\AppData\Local\Microsoft\Windows\Temporary Internet Files\Low\Content.IE5\7B30PRYS\MC90043395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3284538"/>
            <a:ext cx="93662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descr="C:\Users\DCA\AppData\Local\Microsoft\Windows\Temporary Internet Files\Low\Content.IE5\5JSQFN1I\MC90043392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5938" y="2781300"/>
            <a:ext cx="10445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C:\Users\DCA\AppData\Local\Microsoft\Windows\Temporary Internet Files\Low\Content.IE5\387FAU86\MC90043487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5938" y="170180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descr="C:\Users\DCA\AppData\Local\Microsoft\Windows\Temporary Internet Files\Low\Content.IE5\WAEEYGPD\MC90043392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4500" y="3789363"/>
            <a:ext cx="11160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6" descr="C:\Users\DCA\AppData\Local\Microsoft\Windows\Temporary Internet Files\Low\Content.IE5\CWMWM5Z5\MC900433937[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3887" y="4941168"/>
            <a:ext cx="900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amond 9"/>
          <p:cNvSpPr/>
          <p:nvPr/>
        </p:nvSpPr>
        <p:spPr>
          <a:xfrm>
            <a:off x="6465888" y="2947988"/>
            <a:ext cx="1562100" cy="13462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fr-CA" b="1" smtClean="0">
                <a:solidFill>
                  <a:srgbClr val="000000"/>
                </a:solidFill>
              </a:rPr>
              <a:t>Their Tools</a:t>
            </a:r>
            <a:endParaRPr lang="fr-CA" b="1">
              <a:solidFill>
                <a:srgbClr val="000000"/>
              </a:solidFill>
            </a:endParaRPr>
          </a:p>
        </p:txBody>
      </p:sp>
      <p:sp>
        <p:nvSpPr>
          <p:cNvPr id="11" name="Left-Right Arrow 10"/>
          <p:cNvSpPr/>
          <p:nvPr/>
        </p:nvSpPr>
        <p:spPr>
          <a:xfrm>
            <a:off x="2773363" y="3573463"/>
            <a:ext cx="792162" cy="341312"/>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fr-CA">
              <a:solidFill>
                <a:srgbClr val="FFFFFF"/>
              </a:solidFill>
            </a:endParaRPr>
          </a:p>
        </p:txBody>
      </p:sp>
      <p:cxnSp>
        <p:nvCxnSpPr>
          <p:cNvPr id="13" name="Straight Connector 12"/>
          <p:cNvCxnSpPr/>
          <p:nvPr/>
        </p:nvCxnSpPr>
        <p:spPr>
          <a:xfrm rot="5400000">
            <a:off x="1620044" y="3788569"/>
            <a:ext cx="216058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708" name="TextBox 22"/>
          <p:cNvSpPr txBox="1">
            <a:spLocks noChangeArrowheads="1"/>
          </p:cNvSpPr>
          <p:nvPr/>
        </p:nvSpPr>
        <p:spPr bwMode="auto">
          <a:xfrm>
            <a:off x="2330450" y="4849813"/>
            <a:ext cx="870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9pPr>
          </a:lstStyle>
          <a:p>
            <a:pPr eaLnBrk="1" hangingPunct="1">
              <a:buClr>
                <a:srgbClr val="000000"/>
              </a:buClr>
              <a:buNone/>
            </a:pPr>
            <a:r>
              <a:rPr lang="fr-CA" sz="1400" dirty="0" smtClean="0">
                <a:ea typeface="MS PGothic" pitchFamily="34" charset="-128"/>
              </a:rPr>
              <a:t>Pare-feu</a:t>
            </a:r>
          </a:p>
        </p:txBody>
      </p:sp>
      <p:sp>
        <p:nvSpPr>
          <p:cNvPr id="29709" name="TextBox 27"/>
          <p:cNvSpPr txBox="1">
            <a:spLocks noChangeArrowheads="1"/>
          </p:cNvSpPr>
          <p:nvPr/>
        </p:nvSpPr>
        <p:spPr bwMode="auto">
          <a:xfrm>
            <a:off x="5857875" y="4868863"/>
            <a:ext cx="9012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9pPr>
          </a:lstStyle>
          <a:p>
            <a:pPr eaLnBrk="1" hangingPunct="1">
              <a:buClr>
                <a:srgbClr val="000000"/>
              </a:buClr>
              <a:buNone/>
            </a:pPr>
            <a:r>
              <a:rPr lang="fr-CA" sz="1400" dirty="0" smtClean="0">
                <a:ea typeface="MS PGothic" pitchFamily="34" charset="-128"/>
              </a:rPr>
              <a:t>Pare-feu</a:t>
            </a:r>
          </a:p>
        </p:txBody>
      </p:sp>
      <p:sp>
        <p:nvSpPr>
          <p:cNvPr id="29710" name="TextBox 22"/>
          <p:cNvSpPr txBox="1">
            <a:spLocks noChangeArrowheads="1"/>
          </p:cNvSpPr>
          <p:nvPr/>
        </p:nvSpPr>
        <p:spPr bwMode="auto">
          <a:xfrm>
            <a:off x="719138" y="4567238"/>
            <a:ext cx="1287532"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9pPr>
          </a:lstStyle>
          <a:p>
            <a:pPr eaLnBrk="1" hangingPunct="1">
              <a:buClr>
                <a:srgbClr val="000000"/>
              </a:buClr>
              <a:buNone/>
            </a:pPr>
            <a:r>
              <a:rPr lang="fr-CA" dirty="0" smtClean="0">
                <a:solidFill>
                  <a:srgbClr val="000000"/>
                </a:solidFill>
                <a:ea typeface="MS PGothic" pitchFamily="34" charset="-128"/>
              </a:rPr>
              <a:t>- </a:t>
            </a:r>
            <a:r>
              <a:rPr lang="fr-CA" dirty="0" err="1" smtClean="0">
                <a:solidFill>
                  <a:srgbClr val="000000"/>
                </a:solidFill>
                <a:ea typeface="MS PGothic" pitchFamily="34" charset="-128"/>
              </a:rPr>
              <a:t>SIG</a:t>
            </a:r>
            <a:r>
              <a:rPr lang="fr-CA" dirty="0" smtClean="0">
                <a:solidFill>
                  <a:srgbClr val="000000"/>
                </a:solidFill>
                <a:ea typeface="MS PGothic" pitchFamily="34" charset="-128"/>
              </a:rPr>
              <a:t>, </a:t>
            </a:r>
            <a:r>
              <a:rPr lang="fr-CA" dirty="0" err="1" smtClean="0">
                <a:solidFill>
                  <a:srgbClr val="000000"/>
                </a:solidFill>
                <a:ea typeface="MS PGothic" pitchFamily="34" charset="-128"/>
              </a:rPr>
              <a:t>SGI</a:t>
            </a:r>
            <a:endParaRPr lang="fr-CA" dirty="0" smtClean="0">
              <a:solidFill>
                <a:srgbClr val="000000"/>
              </a:solidFill>
              <a:ea typeface="MS PGothic" pitchFamily="34" charset="-128"/>
            </a:endParaRPr>
          </a:p>
          <a:p>
            <a:pPr eaLnBrk="1" hangingPunct="1">
              <a:buClr>
                <a:srgbClr val="000000"/>
              </a:buClr>
              <a:buNone/>
            </a:pPr>
            <a:r>
              <a:rPr lang="fr-CA" dirty="0" smtClean="0">
                <a:solidFill>
                  <a:srgbClr val="000000"/>
                </a:solidFill>
                <a:ea typeface="MS PGothic" pitchFamily="34" charset="-128"/>
              </a:rPr>
              <a:t>- CAO, capteurs</a:t>
            </a:r>
          </a:p>
          <a:p>
            <a:pPr eaLnBrk="1" hangingPunct="1">
              <a:buClr>
                <a:srgbClr val="000000"/>
              </a:buClr>
              <a:buNone/>
            </a:pPr>
            <a:r>
              <a:rPr lang="fr-CA" dirty="0" smtClean="0">
                <a:solidFill>
                  <a:srgbClr val="000000"/>
                </a:solidFill>
                <a:ea typeface="MS PGothic" pitchFamily="34" charset="-128"/>
              </a:rPr>
              <a:t>- Analyses, etc.</a:t>
            </a:r>
          </a:p>
        </p:txBody>
      </p:sp>
      <p:sp>
        <p:nvSpPr>
          <p:cNvPr id="19" name="Left-Right Arrow 18"/>
          <p:cNvSpPr/>
          <p:nvPr/>
        </p:nvSpPr>
        <p:spPr>
          <a:xfrm>
            <a:off x="2771775" y="4095750"/>
            <a:ext cx="792163" cy="341313"/>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fr-CA">
              <a:solidFill>
                <a:srgbClr val="FFFFFF"/>
              </a:solidFill>
            </a:endParaRPr>
          </a:p>
        </p:txBody>
      </p:sp>
      <p:sp>
        <p:nvSpPr>
          <p:cNvPr id="20" name="Left-Right Arrow 19"/>
          <p:cNvSpPr/>
          <p:nvPr/>
        </p:nvSpPr>
        <p:spPr>
          <a:xfrm>
            <a:off x="2771775" y="3140075"/>
            <a:ext cx="792163" cy="341313"/>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fr-CA">
              <a:solidFill>
                <a:srgbClr val="FFFFFF"/>
              </a:solidFill>
            </a:endParaRPr>
          </a:p>
        </p:txBody>
      </p:sp>
      <p:sp>
        <p:nvSpPr>
          <p:cNvPr id="21" name="Left-Right Arrow 20"/>
          <p:cNvSpPr/>
          <p:nvPr/>
        </p:nvSpPr>
        <p:spPr>
          <a:xfrm>
            <a:off x="5435600" y="3573463"/>
            <a:ext cx="792163" cy="341312"/>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fr-CA">
              <a:solidFill>
                <a:srgbClr val="FFFFFF"/>
              </a:solidFill>
            </a:endParaRPr>
          </a:p>
        </p:txBody>
      </p:sp>
      <p:cxnSp>
        <p:nvCxnSpPr>
          <p:cNvPr id="22" name="Straight Connector 21"/>
          <p:cNvCxnSpPr/>
          <p:nvPr/>
        </p:nvCxnSpPr>
        <p:spPr>
          <a:xfrm rot="5400000">
            <a:off x="5291931" y="3788569"/>
            <a:ext cx="216058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3" name="Left-Right Arrow 22"/>
          <p:cNvSpPr/>
          <p:nvPr/>
        </p:nvSpPr>
        <p:spPr>
          <a:xfrm>
            <a:off x="5435600" y="4095750"/>
            <a:ext cx="792163" cy="341313"/>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fr-CA">
              <a:solidFill>
                <a:srgbClr val="FFFFFF"/>
              </a:solidFill>
            </a:endParaRPr>
          </a:p>
        </p:txBody>
      </p:sp>
      <p:sp>
        <p:nvSpPr>
          <p:cNvPr id="24" name="Left-Right Arrow 23"/>
          <p:cNvSpPr/>
          <p:nvPr/>
        </p:nvSpPr>
        <p:spPr>
          <a:xfrm>
            <a:off x="5435600" y="3140075"/>
            <a:ext cx="792163" cy="341313"/>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fr-CA">
              <a:solidFill>
                <a:srgbClr val="FFFFFF"/>
              </a:solidFill>
            </a:endParaRPr>
          </a:p>
        </p:txBody>
      </p:sp>
      <p:sp>
        <p:nvSpPr>
          <p:cNvPr id="29717" name="TextBox 22"/>
          <p:cNvSpPr txBox="1">
            <a:spLocks noChangeArrowheads="1"/>
          </p:cNvSpPr>
          <p:nvPr/>
        </p:nvSpPr>
        <p:spPr bwMode="auto">
          <a:xfrm>
            <a:off x="7085013" y="4900613"/>
            <a:ext cx="1436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Font typeface="Arial" charset="0"/>
              <a:buChar char="­"/>
              <a:defRPr sz="1200">
                <a:solidFill>
                  <a:schemeClr val="tx1"/>
                </a:solidFill>
                <a:latin typeface="Arial" charset="0"/>
                <a:cs typeface="Arial" charset="0"/>
              </a:defRPr>
            </a:lvl9pPr>
          </a:lstStyle>
          <a:p>
            <a:pPr eaLnBrk="1" hangingPunct="1">
              <a:buClr>
                <a:srgbClr val="000000"/>
              </a:buClr>
              <a:buNone/>
            </a:pPr>
            <a:r>
              <a:rPr lang="fr-CA" dirty="0" smtClean="0">
                <a:solidFill>
                  <a:srgbClr val="000000"/>
                </a:solidFill>
                <a:ea typeface="MS PGothic" pitchFamily="34" charset="-128"/>
              </a:rPr>
              <a:t>Bureau ou mobile</a:t>
            </a:r>
          </a:p>
        </p:txBody>
      </p:sp>
      <p:sp>
        <p:nvSpPr>
          <p:cNvPr id="26" name="Diamond 25"/>
          <p:cNvSpPr/>
          <p:nvPr/>
        </p:nvSpPr>
        <p:spPr>
          <a:xfrm>
            <a:off x="908050" y="3025775"/>
            <a:ext cx="1562100" cy="13462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fr-CA" b="1" smtClean="0">
                <a:solidFill>
                  <a:srgbClr val="800080"/>
                </a:solidFill>
              </a:rPr>
              <a:t>Vos outils</a:t>
            </a:r>
            <a:endParaRPr lang="fr-CA" b="1">
              <a:solidFill>
                <a:srgbClr val="800080"/>
              </a:solidFill>
            </a:endParaRPr>
          </a:p>
        </p:txBody>
      </p:sp>
      <p:sp>
        <p:nvSpPr>
          <p:cNvPr id="27" name="Diamond 26"/>
          <p:cNvSpPr/>
          <p:nvPr/>
        </p:nvSpPr>
        <p:spPr>
          <a:xfrm>
            <a:off x="1060450" y="3178175"/>
            <a:ext cx="1562100" cy="13462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None/>
              <a:defRPr/>
            </a:pPr>
            <a:r>
              <a:rPr lang="fr-CA" b="1" smtClean="0">
                <a:solidFill>
                  <a:schemeClr val="tx1"/>
                </a:solidFill>
              </a:rPr>
              <a:t>Vos outils</a:t>
            </a:r>
            <a:endParaRPr lang="fr-CA" b="1">
              <a:solidFill>
                <a:schemeClr val="tx1"/>
              </a:solidFill>
            </a:endParaRPr>
          </a:p>
        </p:txBody>
      </p:sp>
      <p:sp>
        <p:nvSpPr>
          <p:cNvPr id="28" name="Diamond 27"/>
          <p:cNvSpPr/>
          <p:nvPr/>
        </p:nvSpPr>
        <p:spPr>
          <a:xfrm>
            <a:off x="6618288" y="3068638"/>
            <a:ext cx="1562100" cy="13462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fr-CA" b="1" smtClean="0">
                <a:solidFill>
                  <a:srgbClr val="000000"/>
                </a:solidFill>
              </a:rPr>
              <a:t>Their Tools</a:t>
            </a:r>
            <a:endParaRPr lang="fr-CA" b="1">
              <a:solidFill>
                <a:srgbClr val="000000"/>
              </a:solidFill>
            </a:endParaRPr>
          </a:p>
        </p:txBody>
      </p:sp>
      <p:sp>
        <p:nvSpPr>
          <p:cNvPr id="29" name="Diamond 28"/>
          <p:cNvSpPr/>
          <p:nvPr/>
        </p:nvSpPr>
        <p:spPr>
          <a:xfrm>
            <a:off x="6770688" y="3221038"/>
            <a:ext cx="1562100" cy="13462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None/>
              <a:defRPr/>
            </a:pPr>
            <a:r>
              <a:rPr lang="fr-CA" b="1" smtClean="0">
                <a:solidFill>
                  <a:srgbClr val="000000"/>
                </a:solidFill>
              </a:rPr>
              <a:t>Leurs outils</a:t>
            </a:r>
            <a:endParaRPr lang="fr-CA" b="1">
              <a:solidFill>
                <a:srgbClr val="000000"/>
              </a:solidFill>
            </a:endParaRPr>
          </a:p>
        </p:txBody>
      </p:sp>
      <p:pic>
        <p:nvPicPr>
          <p:cNvPr id="29722" name="Picture 2" descr="http://www.gembapantarei.com/drop%20in%20bucket.jpg"/>
          <p:cNvPicPr>
            <a:picLocks noChangeAspect="1" noChangeArrowheads="1"/>
          </p:cNvPicPr>
          <p:nvPr/>
        </p:nvPicPr>
        <p:blipFill>
          <a:blip r:embed="rId8" cstate="print">
            <a:extLst>
              <a:ext uri="{28A0092B-C50C-407E-A947-70E740481C1C}">
                <a14:useLocalDpi xmlns:a14="http://schemas.microsoft.com/office/drawing/2010/main" val="0"/>
              </a:ext>
            </a:extLst>
          </a:blip>
          <a:srcRect l="4305" t="33012" r="12885" b="11714"/>
          <a:stretch>
            <a:fillRect/>
          </a:stretch>
        </p:blipFill>
        <p:spPr bwMode="auto">
          <a:xfrm>
            <a:off x="3886200" y="31448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3" name="Rectangle 2"/>
          <p:cNvSpPr>
            <a:spLocks noChangeArrowheads="1"/>
          </p:cNvSpPr>
          <p:nvPr/>
        </p:nvSpPr>
        <p:spPr bwMode="auto">
          <a:xfrm>
            <a:off x="2376488" y="1793875"/>
            <a:ext cx="45720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None/>
            </a:pPr>
            <a:r>
              <a:rPr lang="fr-CA" dirty="0" smtClean="0">
                <a:solidFill>
                  <a:srgbClr val="000000"/>
                </a:solidFill>
              </a:rPr>
              <a:t>Échanger l’information une seule fois...</a:t>
            </a:r>
          </a:p>
          <a:p>
            <a:pPr algn="ctr">
              <a:buClr>
                <a:srgbClr val="000000"/>
              </a:buClr>
              <a:buNone/>
            </a:pPr>
            <a:r>
              <a:rPr lang="fr-CA" dirty="0" smtClean="0">
                <a:solidFill>
                  <a:srgbClr val="000000"/>
                </a:solidFill>
              </a:rPr>
              <a:t>plutôt qu’une fois par intervenant</a:t>
            </a:r>
          </a:p>
        </p:txBody>
      </p:sp>
      <p:sp>
        <p:nvSpPr>
          <p:cNvPr id="29724" name="Rectangle 11"/>
          <p:cNvSpPr>
            <a:spLocks noChangeArrowheads="1"/>
          </p:cNvSpPr>
          <p:nvPr/>
        </p:nvSpPr>
        <p:spPr bwMode="auto">
          <a:xfrm>
            <a:off x="3352800" y="4592638"/>
            <a:ext cx="23622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buClr>
                <a:srgbClr val="000000"/>
              </a:buClr>
            </a:pPr>
            <a:r>
              <a:rPr lang="fr-CA" dirty="0" smtClean="0">
                <a:solidFill>
                  <a:srgbClr val="000000"/>
                </a:solidFill>
              </a:rPr>
              <a:t>Lieu et type d’événement</a:t>
            </a:r>
          </a:p>
          <a:p>
            <a:pPr marL="171450" indent="-171450">
              <a:buClr>
                <a:srgbClr val="000000"/>
              </a:buClr>
            </a:pPr>
            <a:r>
              <a:rPr lang="fr-CA" dirty="0" smtClean="0">
                <a:solidFill>
                  <a:srgbClr val="000000"/>
                </a:solidFill>
              </a:rPr>
              <a:t>Urgence, gravité, certitude, état</a:t>
            </a:r>
          </a:p>
          <a:p>
            <a:pPr marL="171450" indent="-171450">
              <a:buClr>
                <a:srgbClr val="000000"/>
              </a:buClr>
            </a:pPr>
            <a:r>
              <a:rPr lang="fr-CA" dirty="0" smtClean="0"/>
              <a:t>Durée</a:t>
            </a:r>
          </a:p>
          <a:p>
            <a:pPr marL="171450" indent="-171450">
              <a:buClr>
                <a:srgbClr val="000000"/>
              </a:buClr>
            </a:pPr>
            <a:r>
              <a:rPr lang="fr-CA" dirty="0" smtClean="0">
                <a:solidFill>
                  <a:srgbClr val="000000"/>
                </a:solidFill>
              </a:rPr>
              <a:t>Types d’intervention</a:t>
            </a:r>
          </a:p>
          <a:p>
            <a:pPr marL="171450" indent="-171450">
              <a:buClr>
                <a:srgbClr val="000000"/>
              </a:buClr>
            </a:pPr>
            <a:r>
              <a:rPr lang="fr-CA" dirty="0" smtClean="0">
                <a:solidFill>
                  <a:srgbClr val="000000"/>
                </a:solidFill>
              </a:rPr>
              <a:t>Liens vers des renseignements supplémentaires</a:t>
            </a:r>
          </a:p>
          <a:p>
            <a:pPr marL="171450" indent="-171450">
              <a:buClr>
                <a:srgbClr val="000000"/>
              </a:buClr>
            </a:pPr>
            <a:endParaRPr lang="fr-CA" dirty="0" smtClean="0">
              <a:solidFill>
                <a:srgbClr val="000000"/>
              </a:solidFill>
            </a:endParaRPr>
          </a:p>
          <a:p>
            <a:pPr lvl="1">
              <a:buClr>
                <a:srgbClr val="000000"/>
              </a:buClr>
            </a:pPr>
            <a:endParaRPr lang="fr-CA" dirty="0" smtClean="0">
              <a:solidFill>
                <a:srgbClr val="000000"/>
              </a:solidFill>
            </a:endParaRPr>
          </a:p>
        </p:txBody>
      </p:sp>
    </p:spTree>
    <p:extLst>
      <p:ext uri="{BB962C8B-B14F-4D97-AF65-F5344CB8AC3E}">
        <p14:creationId xmlns:p14="http://schemas.microsoft.com/office/powerpoint/2010/main" val="3545597769"/>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15888"/>
            <a:ext cx="8229600" cy="838200"/>
          </a:xfrm>
        </p:spPr>
        <p:txBody>
          <a:bodyPr/>
          <a:lstStyle/>
          <a:p>
            <a:pPr algn="ctr" eaLnBrk="1" hangingPunct="1"/>
            <a:r>
              <a:rPr lang="fr-CA" dirty="0" smtClean="0"/>
              <a:t>Système </a:t>
            </a:r>
            <a:r>
              <a:rPr lang="fr-CA" dirty="0" err="1" smtClean="0"/>
              <a:t>interorganisationnel</a:t>
            </a:r>
            <a:r>
              <a:rPr lang="fr-CA" dirty="0" smtClean="0"/>
              <a:t> de connaissance de la situation (</a:t>
            </a:r>
            <a:r>
              <a:rPr lang="fr-CA" dirty="0" err="1" smtClean="0"/>
              <a:t>SICS</a:t>
            </a:r>
            <a:r>
              <a:rPr lang="fr-CA" dirty="0" smtClean="0"/>
              <a:t>)</a:t>
            </a:r>
            <a:endParaRPr lang="en-CA"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t="7855"/>
          <a:stretch>
            <a:fillRect/>
          </a:stretch>
        </p:blipFill>
        <p:spPr bwMode="auto">
          <a:xfrm>
            <a:off x="683568" y="1052736"/>
            <a:ext cx="7746544" cy="52565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00061"/>
      </p:ext>
    </p:extLst>
  </p:cSld>
  <p:clrMapOvr>
    <a:masterClrMapping/>
  </p:clrMapOvr>
  <p:transition spd="med"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3352800" y="2133600"/>
            <a:ext cx="0" cy="251460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7904" idx="0"/>
          </p:cNvCxnSpPr>
          <p:nvPr/>
        </p:nvCxnSpPr>
        <p:spPr>
          <a:xfrm>
            <a:off x="5562605" y="2133600"/>
            <a:ext cx="56280" cy="259080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886200" y="3810000"/>
            <a:ext cx="1143000" cy="1066800"/>
          </a:xfrm>
          <a:prstGeom prst="ellipse">
            <a:avLst/>
          </a:prstGeom>
          <a:solidFill>
            <a:srgbClr val="4B89D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buNone/>
              <a:defRPr/>
            </a:pPr>
            <a:r>
              <a:rPr lang="fr-CA" sz="1000" b="1" smtClean="0">
                <a:solidFill>
                  <a:schemeClr val="tx1"/>
                </a:solidFill>
              </a:rPr>
              <a:t>Formation</a:t>
            </a:r>
            <a:endParaRPr lang="fr-CA" sz="1000" b="1">
              <a:solidFill>
                <a:schemeClr val="tx1"/>
              </a:solidFill>
            </a:endParaRPr>
          </a:p>
        </p:txBody>
      </p:sp>
      <p:sp>
        <p:nvSpPr>
          <p:cNvPr id="30" name="Rounded Rectangle 29"/>
          <p:cNvSpPr/>
          <p:nvPr/>
        </p:nvSpPr>
        <p:spPr>
          <a:xfrm>
            <a:off x="6716713" y="1844824"/>
            <a:ext cx="1143000" cy="822176"/>
          </a:xfrm>
          <a:prstGeom prst="round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buNone/>
              <a:defRPr/>
            </a:pPr>
            <a:r>
              <a:rPr lang="fr-CA" sz="1400" dirty="0" smtClean="0">
                <a:solidFill>
                  <a:schemeClr val="bg1"/>
                </a:solidFill>
              </a:rPr>
              <a:t>Ensemble d’outils de base du </a:t>
            </a:r>
            <a:r>
              <a:rPr lang="fr-CA" sz="1400" dirty="0" err="1" smtClean="0">
                <a:solidFill>
                  <a:schemeClr val="bg1"/>
                </a:solidFill>
              </a:rPr>
              <a:t>SICS</a:t>
            </a:r>
            <a:endParaRPr lang="fr-CA" sz="1400" dirty="0">
              <a:solidFill>
                <a:schemeClr val="bg1"/>
              </a:solidFill>
            </a:endParaRPr>
          </a:p>
        </p:txBody>
      </p:sp>
      <p:sp>
        <p:nvSpPr>
          <p:cNvPr id="6" name="Rounded Rectangle 5"/>
          <p:cNvSpPr/>
          <p:nvPr/>
        </p:nvSpPr>
        <p:spPr>
          <a:xfrm>
            <a:off x="725488" y="1844824"/>
            <a:ext cx="1143000" cy="822176"/>
          </a:xfrm>
          <a:prstGeom prst="round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buNone/>
              <a:defRPr/>
            </a:pPr>
            <a:r>
              <a:rPr lang="fr-CA" sz="1400" smtClean="0">
                <a:solidFill>
                  <a:schemeClr val="bg1"/>
                </a:solidFill>
              </a:rPr>
              <a:t>Ensemble d’outils de base du SICS</a:t>
            </a:r>
            <a:endParaRPr lang="fr-CA" sz="1400">
              <a:solidFill>
                <a:schemeClr val="bg1"/>
              </a:solidFill>
            </a:endParaRPr>
          </a:p>
        </p:txBody>
      </p:sp>
      <p:sp>
        <p:nvSpPr>
          <p:cNvPr id="37894" name="Title 1"/>
          <p:cNvSpPr>
            <a:spLocks noGrp="1"/>
          </p:cNvSpPr>
          <p:nvPr>
            <p:ph type="title"/>
          </p:nvPr>
        </p:nvSpPr>
        <p:spPr>
          <a:xfrm>
            <a:off x="685800" y="-99392"/>
            <a:ext cx="7772400" cy="1143000"/>
          </a:xfrm>
        </p:spPr>
        <p:txBody>
          <a:bodyPr/>
          <a:lstStyle/>
          <a:p>
            <a:pPr algn="ctr" eaLnBrk="1" hangingPunct="1"/>
            <a:r>
              <a:rPr lang="fr-CA" smtClean="0">
                <a:latin typeface="Arial" charset="0"/>
                <a:ea typeface="ＭＳ Ｐゴシック" charset="0"/>
                <a:cs typeface="ＭＳ Ｐゴシック" charset="0"/>
              </a:rPr>
              <a:t>SICS : Échange d’information (SICS-X)</a:t>
            </a:r>
            <a:endParaRPr lang="fr-CA">
              <a:latin typeface="Arial" charset="0"/>
              <a:ea typeface="ＭＳ Ｐゴシック" charset="0"/>
              <a:cs typeface="ＭＳ Ｐゴシック" charset="0"/>
            </a:endParaRPr>
          </a:p>
        </p:txBody>
      </p:sp>
      <p:sp>
        <p:nvSpPr>
          <p:cNvPr id="4" name="Diamond 3"/>
          <p:cNvSpPr/>
          <p:nvPr/>
        </p:nvSpPr>
        <p:spPr>
          <a:xfrm>
            <a:off x="947738" y="2543175"/>
            <a:ext cx="1562100" cy="13462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fr-CA" sz="1800" b="1" dirty="0" smtClean="0">
                <a:solidFill>
                  <a:schemeClr val="tx1"/>
                </a:solidFill>
              </a:rPr>
              <a:t>s outils</a:t>
            </a:r>
            <a:endParaRPr lang="fr-CA" sz="1800" b="1" dirty="0">
              <a:solidFill>
                <a:schemeClr val="tx1"/>
              </a:solidFill>
            </a:endParaRPr>
          </a:p>
        </p:txBody>
      </p:sp>
      <p:pic>
        <p:nvPicPr>
          <p:cNvPr id="37896" name="Picture 2" descr="C:\Users\DCA\AppData\Local\Microsoft\Windows\Temporary Internet Files\Low\Content.IE5\7B30PRYS\MC90043395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954338"/>
            <a:ext cx="93662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3" descr="C:\Users\DCA\AppData\Local\Microsoft\Windows\Temporary Internet Files\Low\Content.IE5\5JSQFN1I\MC90043392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5938" y="2451100"/>
            <a:ext cx="10445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4" descr="C:\Users\DCA\AppData\Local\Microsoft\Windows\Temporary Internet Files\Low\Content.IE5\387FAU86\MC90043487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5938" y="137160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5" descr="C:\Users\DCA\AppData\Local\Microsoft\Windows\Temporary Internet Files\Low\Content.IE5\WAEEYGPD\MC90043392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4500" y="3459163"/>
            <a:ext cx="11160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6" descr="C:\Users\DCA\AppData\Local\Microsoft\Windows\Temporary Internet Files\Low\Content.IE5\CWMWM5Z5\MC900433937[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0400" y="4611688"/>
            <a:ext cx="900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amond 9"/>
          <p:cNvSpPr/>
          <p:nvPr/>
        </p:nvSpPr>
        <p:spPr>
          <a:xfrm>
            <a:off x="6172200" y="2522538"/>
            <a:ext cx="1562100" cy="13462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fr-CA" sz="1800" b="1" smtClean="0">
                <a:solidFill>
                  <a:schemeClr val="tx1"/>
                </a:solidFill>
              </a:rPr>
              <a:t>heir Tools</a:t>
            </a:r>
            <a:endParaRPr lang="fr-CA" sz="1800" b="1">
              <a:solidFill>
                <a:schemeClr val="tx1"/>
              </a:solidFill>
            </a:endParaRPr>
          </a:p>
        </p:txBody>
      </p:sp>
      <p:sp>
        <p:nvSpPr>
          <p:cNvPr id="11" name="Left-Right Arrow 10"/>
          <p:cNvSpPr/>
          <p:nvPr/>
        </p:nvSpPr>
        <p:spPr>
          <a:xfrm>
            <a:off x="2925763" y="3205163"/>
            <a:ext cx="792162" cy="341312"/>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sz="1800">
              <a:solidFill>
                <a:schemeClr val="tx1"/>
              </a:solidFill>
            </a:endParaRPr>
          </a:p>
        </p:txBody>
      </p:sp>
      <p:sp>
        <p:nvSpPr>
          <p:cNvPr id="37903" name="TextBox 22"/>
          <p:cNvSpPr txBox="1">
            <a:spLocks noChangeArrowheads="1"/>
          </p:cNvSpPr>
          <p:nvPr/>
        </p:nvSpPr>
        <p:spPr bwMode="auto">
          <a:xfrm>
            <a:off x="3019425" y="4676775"/>
            <a:ext cx="7729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None/>
            </a:pPr>
            <a:r>
              <a:rPr lang="fr-CA" sz="1200" smtClean="0"/>
              <a:t>Pare-feu</a:t>
            </a:r>
            <a:endParaRPr lang="fr-CA" sz="1200"/>
          </a:p>
        </p:txBody>
      </p:sp>
      <p:sp>
        <p:nvSpPr>
          <p:cNvPr id="37904" name="TextBox 27"/>
          <p:cNvSpPr txBox="1">
            <a:spLocks noChangeArrowheads="1"/>
          </p:cNvSpPr>
          <p:nvPr/>
        </p:nvSpPr>
        <p:spPr bwMode="auto">
          <a:xfrm>
            <a:off x="5232400" y="4724400"/>
            <a:ext cx="7729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None/>
            </a:pPr>
            <a:r>
              <a:rPr lang="fr-CA" sz="1200" smtClean="0"/>
              <a:t>Pare-feu</a:t>
            </a:r>
            <a:endParaRPr lang="fr-CA" sz="1200"/>
          </a:p>
        </p:txBody>
      </p:sp>
      <p:sp>
        <p:nvSpPr>
          <p:cNvPr id="37905" name="TextBox 22"/>
          <p:cNvSpPr txBox="1">
            <a:spLocks noChangeArrowheads="1"/>
          </p:cNvSpPr>
          <p:nvPr/>
        </p:nvSpPr>
        <p:spPr bwMode="auto">
          <a:xfrm>
            <a:off x="470583" y="4267200"/>
            <a:ext cx="251799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A" sz="1600" smtClean="0"/>
              <a:t>ESRI, EmerGeo</a:t>
            </a:r>
          </a:p>
          <a:p>
            <a:pPr algn="ctr" eaLnBrk="1" hangingPunct="1"/>
            <a:r>
              <a:rPr lang="fr-CA" sz="1600" smtClean="0"/>
              <a:t>InterDev, Sentinel, IHS</a:t>
            </a:r>
          </a:p>
          <a:p>
            <a:pPr algn="ctr" eaLnBrk="1" hangingPunct="1"/>
            <a:r>
              <a:rPr lang="fr-CA" sz="1600" smtClean="0"/>
              <a:t>CriSys, Command View</a:t>
            </a:r>
          </a:p>
          <a:p>
            <a:pPr algn="ctr" eaLnBrk="1" hangingPunct="1"/>
            <a:r>
              <a:rPr lang="fr-CA" sz="1600" smtClean="0"/>
              <a:t>IDV, MyStateUSA</a:t>
            </a:r>
          </a:p>
          <a:p>
            <a:pPr algn="ctr" eaLnBrk="1" hangingPunct="1"/>
            <a:r>
              <a:rPr lang="fr-CA" sz="1600" smtClean="0"/>
              <a:t>SharePoint, HAZUS, etc.</a:t>
            </a:r>
          </a:p>
          <a:p>
            <a:pPr algn="ctr" eaLnBrk="1" hangingPunct="1"/>
            <a:r>
              <a:rPr lang="fr-CA" sz="1600" smtClean="0"/>
              <a:t>Outils de base du SICS</a:t>
            </a:r>
            <a:endParaRPr lang="fr-CA" sz="1600"/>
          </a:p>
        </p:txBody>
      </p:sp>
      <p:sp>
        <p:nvSpPr>
          <p:cNvPr id="19" name="Left-Right Arrow 18"/>
          <p:cNvSpPr/>
          <p:nvPr/>
        </p:nvSpPr>
        <p:spPr>
          <a:xfrm>
            <a:off x="2924175" y="4152900"/>
            <a:ext cx="792163" cy="341313"/>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sz="1800">
              <a:solidFill>
                <a:schemeClr val="tx1"/>
              </a:solidFill>
            </a:endParaRPr>
          </a:p>
        </p:txBody>
      </p:sp>
      <p:sp>
        <p:nvSpPr>
          <p:cNvPr id="20" name="Left-Right Arrow 19"/>
          <p:cNvSpPr/>
          <p:nvPr/>
        </p:nvSpPr>
        <p:spPr>
          <a:xfrm>
            <a:off x="2924175" y="2247900"/>
            <a:ext cx="792163" cy="341313"/>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sz="1800">
              <a:solidFill>
                <a:schemeClr val="tx1"/>
              </a:solidFill>
            </a:endParaRPr>
          </a:p>
        </p:txBody>
      </p:sp>
      <p:sp>
        <p:nvSpPr>
          <p:cNvPr id="21" name="Left-Right Arrow 20"/>
          <p:cNvSpPr/>
          <p:nvPr/>
        </p:nvSpPr>
        <p:spPr>
          <a:xfrm>
            <a:off x="5181600" y="3243263"/>
            <a:ext cx="792163" cy="341312"/>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sz="1800">
              <a:solidFill>
                <a:schemeClr val="tx1"/>
              </a:solidFill>
            </a:endParaRPr>
          </a:p>
        </p:txBody>
      </p:sp>
      <p:sp>
        <p:nvSpPr>
          <p:cNvPr id="23" name="Left-Right Arrow 22"/>
          <p:cNvSpPr/>
          <p:nvPr/>
        </p:nvSpPr>
        <p:spPr>
          <a:xfrm>
            <a:off x="5181600" y="4154488"/>
            <a:ext cx="792163" cy="341312"/>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sz="1800">
              <a:solidFill>
                <a:schemeClr val="tx1"/>
              </a:solidFill>
            </a:endParaRPr>
          </a:p>
        </p:txBody>
      </p:sp>
      <p:sp>
        <p:nvSpPr>
          <p:cNvPr id="24" name="Left-Right Arrow 23"/>
          <p:cNvSpPr/>
          <p:nvPr/>
        </p:nvSpPr>
        <p:spPr>
          <a:xfrm>
            <a:off x="5181600" y="2286000"/>
            <a:ext cx="792163" cy="341313"/>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sz="1800">
              <a:solidFill>
                <a:schemeClr val="tx1"/>
              </a:solidFill>
            </a:endParaRPr>
          </a:p>
        </p:txBody>
      </p:sp>
      <p:sp>
        <p:nvSpPr>
          <p:cNvPr id="26" name="Diamond 25"/>
          <p:cNvSpPr/>
          <p:nvPr/>
        </p:nvSpPr>
        <p:spPr>
          <a:xfrm>
            <a:off x="1100138" y="2695575"/>
            <a:ext cx="1562100" cy="13462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800" b="1" smtClean="0">
                <a:solidFill>
                  <a:schemeClr val="tx1"/>
                </a:solidFill>
              </a:rPr>
              <a:t>os outils</a:t>
            </a:r>
            <a:endParaRPr lang="fr-CA" sz="1800" b="1">
              <a:solidFill>
                <a:schemeClr val="tx1"/>
              </a:solidFill>
            </a:endParaRPr>
          </a:p>
        </p:txBody>
      </p:sp>
      <p:sp>
        <p:nvSpPr>
          <p:cNvPr id="27" name="Diamond 26"/>
          <p:cNvSpPr/>
          <p:nvPr/>
        </p:nvSpPr>
        <p:spPr>
          <a:xfrm>
            <a:off x="1257300" y="2833688"/>
            <a:ext cx="1562100" cy="13462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fr-CA" sz="1700" b="1" smtClean="0">
                <a:solidFill>
                  <a:schemeClr val="tx1"/>
                </a:solidFill>
              </a:rPr>
              <a:t>Vos outils</a:t>
            </a:r>
            <a:endParaRPr lang="fr-CA" sz="1700" b="1">
              <a:solidFill>
                <a:schemeClr val="tx1"/>
              </a:solidFill>
            </a:endParaRPr>
          </a:p>
        </p:txBody>
      </p:sp>
      <p:sp>
        <p:nvSpPr>
          <p:cNvPr id="28" name="Diamond 27"/>
          <p:cNvSpPr/>
          <p:nvPr/>
        </p:nvSpPr>
        <p:spPr>
          <a:xfrm>
            <a:off x="6324600" y="2644775"/>
            <a:ext cx="1562100" cy="13462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fr-CA" sz="1800" b="1" dirty="0" err="1" smtClean="0">
                <a:solidFill>
                  <a:schemeClr val="tx1"/>
                </a:solidFill>
              </a:rPr>
              <a:t>eir</a:t>
            </a:r>
            <a:r>
              <a:rPr lang="fr-CA" sz="1800" b="1" dirty="0" smtClean="0">
                <a:solidFill>
                  <a:schemeClr val="tx1"/>
                </a:solidFill>
              </a:rPr>
              <a:t> Tools</a:t>
            </a:r>
            <a:endParaRPr lang="fr-CA" sz="1800" b="1" dirty="0">
              <a:solidFill>
                <a:schemeClr val="tx1"/>
              </a:solidFill>
            </a:endParaRPr>
          </a:p>
        </p:txBody>
      </p:sp>
      <p:sp>
        <p:nvSpPr>
          <p:cNvPr id="29" name="Diamond 28"/>
          <p:cNvSpPr/>
          <p:nvPr/>
        </p:nvSpPr>
        <p:spPr>
          <a:xfrm>
            <a:off x="6516216" y="2802880"/>
            <a:ext cx="1562100" cy="13462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fr-CA" sz="1700" b="1" dirty="0" smtClean="0">
                <a:solidFill>
                  <a:schemeClr val="tx1"/>
                </a:solidFill>
              </a:rPr>
              <a:t>Leurs outils</a:t>
            </a:r>
            <a:endParaRPr lang="fr-CA" sz="1700" b="1" dirty="0">
              <a:solidFill>
                <a:schemeClr val="tx1"/>
              </a:solidFill>
            </a:endParaRPr>
          </a:p>
        </p:txBody>
      </p:sp>
      <p:sp>
        <p:nvSpPr>
          <p:cNvPr id="37915" name="TextBox 2"/>
          <p:cNvSpPr txBox="1">
            <a:spLocks noChangeArrowheads="1"/>
          </p:cNvSpPr>
          <p:nvPr/>
        </p:nvSpPr>
        <p:spPr bwMode="auto">
          <a:xfrm>
            <a:off x="6156176" y="4293096"/>
            <a:ext cx="2304256"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A" sz="1400" dirty="0" smtClean="0"/>
              <a:t>Gestion des incidents </a:t>
            </a:r>
          </a:p>
          <a:p>
            <a:pPr algn="ctr" eaLnBrk="1" hangingPunct="1"/>
            <a:r>
              <a:rPr lang="fr-CA" sz="1400" dirty="0" smtClean="0"/>
              <a:t>Schématisation, répartition</a:t>
            </a:r>
          </a:p>
          <a:p>
            <a:pPr algn="ctr" eaLnBrk="1" hangingPunct="1"/>
            <a:r>
              <a:rPr lang="fr-CA" sz="1400" dirty="0" smtClean="0"/>
              <a:t>Consoles, tablettes</a:t>
            </a:r>
          </a:p>
          <a:p>
            <a:pPr algn="ctr" eaLnBrk="1" hangingPunct="1"/>
            <a:r>
              <a:rPr lang="fr-CA" sz="1400" dirty="0" smtClean="0"/>
              <a:t>Téléphones intelligents, capteurs</a:t>
            </a:r>
          </a:p>
          <a:p>
            <a:pPr algn="ctr" eaLnBrk="1" hangingPunct="1"/>
            <a:r>
              <a:rPr lang="fr-CA" sz="1400" dirty="0" smtClean="0"/>
              <a:t>Radio numérique, etc.</a:t>
            </a:r>
            <a:endParaRPr lang="fr-CA" sz="1400" dirty="0"/>
          </a:p>
        </p:txBody>
      </p:sp>
      <p:sp>
        <p:nvSpPr>
          <p:cNvPr id="2" name="Slide Number Placeholder 1"/>
          <p:cNvSpPr>
            <a:spLocks noGrp="1"/>
          </p:cNvSpPr>
          <p:nvPr>
            <p:ph type="sldNum" sz="quarter" idx="10"/>
          </p:nvPr>
        </p:nvSpPr>
        <p:spPr/>
        <p:txBody>
          <a:bodyPr/>
          <a:lstStyle/>
          <a:p>
            <a:pPr>
              <a:defRPr/>
            </a:pPr>
            <a:fld id="{BBEA7B5D-0534-7744-9A75-5CE74B9BA7AC}" type="slidenum">
              <a:rPr lang="fr-CA" smtClean="0">
                <a:solidFill>
                  <a:schemeClr val="tx1"/>
                </a:solidFill>
              </a:rPr>
              <a:pPr>
                <a:defRPr/>
              </a:pPr>
              <a:t>8</a:t>
            </a:fld>
            <a:endParaRPr lang="fr-CA">
              <a:solidFill>
                <a:schemeClr val="tx1"/>
              </a:solidFill>
            </a:endParaRPr>
          </a:p>
        </p:txBody>
      </p:sp>
      <p:sp>
        <p:nvSpPr>
          <p:cNvPr id="7" name="Oval 6"/>
          <p:cNvSpPr/>
          <p:nvPr/>
        </p:nvSpPr>
        <p:spPr>
          <a:xfrm>
            <a:off x="3886200" y="2895600"/>
            <a:ext cx="1143000" cy="99060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buNone/>
              <a:defRPr/>
            </a:pPr>
            <a:r>
              <a:rPr lang="fr-CA" sz="1000" b="1" smtClean="0">
                <a:solidFill>
                  <a:schemeClr val="tx1"/>
                </a:solidFill>
              </a:rPr>
              <a:t>Exercices</a:t>
            </a:r>
            <a:endParaRPr lang="fr-CA" sz="1000" b="1">
              <a:solidFill>
                <a:schemeClr val="tx1"/>
              </a:solidFill>
            </a:endParaRPr>
          </a:p>
        </p:txBody>
      </p:sp>
      <p:sp>
        <p:nvSpPr>
          <p:cNvPr id="33" name="Oval 32"/>
          <p:cNvSpPr/>
          <p:nvPr/>
        </p:nvSpPr>
        <p:spPr>
          <a:xfrm>
            <a:off x="3886200" y="1905000"/>
            <a:ext cx="1189856" cy="10668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buNone/>
              <a:defRPr/>
            </a:pPr>
            <a:r>
              <a:rPr lang="fr-CA" sz="900" b="1" smtClean="0">
                <a:solidFill>
                  <a:schemeClr val="tx1"/>
                </a:solidFill>
              </a:rPr>
              <a:t>Opérations</a:t>
            </a:r>
            <a:endParaRPr lang="fr-CA" sz="900" b="1">
              <a:solidFill>
                <a:schemeClr val="tx1"/>
              </a:solidFill>
            </a:endParaRPr>
          </a:p>
        </p:txBody>
      </p:sp>
    </p:spTree>
    <p:extLst>
      <p:ext uri="{BB962C8B-B14F-4D97-AF65-F5344CB8AC3E}">
        <p14:creationId xmlns:p14="http://schemas.microsoft.com/office/powerpoint/2010/main" val="30791730"/>
      </p:ext>
    </p:extLst>
  </p:cSld>
  <p:clrMapOvr>
    <a:masterClrMapping/>
  </p:clrMapOvr>
  <p:transition spd="med"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PS Presentation Template - Option 2 - E">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S_Deck_template-Teal">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tx1"/>
          </a:buClr>
          <a:buSzTx/>
          <a:buFont typeface="Arial" charset="0"/>
          <a:buChar char="­"/>
          <a:tabLst/>
          <a:defRPr kumimoji="0" lang="en-CA"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tx1"/>
          </a:buClr>
          <a:buSzTx/>
          <a:buFont typeface="Arial" charset="0"/>
          <a:buChar char="­"/>
          <a:tabLst/>
          <a:defRPr kumimoji="0" lang="en-CA" sz="1200" b="0" i="0" u="none" strike="noStrike" cap="none" normalizeH="0" baseline="0" smtClean="0">
            <a:ln>
              <a:noFill/>
            </a:ln>
            <a:solidFill>
              <a:schemeClr val="tx1"/>
            </a:solidFill>
            <a:effectLst/>
            <a:latin typeface="Arial" charset="0"/>
          </a:defRPr>
        </a:defPPr>
      </a:lstStyle>
    </a:lnDef>
  </a:objectDefaults>
  <a:extraClrSchemeLst>
    <a:extraClrScheme>
      <a:clrScheme name="PS_Deck_template-T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S_Deck_template-T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S_Deck_template-T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S_Deck_template-T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S_Deck_template-T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S_Deck_template-T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S_Deck_template-T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S_Deck_template-T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S_Deck_template-T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S_Deck_template-T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S_Deck_template-T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S_Deck_template-T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S_Deck_template-Teal">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S_Deck_template-Teal">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tx1"/>
          </a:buClr>
          <a:buSzTx/>
          <a:buFont typeface="Arial" charset="0"/>
          <a:buChar char="­"/>
          <a:tabLst/>
          <a:defRPr kumimoji="0" lang="en-CA"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tx1"/>
          </a:buClr>
          <a:buSzTx/>
          <a:buFont typeface="Arial" charset="0"/>
          <a:buChar char="­"/>
          <a:tabLst/>
          <a:defRPr kumimoji="0" lang="en-CA" sz="1200" b="0" i="0" u="none" strike="noStrike" cap="none" normalizeH="0" baseline="0" smtClean="0">
            <a:ln>
              <a:noFill/>
            </a:ln>
            <a:solidFill>
              <a:schemeClr val="tx1"/>
            </a:solidFill>
            <a:effectLst/>
            <a:latin typeface="Arial" charset="0"/>
          </a:defRPr>
        </a:defPPr>
      </a:lstStyle>
    </a:lnDef>
  </a:objectDefaults>
  <a:extraClrSchemeLst>
    <a:extraClrScheme>
      <a:clrScheme name="1_PS_Deck_template-T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S_Deck_template-T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S_Deck_template-T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S_Deck_template-T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S_Deck_template-T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S_Deck_template-T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S_Deck_template-T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S_Deck_template-T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S_Deck_template-T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S_Deck_template-T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S_Deck_template-T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S_Deck_template-T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S_Deck_template-Teal">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S_Deck_template-Teal">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tx1"/>
          </a:buClr>
          <a:buSzTx/>
          <a:buFont typeface="Arial" charset="0"/>
          <a:buChar char="­"/>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tx1"/>
          </a:buClr>
          <a:buSzTx/>
          <a:buFont typeface="Arial" charset="0"/>
          <a:buChar char="­"/>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PS_Deck_template-T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S_Deck_template-T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S_Deck_template-T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S_Deck_template-T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S_Deck_template-T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S_Deck_template-T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S_Deck_template-T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S_Deck_template-T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S_Deck_template-T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S_Deck_template-T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S_Deck_template-T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S_Deck_template-T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S_Deck_template-Teal">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S_Deck_template-Teal">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tx1"/>
          </a:buClr>
          <a:buSzTx/>
          <a:buFont typeface="Arial" charset="0"/>
          <a:buChar char="­"/>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tx1"/>
          </a:buClr>
          <a:buSzTx/>
          <a:buFont typeface="Arial" charset="0"/>
          <a:buChar char="­"/>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PS_Deck_template-T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S_Deck_template-T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S_Deck_template-T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S_Deck_template-T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S_Deck_template-T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S_Deck_template-T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S_Deck_template-T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S_Deck_template-T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S_Deck_template-T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S_Deck_template-T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S_Deck_template-T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S_Deck_template-T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S_Deck_template-T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PS_Deck_template-T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PS_Deck_template-T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PS_Deck_template-T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PS Presentation Template - Option 2 - E</Template>
  <TotalTime>1442</TotalTime>
  <Words>1117</Words>
  <Application>Microsoft Office PowerPoint</Application>
  <PresentationFormat>On-screen Show (4:3)</PresentationFormat>
  <Paragraphs>211</Paragraphs>
  <Slides>16</Slides>
  <Notes>15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1" baseType="lpstr">
      <vt:lpstr>PS Presentation Template - Option 2 - E</vt:lpstr>
      <vt:lpstr>1_PS_Deck_template-Teal</vt:lpstr>
      <vt:lpstr>PS_Deck_template-Teal</vt:lpstr>
      <vt:lpstr>2_PS_Deck_template-Teal</vt:lpstr>
      <vt:lpstr>Acrobat Document</vt:lpstr>
      <vt:lpstr>PowerPoint Presentation</vt:lpstr>
      <vt:lpstr>But</vt:lpstr>
      <vt:lpstr>Priorités du Canada en matière de sécurité publique</vt:lpstr>
      <vt:lpstr>Composantes du Système national  d’alertes au public</vt:lpstr>
      <vt:lpstr>Système interorganisationnel de connaissance de la situation (SICS)</vt:lpstr>
      <vt:lpstr>SICS : Approche économique et efficiente</vt:lpstr>
      <vt:lpstr>SICS : Modèle d’échange d’information</vt:lpstr>
      <vt:lpstr>Système interorganisationnel de connaissance de la situation (SICS)</vt:lpstr>
      <vt:lpstr>SICS : Échange d’information (SICS-X)</vt:lpstr>
      <vt:lpstr>SICS : État actuel </vt:lpstr>
      <vt:lpstr>Priorité des États-Unis et du Canada en matière de sécurité publique</vt:lpstr>
      <vt:lpstr>Profil canadien du Protocole d’alerte commun (PC-PAC) </vt:lpstr>
      <vt:lpstr>            Governance pour Profil canadien du Protocole d’alerte commun   </vt:lpstr>
      <vt:lpstr>Défis pour les politiques</vt:lpstr>
      <vt:lpstr>Prochaines étapes</vt:lpstr>
      <vt:lpstr>Remerciements et coordonnées des personnes-ressources</vt:lpstr>
    </vt:vector>
  </TitlesOfParts>
  <Company>PS-SP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Andrews, Tyler</dc:creator>
  <cp:lastModifiedBy>Boyczuk, Jeff</cp:lastModifiedBy>
  <cp:revision>132</cp:revision>
  <dcterms:created xsi:type="dcterms:W3CDTF">2012-04-02T14:21:43Z</dcterms:created>
  <dcterms:modified xsi:type="dcterms:W3CDTF">2012-04-26T21:24:13Z</dcterms:modified>
</cp:coreProperties>
</file>